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FE22-2C2E-42A4-BDF0-5E0C7AD3E485}" type="datetimeFigureOut">
              <a:rPr lang="pt-BR" smtClean="0"/>
              <a:t>24/02/2019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D9CE187-5D4D-4942-A05E-7DEC3959D5D7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82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FE22-2C2E-42A4-BDF0-5E0C7AD3E485}" type="datetimeFigureOut">
              <a:rPr lang="pt-BR" smtClean="0"/>
              <a:t>24/02/2019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187-5D4D-4942-A05E-7DEC3959D5D7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FE22-2C2E-42A4-BDF0-5E0C7AD3E485}" type="datetimeFigureOut">
              <a:rPr lang="pt-BR" smtClean="0"/>
              <a:t>24/02/2019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187-5D4D-4942-A05E-7DEC3959D5D7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1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FE22-2C2E-42A4-BDF0-5E0C7AD3E485}" type="datetimeFigureOut">
              <a:rPr lang="pt-BR" smtClean="0"/>
              <a:t>24/02/2019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187-5D4D-4942-A05E-7DEC3959D5D7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2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FE22-2C2E-42A4-BDF0-5E0C7AD3E485}" type="datetimeFigureOut">
              <a:rPr lang="pt-BR" smtClean="0"/>
              <a:t>24/02/2019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187-5D4D-4942-A05E-7DEC3959D5D7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9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FE22-2C2E-42A4-BDF0-5E0C7AD3E485}" type="datetimeFigureOut">
              <a:rPr lang="pt-BR" smtClean="0"/>
              <a:t>24/02/2019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187-5D4D-4942-A05E-7DEC3959D5D7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55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FE22-2C2E-42A4-BDF0-5E0C7AD3E485}" type="datetimeFigureOut">
              <a:rPr lang="pt-BR" smtClean="0"/>
              <a:t>24/02/2019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187-5D4D-4942-A05E-7DEC3959D5D7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4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FE22-2C2E-42A4-BDF0-5E0C7AD3E485}" type="datetimeFigureOut">
              <a:rPr lang="pt-BR" smtClean="0"/>
              <a:t>24/02/2019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187-5D4D-4942-A05E-7DEC3959D5D7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05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FE22-2C2E-42A4-BDF0-5E0C7AD3E485}" type="datetimeFigureOut">
              <a:rPr lang="pt-BR" smtClean="0"/>
              <a:t>24/02/2019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187-5D4D-4942-A05E-7DEC3959D5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524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FE22-2C2E-42A4-BDF0-5E0C7AD3E485}" type="datetimeFigureOut">
              <a:rPr lang="pt-BR" smtClean="0"/>
              <a:t>24/02/2019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187-5D4D-4942-A05E-7DEC3959D5D7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2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F21FE22-2C2E-42A4-BDF0-5E0C7AD3E485}" type="datetimeFigureOut">
              <a:rPr lang="pt-BR" smtClean="0"/>
              <a:t>24/02/2019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187-5D4D-4942-A05E-7DEC3959D5D7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2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FE22-2C2E-42A4-BDF0-5E0C7AD3E485}" type="datetimeFigureOut">
              <a:rPr lang="pt-BR" smtClean="0"/>
              <a:t>24/02/2019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D9CE187-5D4D-4942-A05E-7DEC3959D5D7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2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E4C4C-3BFD-4E67-85C9-A84D30063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062" y="2011363"/>
            <a:ext cx="10837333" cy="1417637"/>
          </a:xfrm>
        </p:spPr>
        <p:txBody>
          <a:bodyPr>
            <a:noAutofit/>
          </a:bodyPr>
          <a:lstStyle/>
          <a:p>
            <a:r>
              <a:rPr lang="pt-BR" sz="5400" dirty="0"/>
              <a:t> DIalogues – Valentine’s Day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FDA0A8-A3D3-4F33-B681-E69C825FB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83429"/>
          </a:xfrm>
        </p:spPr>
        <p:txBody>
          <a:bodyPr/>
          <a:lstStyle/>
          <a:p>
            <a:pPr algn="l"/>
            <a:r>
              <a:rPr lang="pt-BR" dirty="0"/>
              <a:t>Components:</a:t>
            </a:r>
          </a:p>
          <a:p>
            <a:pPr algn="l"/>
            <a:r>
              <a:rPr lang="pt-BR" dirty="0"/>
              <a:t>Eliezer Ribeiro</a:t>
            </a:r>
          </a:p>
          <a:p>
            <a:pPr algn="l"/>
            <a:r>
              <a:rPr lang="pt-BR" dirty="0"/>
              <a:t>Luiz Eduardo</a:t>
            </a:r>
          </a:p>
          <a:p>
            <a:pPr algn="l"/>
            <a:r>
              <a:rPr lang="pt-BR" dirty="0"/>
              <a:t>Joabson da Silva</a:t>
            </a:r>
          </a:p>
          <a:p>
            <a:pPr algn="l"/>
            <a:r>
              <a:rPr lang="pt-BR" dirty="0"/>
              <a:t>Thiago Henrique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767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7744" y="1427870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 flipH="1">
            <a:off x="3552405" y="307993"/>
            <a:ext cx="4764258" cy="219456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Hum... Interesting</a:t>
            </a:r>
          </a:p>
        </p:txBody>
      </p:sp>
    </p:spTree>
    <p:extLst>
      <p:ext uri="{BB962C8B-B14F-4D97-AF65-F5344CB8AC3E}">
        <p14:creationId xmlns:p14="http://schemas.microsoft.com/office/powerpoint/2010/main" val="43342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6386" y="1387163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>
            <a:off x="2658794" y="326105"/>
            <a:ext cx="4867422" cy="219456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  What's it?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6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7744" y="1427870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 flipH="1">
            <a:off x="3552405" y="307993"/>
            <a:ext cx="4902278" cy="219456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nothing , i am from Duncer, what do you like to do?, Talk to your routine.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9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6386" y="1387163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>
            <a:off x="2658793" y="326105"/>
            <a:ext cx="5416061" cy="238896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</a:rPr>
              <a:t>Well, I Iike to play the guitar, and games and casually drink, go out with friends, and you?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2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1931" y="1405273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 flipH="1">
            <a:off x="2942805" y="-154744"/>
            <a:ext cx="5373858" cy="241964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 like go to partys with my friends get drunk, but also i like watch series and sleep. 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7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5002" y="1423385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>
            <a:off x="6762495" y="265791"/>
            <a:ext cx="4496973" cy="241964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found a good deal 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6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183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5002" y="1423385"/>
            <a:ext cx="3629464" cy="54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5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1931" y="1405273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 flipH="1">
            <a:off x="2942805" y="-154744"/>
            <a:ext cx="5373858" cy="241964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Let's Go! Move it</a:t>
            </a:r>
            <a:r>
              <a:rPr lang="pt-BR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05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6386" y="1387163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>
            <a:off x="2718424" y="326105"/>
            <a:ext cx="5416061" cy="238896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Stop bro! I am straight!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28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6386" y="1387163"/>
            <a:ext cx="3629464" cy="54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30312 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8479E948-E416-4F41-8FD4-9774492EB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9" y="1350941"/>
            <a:ext cx="3875339" cy="5507059"/>
          </a:xfr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9B6ED74-6D8C-42A0-92E9-C734A6C0EFF0}"/>
              </a:ext>
            </a:extLst>
          </p:cNvPr>
          <p:cNvSpPr/>
          <p:nvPr/>
        </p:nvSpPr>
        <p:spPr>
          <a:xfrm>
            <a:off x="643289" y="224136"/>
            <a:ext cx="5452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 IS ALEX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88A075-C998-486B-9389-BA5252B6A3C1}"/>
              </a:ext>
            </a:extLst>
          </p:cNvPr>
          <p:cNvSpPr txBox="1"/>
          <p:nvPr/>
        </p:nvSpPr>
        <p:spPr>
          <a:xfrm>
            <a:off x="6096000" y="25181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D73ACF1-5B9B-43C8-B954-517A0D90A223}"/>
              </a:ext>
            </a:extLst>
          </p:cNvPr>
          <p:cNvSpPr/>
          <p:nvPr/>
        </p:nvSpPr>
        <p:spPr>
          <a:xfrm>
            <a:off x="5448886" y="1770881"/>
            <a:ext cx="5860674" cy="46671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He is a shy timid, enjoy a lot of music, likes to play, and does not even have friendships throught college, just from your older school, is his first day of the class and it is having a party for the beginners</a:t>
            </a:r>
          </a:p>
        </p:txBody>
      </p:sp>
    </p:spTree>
    <p:extLst>
      <p:ext uri="{BB962C8B-B14F-4D97-AF65-F5344CB8AC3E}">
        <p14:creationId xmlns:p14="http://schemas.microsoft.com/office/powerpoint/2010/main" val="336559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F66F384-66B3-42D3-933B-07BCC022F230}"/>
              </a:ext>
            </a:extLst>
          </p:cNvPr>
          <p:cNvSpPr/>
          <p:nvPr/>
        </p:nvSpPr>
        <p:spPr>
          <a:xfrm>
            <a:off x="5386021" y="1395692"/>
            <a:ext cx="5913753" cy="48307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7233425-7D90-4666-9DB1-B38013C24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" y="1387163"/>
            <a:ext cx="3474720" cy="5470837"/>
          </a:xfr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9B6ED74-6D8C-42A0-92E9-C734A6C0EFF0}"/>
              </a:ext>
            </a:extLst>
          </p:cNvPr>
          <p:cNvSpPr/>
          <p:nvPr/>
        </p:nvSpPr>
        <p:spPr>
          <a:xfrm>
            <a:off x="422140" y="191326"/>
            <a:ext cx="79207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 IS FRANKLIN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82F05A-D19C-44CA-9876-0B5910CEFE93}"/>
              </a:ext>
            </a:extLst>
          </p:cNvPr>
          <p:cNvSpPr txBox="1"/>
          <p:nvPr/>
        </p:nvSpPr>
        <p:spPr>
          <a:xfrm>
            <a:off x="5469789" y="1668052"/>
            <a:ext cx="57462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	</a:t>
            </a:r>
            <a:r>
              <a:rPr lang="en-US" sz="3600" dirty="0"/>
              <a:t>Franklin is very extroverted loves to go out with his friends going on party and drink enough, it is a fairy face, and also like to meet new people, he's Alex Veteran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9568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8073" y="1423385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 flipH="1">
            <a:off x="4318782" y="424579"/>
            <a:ext cx="4764258" cy="219456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Hello, What's your name?</a:t>
            </a:r>
          </a:p>
        </p:txBody>
      </p:sp>
    </p:spTree>
    <p:extLst>
      <p:ext uri="{BB962C8B-B14F-4D97-AF65-F5344CB8AC3E}">
        <p14:creationId xmlns:p14="http://schemas.microsoft.com/office/powerpoint/2010/main" val="361348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66 -0.00347 L -1.04167E-6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8073" y="1423385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>
            <a:off x="2658794" y="326105"/>
            <a:ext cx="4867422" cy="219456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Hi, I am Bruce, and about you?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6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8073" y="1423385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 flipH="1">
            <a:off x="4318782" y="424579"/>
            <a:ext cx="4764258" cy="219456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I’m Franklin, is yours first party?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0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8073" y="1423385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>
            <a:off x="2658794" y="326105"/>
            <a:ext cx="4867422" cy="219456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Yes, the people here are lively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5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8073" y="1423385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 flipH="1">
            <a:off x="4318782" y="424579"/>
            <a:ext cx="4764258" cy="219456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for sure!,  Where did you come from,  Alex?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3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>
            <a:extLst>
              <a:ext uri="{FF2B5EF4-FFF2-40B4-BE49-F238E27FC236}">
                <a16:creationId xmlns:a16="http://schemas.microsoft.com/office/drawing/2014/main" id="{55AC5634-481F-4B59-BFD4-09142F2F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163"/>
            <a:ext cx="3875339" cy="5507059"/>
          </a:xfr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06CDC89-FA87-477A-B01C-8D189DFA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8073" y="1423385"/>
            <a:ext cx="3629464" cy="5470837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7EDC6D1-DD1B-449F-82B5-8A1A2AF81DEB}"/>
              </a:ext>
            </a:extLst>
          </p:cNvPr>
          <p:cNvSpPr/>
          <p:nvPr/>
        </p:nvSpPr>
        <p:spPr>
          <a:xfrm>
            <a:off x="2658794" y="326105"/>
            <a:ext cx="4867422" cy="219456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 I am from Colorado, Loveland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292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99</TotalTime>
  <Words>206</Words>
  <Application>Microsoft Office PowerPoint</Application>
  <PresentationFormat>Widescreen</PresentationFormat>
  <Paragraphs>24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Galeria</vt:lpstr>
      <vt:lpstr> DIalogues – Valentine’s Day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DIalogues – Valentine’s Day</dc:title>
  <dc:creator>Thiago</dc:creator>
  <cp:lastModifiedBy>Thiago</cp:lastModifiedBy>
  <cp:revision>9</cp:revision>
  <dcterms:created xsi:type="dcterms:W3CDTF">2019-02-24T14:43:36Z</dcterms:created>
  <dcterms:modified xsi:type="dcterms:W3CDTF">2019-02-24T16:22:52Z</dcterms:modified>
</cp:coreProperties>
</file>