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8" r:id="rId2"/>
    <p:sldId id="279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6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65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4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34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82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52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63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03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48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46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47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6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B429688-5653-4B11-B7FB-9F82F2E314AC}" type="datetimeFigureOut">
              <a:rPr lang="pt-BR" smtClean="0"/>
              <a:t>24/02/2019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568723-5E4F-49A3-9963-A6ACD876676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69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5B237EF-E0CD-4D91-B19C-032BBB573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55" y="258923"/>
            <a:ext cx="3004921" cy="114300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42232F5-0E56-4853-B539-EE4D7EB046F6}"/>
              </a:ext>
            </a:extLst>
          </p:cNvPr>
          <p:cNvSpPr txBox="1"/>
          <p:nvPr/>
        </p:nvSpPr>
        <p:spPr>
          <a:xfrm>
            <a:off x="3993502" y="889843"/>
            <a:ext cx="79190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DIALOGUE</a:t>
            </a:r>
          </a:p>
          <a:p>
            <a:pPr algn="ctr"/>
            <a:endParaRPr lang="pt-BR" sz="5400" b="1" dirty="0"/>
          </a:p>
          <a:p>
            <a:pPr algn="ctr"/>
            <a:endParaRPr lang="pt-BR" sz="5400" b="1" dirty="0"/>
          </a:p>
          <a:p>
            <a:pPr algn="ctr"/>
            <a:endParaRPr lang="pt-BR" sz="5400" b="1" dirty="0"/>
          </a:p>
          <a:p>
            <a:pPr algn="ctr"/>
            <a:endParaRPr lang="pt-BR" sz="54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5E2987C-7C8F-4A10-80EB-42DCC8319634}"/>
              </a:ext>
            </a:extLst>
          </p:cNvPr>
          <p:cNvSpPr txBox="1"/>
          <p:nvPr/>
        </p:nvSpPr>
        <p:spPr>
          <a:xfrm>
            <a:off x="7563784" y="2645124"/>
            <a:ext cx="364562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Discentes:</a:t>
            </a:r>
          </a:p>
          <a:p>
            <a:r>
              <a:rPr lang="pt-BR" sz="3200" dirty="0"/>
              <a:t>Bruno Fernando</a:t>
            </a:r>
          </a:p>
          <a:p>
            <a:r>
              <a:rPr lang="pt-BR" sz="3200" dirty="0"/>
              <a:t>José Clayton;</a:t>
            </a:r>
          </a:p>
          <a:p>
            <a:r>
              <a:rPr lang="pt-BR" sz="3200" dirty="0" err="1"/>
              <a:t>Isabelly</a:t>
            </a:r>
            <a:r>
              <a:rPr lang="pt-BR" sz="3200" dirty="0"/>
              <a:t> Cristina;</a:t>
            </a:r>
          </a:p>
          <a:p>
            <a:r>
              <a:rPr lang="pt-BR" sz="3200" dirty="0" err="1"/>
              <a:t>Rallyson</a:t>
            </a:r>
            <a:r>
              <a:rPr lang="pt-BR" sz="3200" dirty="0"/>
              <a:t> Garcia; </a:t>
            </a:r>
          </a:p>
          <a:p>
            <a:r>
              <a:rPr lang="pt-BR" sz="3200" dirty="0"/>
              <a:t>Viviane Soares</a:t>
            </a:r>
          </a:p>
          <a:p>
            <a:endParaRPr lang="pt-BR" sz="3200" dirty="0"/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276D9FD-09AE-4F3D-B13F-7F6522F95995}"/>
              </a:ext>
            </a:extLst>
          </p:cNvPr>
          <p:cNvSpPr txBox="1"/>
          <p:nvPr/>
        </p:nvSpPr>
        <p:spPr>
          <a:xfrm>
            <a:off x="485192" y="4553339"/>
            <a:ext cx="5393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/>
              <a:t>Teacher</a:t>
            </a:r>
            <a:r>
              <a:rPr lang="pt-BR" sz="3200" b="1" dirty="0"/>
              <a:t>: </a:t>
            </a:r>
            <a:r>
              <a:rPr lang="pt-BR" sz="3200" dirty="0"/>
              <a:t>Cristiane Cruz</a:t>
            </a:r>
          </a:p>
        </p:txBody>
      </p:sp>
    </p:spTree>
    <p:extLst>
      <p:ext uri="{BB962C8B-B14F-4D97-AF65-F5344CB8AC3E}">
        <p14:creationId xmlns:p14="http://schemas.microsoft.com/office/powerpoint/2010/main" val="62402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2981652" y="552450"/>
            <a:ext cx="3114348" cy="165544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 err="1">
                <a:solidFill>
                  <a:schemeClr val="tx1"/>
                </a:solidFill>
              </a:rPr>
              <a:t>Her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name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is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Jenifer</a:t>
            </a:r>
            <a:r>
              <a:rPr lang="pt-BR" b="1" dirty="0">
                <a:solidFill>
                  <a:schemeClr val="tx1"/>
                </a:solidFill>
              </a:rPr>
              <a:t>, I </a:t>
            </a:r>
            <a:r>
              <a:rPr lang="pt-BR" b="1" dirty="0" err="1">
                <a:solidFill>
                  <a:schemeClr val="tx1"/>
                </a:solidFill>
              </a:rPr>
              <a:t>meet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her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school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she’s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not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my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girlfriend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but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could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be</a:t>
            </a:r>
            <a:r>
              <a:rPr lang="pt-BR" b="1" dirty="0">
                <a:solidFill>
                  <a:schemeClr val="tx1"/>
                </a:solidFill>
              </a:rPr>
              <a:t>…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5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6096000" y="857250"/>
            <a:ext cx="2398006" cy="1083577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b="1" dirty="0" err="1">
                <a:solidFill>
                  <a:schemeClr val="tx1"/>
                </a:solidFill>
              </a:rPr>
              <a:t>And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how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did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you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meet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her</a:t>
            </a:r>
            <a:r>
              <a:rPr lang="pt-BR" b="1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4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2583242" y="381000"/>
            <a:ext cx="4229100" cy="191093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b="1" dirty="0" err="1">
                <a:solidFill>
                  <a:schemeClr val="tx1"/>
                </a:solidFill>
              </a:rPr>
              <a:t>She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studies</a:t>
            </a:r>
            <a:r>
              <a:rPr lang="pt-BR" b="1" dirty="0">
                <a:solidFill>
                  <a:schemeClr val="tx1"/>
                </a:solidFill>
              </a:rPr>
              <a:t> in </a:t>
            </a:r>
            <a:r>
              <a:rPr lang="pt-BR" b="1" dirty="0" err="1">
                <a:solidFill>
                  <a:schemeClr val="tx1"/>
                </a:solidFill>
              </a:rPr>
              <a:t>my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classroom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she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is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my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height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she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is</a:t>
            </a:r>
            <a:r>
              <a:rPr lang="pt-BR" b="1" dirty="0">
                <a:solidFill>
                  <a:schemeClr val="tx1"/>
                </a:solidFill>
              </a:rPr>
              <a:t> 16 </a:t>
            </a:r>
            <a:r>
              <a:rPr lang="pt-BR" b="1" dirty="0" err="1">
                <a:solidFill>
                  <a:schemeClr val="tx1"/>
                </a:solidFill>
              </a:rPr>
              <a:t>years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old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just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like</a:t>
            </a:r>
            <a:r>
              <a:rPr lang="pt-BR" b="1" dirty="0">
                <a:solidFill>
                  <a:schemeClr val="tx1"/>
                </a:solidFill>
              </a:rPr>
              <a:t> me, </a:t>
            </a:r>
            <a:r>
              <a:rPr lang="pt-BR" b="1" dirty="0" err="1">
                <a:solidFill>
                  <a:schemeClr val="tx1"/>
                </a:solidFill>
              </a:rPr>
              <a:t>she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has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brown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hair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and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eyes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and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is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the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most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beautiful</a:t>
            </a:r>
            <a:r>
              <a:rPr lang="pt-BR" b="1" dirty="0">
                <a:solidFill>
                  <a:schemeClr val="tx1"/>
                </a:solidFill>
              </a:rPr>
              <a:t> girl I </a:t>
            </a:r>
            <a:r>
              <a:rPr lang="pt-BR" b="1" dirty="0" err="1">
                <a:solidFill>
                  <a:schemeClr val="tx1"/>
                </a:solidFill>
              </a:rPr>
              <a:t>have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ever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meet</a:t>
            </a:r>
            <a:r>
              <a:rPr lang="pt-BR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86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5601824" y="1111361"/>
            <a:ext cx="2421036" cy="899482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 err="1">
                <a:solidFill>
                  <a:schemeClr val="tx1"/>
                </a:solidFill>
              </a:rPr>
              <a:t>Where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is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from</a:t>
            </a:r>
            <a:r>
              <a:rPr lang="pt-BR" b="1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45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3008729" y="1484585"/>
            <a:ext cx="2421036" cy="899482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 err="1">
                <a:solidFill>
                  <a:schemeClr val="tx1"/>
                </a:solidFill>
              </a:rPr>
              <a:t>She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is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from</a:t>
            </a:r>
            <a:r>
              <a:rPr lang="pt-BR" b="1" dirty="0">
                <a:solidFill>
                  <a:schemeClr val="tx1"/>
                </a:solidFill>
              </a:rPr>
              <a:t> Louisville.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4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5896947" y="1287624"/>
            <a:ext cx="2075806" cy="724964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 err="1">
                <a:solidFill>
                  <a:schemeClr val="tx1"/>
                </a:solidFill>
              </a:rPr>
              <a:t>And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likes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you</a:t>
            </a:r>
            <a:r>
              <a:rPr lang="pt-BR" b="1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15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2724539" y="1260652"/>
            <a:ext cx="2426225" cy="108462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 </a:t>
            </a:r>
            <a:r>
              <a:rPr lang="pt-BR" b="1" dirty="0" err="1">
                <a:solidFill>
                  <a:schemeClr val="tx1"/>
                </a:solidFill>
              </a:rPr>
              <a:t>think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so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I’m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of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asking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her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to</a:t>
            </a:r>
            <a:r>
              <a:rPr lang="pt-BR" b="1" dirty="0">
                <a:solidFill>
                  <a:schemeClr val="tx1"/>
                </a:solidFill>
              </a:rPr>
              <a:t> date </a:t>
            </a:r>
            <a:r>
              <a:rPr lang="pt-BR" b="1" dirty="0" err="1">
                <a:solidFill>
                  <a:schemeClr val="tx1"/>
                </a:solidFill>
              </a:rPr>
              <a:t>tomorrow</a:t>
            </a:r>
            <a:r>
              <a:rPr lang="pt-BR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620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5398319" y="375988"/>
            <a:ext cx="4012163" cy="1474236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 </a:t>
            </a:r>
            <a:r>
              <a:rPr lang="pt-BR" b="1" dirty="0" err="1">
                <a:solidFill>
                  <a:schemeClr val="tx1"/>
                </a:solidFill>
              </a:rPr>
              <a:t>bet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if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you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say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everything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you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feel</a:t>
            </a:r>
            <a:r>
              <a:rPr lang="pt-BR" b="1" dirty="0">
                <a:solidFill>
                  <a:schemeClr val="tx1"/>
                </a:solidFill>
              </a:rPr>
              <a:t> for </a:t>
            </a:r>
            <a:r>
              <a:rPr lang="pt-BR" b="1" dirty="0" err="1">
                <a:solidFill>
                  <a:schemeClr val="tx1"/>
                </a:solidFill>
              </a:rPr>
              <a:t>her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everything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will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work</a:t>
            </a:r>
            <a:r>
              <a:rPr lang="pt-BR" b="1" dirty="0">
                <a:solidFill>
                  <a:schemeClr val="tx1"/>
                </a:solidFill>
              </a:rPr>
              <a:t> out.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53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2851023" y="744762"/>
            <a:ext cx="3630998" cy="1394496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Okay </a:t>
            </a:r>
            <a:r>
              <a:rPr lang="pt-BR" b="1" dirty="0" err="1">
                <a:solidFill>
                  <a:schemeClr val="tx1"/>
                </a:solidFill>
              </a:rPr>
              <a:t>dad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thank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you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but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now</a:t>
            </a:r>
            <a:r>
              <a:rPr lang="pt-BR" b="1" dirty="0">
                <a:solidFill>
                  <a:schemeClr val="tx1"/>
                </a:solidFill>
              </a:rPr>
              <a:t> I </a:t>
            </a:r>
            <a:r>
              <a:rPr lang="pt-BR" b="1" dirty="0" err="1">
                <a:solidFill>
                  <a:schemeClr val="tx1"/>
                </a:solidFill>
              </a:rPr>
              <a:t>have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to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sleep</a:t>
            </a:r>
            <a:r>
              <a:rPr lang="pt-BR" b="1" dirty="0">
                <a:solidFill>
                  <a:schemeClr val="tx1"/>
                </a:solidFill>
              </a:rPr>
              <a:t>, I do </a:t>
            </a:r>
            <a:r>
              <a:rPr lang="pt-BR" b="1" dirty="0" err="1">
                <a:solidFill>
                  <a:schemeClr val="tx1"/>
                </a:solidFill>
              </a:rPr>
              <a:t>not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want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to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be</a:t>
            </a:r>
            <a:r>
              <a:rPr lang="pt-BR" b="1" dirty="0">
                <a:solidFill>
                  <a:schemeClr val="tx1"/>
                </a:solidFill>
              </a:rPr>
              <a:t> late for </a:t>
            </a:r>
            <a:r>
              <a:rPr lang="pt-BR" b="1" dirty="0" err="1">
                <a:solidFill>
                  <a:schemeClr val="tx1"/>
                </a:solidFill>
              </a:rPr>
              <a:t>school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tomorrow</a:t>
            </a:r>
            <a:r>
              <a:rPr lang="pt-BR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3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5915607" y="1474237"/>
            <a:ext cx="1604865" cy="595472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 </a:t>
            </a:r>
            <a:r>
              <a:rPr lang="pt-BR" b="1" dirty="0" err="1">
                <a:solidFill>
                  <a:schemeClr val="tx1"/>
                </a:solidFill>
              </a:rPr>
              <a:t>arrived</a:t>
            </a:r>
            <a:r>
              <a:rPr lang="pt-BR" dirty="0"/>
              <a:t>.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F7C8147-40FB-449E-B11A-ECC11D11C715}"/>
              </a:ext>
            </a:extLst>
          </p:cNvPr>
          <p:cNvSpPr txBox="1"/>
          <p:nvPr/>
        </p:nvSpPr>
        <p:spPr>
          <a:xfrm>
            <a:off x="391886" y="242598"/>
            <a:ext cx="289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The </a:t>
            </a:r>
            <a:r>
              <a:rPr lang="pt-BR" sz="2400" b="1" dirty="0" err="1"/>
              <a:t>next</a:t>
            </a:r>
            <a:r>
              <a:rPr lang="pt-BR" sz="2400" b="1" dirty="0"/>
              <a:t> </a:t>
            </a:r>
            <a:r>
              <a:rPr lang="pt-BR" sz="2400" b="1" dirty="0" err="1"/>
              <a:t>day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12110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72C346A-2C4F-4249-86D5-A30E47101B8A}"/>
              </a:ext>
            </a:extLst>
          </p:cNvPr>
          <p:cNvSpPr txBox="1"/>
          <p:nvPr/>
        </p:nvSpPr>
        <p:spPr>
          <a:xfrm>
            <a:off x="311019" y="391887"/>
            <a:ext cx="1156996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Description:</a:t>
            </a:r>
          </a:p>
          <a:p>
            <a:br>
              <a:rPr lang="en-US" dirty="0"/>
            </a:br>
            <a:r>
              <a:rPr lang="en-US" sz="3200" dirty="0"/>
              <a:t>Son: has white skin and red hair. Wears a blue shirt, black jacket, blue pants and brown shoe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sz="3200" dirty="0"/>
              <a:t>father: he has white skin, a red beard and red hair. Wears a blue shirt, red tie, black jacket, green pants and </a:t>
            </a:r>
            <a:r>
              <a:rPr lang="en-US" sz="3200"/>
              <a:t>brown shoe.</a:t>
            </a:r>
            <a:endParaRPr lang="en-US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6724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3228391" y="1548881"/>
            <a:ext cx="2432535" cy="851634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 err="1">
                <a:solidFill>
                  <a:schemeClr val="tx1"/>
                </a:solidFill>
              </a:rPr>
              <a:t>Guess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dad</a:t>
            </a:r>
            <a:r>
              <a:rPr lang="pt-BR" b="1" dirty="0">
                <a:solidFill>
                  <a:schemeClr val="tx1"/>
                </a:solidFill>
              </a:rPr>
              <a:t>… </a:t>
            </a:r>
            <a:r>
              <a:rPr lang="pt-BR" b="1" dirty="0" err="1">
                <a:solidFill>
                  <a:schemeClr val="tx1"/>
                </a:solidFill>
              </a:rPr>
              <a:t>she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accepted</a:t>
            </a:r>
            <a:r>
              <a:rPr lang="pt-BR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2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876056EE-0D7F-4DEB-A6A1-C3CAF7CD2C63}"/>
              </a:ext>
            </a:extLst>
          </p:cNvPr>
          <p:cNvSpPr/>
          <p:nvPr/>
        </p:nvSpPr>
        <p:spPr>
          <a:xfrm>
            <a:off x="5440742" y="598756"/>
            <a:ext cx="2743200" cy="129540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>
                <a:solidFill>
                  <a:schemeClr val="tx1"/>
                </a:solidFill>
              </a:rPr>
              <a:t>Hi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son</a:t>
            </a:r>
            <a:r>
              <a:rPr lang="pt-BR" b="1" dirty="0">
                <a:solidFill>
                  <a:schemeClr val="tx1"/>
                </a:solidFill>
              </a:rPr>
              <a:t>, I </a:t>
            </a:r>
            <a:r>
              <a:rPr lang="pt-BR" b="1" dirty="0" err="1">
                <a:solidFill>
                  <a:schemeClr val="tx1"/>
                </a:solidFill>
              </a:rPr>
              <a:t>arrived</a:t>
            </a:r>
            <a:r>
              <a:rPr lang="pt-BR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72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8263F64A-8AF7-4F38-A50E-3A58759A363A}"/>
              </a:ext>
            </a:extLst>
          </p:cNvPr>
          <p:cNvSpPr/>
          <p:nvPr/>
        </p:nvSpPr>
        <p:spPr>
          <a:xfrm>
            <a:off x="2681943" y="1295400"/>
            <a:ext cx="3074607" cy="1113694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>
                <a:solidFill>
                  <a:schemeClr val="tx1"/>
                </a:solidFill>
              </a:rPr>
              <a:t>Hi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dad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you’re</a:t>
            </a:r>
            <a:r>
              <a:rPr lang="pt-BR" b="1" dirty="0">
                <a:solidFill>
                  <a:schemeClr val="tx1"/>
                </a:solidFill>
              </a:rPr>
              <a:t> home late, </a:t>
            </a:r>
            <a:r>
              <a:rPr lang="pt-BR" b="1" dirty="0" err="1">
                <a:solidFill>
                  <a:schemeClr val="tx1"/>
                </a:solidFill>
              </a:rPr>
              <a:t>has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anything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happened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today</a:t>
            </a:r>
            <a:r>
              <a:rPr lang="pt-BR" b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2059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F0C70CBE-93B2-4954-ACCF-DF5A2608170E}"/>
              </a:ext>
            </a:extLst>
          </p:cNvPr>
          <p:cNvSpPr/>
          <p:nvPr/>
        </p:nvSpPr>
        <p:spPr>
          <a:xfrm>
            <a:off x="5221667" y="647700"/>
            <a:ext cx="3181350" cy="1170844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 </a:t>
            </a:r>
            <a:r>
              <a:rPr lang="pt-BR" b="1" dirty="0" err="1">
                <a:solidFill>
                  <a:schemeClr val="tx1"/>
                </a:solidFill>
              </a:rPr>
              <a:t>had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to</a:t>
            </a:r>
            <a:r>
              <a:rPr lang="pt-BR" b="1" dirty="0">
                <a:solidFill>
                  <a:schemeClr val="tx1"/>
                </a:solidFill>
              </a:rPr>
              <a:t> do extra hours </a:t>
            </a:r>
            <a:r>
              <a:rPr lang="pt-BR" b="1" dirty="0" err="1">
                <a:solidFill>
                  <a:schemeClr val="tx1"/>
                </a:solidFill>
              </a:rPr>
              <a:t>today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and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how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was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your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day</a:t>
            </a:r>
            <a:r>
              <a:rPr lang="pt-BR" b="1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784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984356C7-852E-4AF5-B58F-1CBB5B4C300C}"/>
              </a:ext>
            </a:extLst>
          </p:cNvPr>
          <p:cNvSpPr/>
          <p:nvPr/>
        </p:nvSpPr>
        <p:spPr>
          <a:xfrm>
            <a:off x="2015413" y="5254"/>
            <a:ext cx="5057192" cy="227667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Ah, it </a:t>
            </a:r>
            <a:r>
              <a:rPr lang="pt-BR" b="1" dirty="0" err="1">
                <a:solidFill>
                  <a:schemeClr val="tx1"/>
                </a:solidFill>
              </a:rPr>
              <a:t>was</a:t>
            </a:r>
            <a:r>
              <a:rPr lang="pt-BR" b="1" dirty="0">
                <a:solidFill>
                  <a:schemeClr val="tx1"/>
                </a:solidFill>
              </a:rPr>
              <a:t> a </a:t>
            </a:r>
            <a:r>
              <a:rPr lang="pt-BR" b="1" dirty="0" err="1">
                <a:solidFill>
                  <a:schemeClr val="tx1"/>
                </a:solidFill>
              </a:rPr>
              <a:t>very</a:t>
            </a:r>
            <a:r>
              <a:rPr lang="pt-BR" b="1" dirty="0">
                <a:solidFill>
                  <a:schemeClr val="tx1"/>
                </a:solidFill>
              </a:rPr>
              <a:t> normal </a:t>
            </a:r>
            <a:r>
              <a:rPr lang="pt-BR" b="1" dirty="0" err="1">
                <a:solidFill>
                  <a:schemeClr val="tx1"/>
                </a:solidFill>
              </a:rPr>
              <a:t>day</a:t>
            </a:r>
            <a:r>
              <a:rPr lang="pt-BR" b="1" dirty="0">
                <a:solidFill>
                  <a:schemeClr val="tx1"/>
                </a:solidFill>
              </a:rPr>
              <a:t>, I </a:t>
            </a:r>
            <a:r>
              <a:rPr lang="pt-BR" b="1" dirty="0" err="1">
                <a:solidFill>
                  <a:schemeClr val="tx1"/>
                </a:solidFill>
              </a:rPr>
              <a:t>wake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up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at</a:t>
            </a:r>
            <a:r>
              <a:rPr lang="pt-BR" b="1" dirty="0">
                <a:solidFill>
                  <a:schemeClr val="tx1"/>
                </a:solidFill>
              </a:rPr>
              <a:t> 6 </a:t>
            </a:r>
            <a:r>
              <a:rPr lang="pt-BR" b="1" dirty="0" err="1">
                <a:solidFill>
                  <a:schemeClr val="tx1"/>
                </a:solidFill>
              </a:rPr>
              <a:t>o’clock</a:t>
            </a:r>
            <a:r>
              <a:rPr lang="pt-BR" b="1" dirty="0">
                <a:solidFill>
                  <a:schemeClr val="tx1"/>
                </a:solidFill>
              </a:rPr>
              <a:t> as usual, I </a:t>
            </a:r>
            <a:r>
              <a:rPr lang="pt-BR" b="1" dirty="0" err="1">
                <a:solidFill>
                  <a:schemeClr val="tx1"/>
                </a:solidFill>
              </a:rPr>
              <a:t>took</a:t>
            </a:r>
            <a:r>
              <a:rPr lang="pt-BR" b="1" dirty="0">
                <a:solidFill>
                  <a:schemeClr val="tx1"/>
                </a:solidFill>
              </a:rPr>
              <a:t> a </a:t>
            </a:r>
            <a:r>
              <a:rPr lang="pt-BR" b="1" dirty="0" err="1">
                <a:solidFill>
                  <a:schemeClr val="tx1"/>
                </a:solidFill>
              </a:rPr>
              <a:t>shower</a:t>
            </a:r>
            <a:r>
              <a:rPr lang="pt-BR" b="1" dirty="0">
                <a:solidFill>
                  <a:schemeClr val="tx1"/>
                </a:solidFill>
              </a:rPr>
              <a:t>, I </a:t>
            </a:r>
            <a:r>
              <a:rPr lang="pt-BR" b="1" dirty="0" err="1">
                <a:solidFill>
                  <a:schemeClr val="tx1"/>
                </a:solidFill>
              </a:rPr>
              <a:t>had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breakfast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and</a:t>
            </a:r>
            <a:r>
              <a:rPr lang="pt-BR" b="1" dirty="0">
                <a:solidFill>
                  <a:schemeClr val="tx1"/>
                </a:solidFill>
              </a:rPr>
              <a:t> I </a:t>
            </a:r>
            <a:r>
              <a:rPr lang="pt-BR" b="1" dirty="0" err="1">
                <a:solidFill>
                  <a:schemeClr val="tx1"/>
                </a:solidFill>
              </a:rPr>
              <a:t>went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to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school</a:t>
            </a:r>
            <a:r>
              <a:rPr lang="pt-BR" b="1" dirty="0">
                <a:solidFill>
                  <a:schemeClr val="tx1"/>
                </a:solidFill>
              </a:rPr>
              <a:t>, I </a:t>
            </a:r>
            <a:r>
              <a:rPr lang="pt-BR" b="1" dirty="0" err="1">
                <a:solidFill>
                  <a:schemeClr val="tx1"/>
                </a:solidFill>
              </a:rPr>
              <a:t>arrived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one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o’clock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p.m</a:t>
            </a:r>
            <a:r>
              <a:rPr lang="pt-BR" b="1" dirty="0">
                <a:solidFill>
                  <a:schemeClr val="tx1"/>
                </a:solidFill>
              </a:rPr>
              <a:t>, I set </a:t>
            </a:r>
            <a:r>
              <a:rPr lang="pt-BR" b="1" dirty="0" err="1">
                <a:solidFill>
                  <a:schemeClr val="tx1"/>
                </a:solidFill>
              </a:rPr>
              <a:t>up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my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room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and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hang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with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my</a:t>
            </a:r>
            <a:r>
              <a:rPr lang="pt-BR" b="1" dirty="0">
                <a:solidFill>
                  <a:schemeClr val="tx1"/>
                </a:solidFill>
              </a:rPr>
              <a:t> friends </a:t>
            </a:r>
            <a:r>
              <a:rPr lang="pt-BR" b="1" dirty="0" err="1">
                <a:solidFill>
                  <a:schemeClr val="tx1"/>
                </a:solidFill>
              </a:rPr>
              <a:t>to</a:t>
            </a:r>
            <a:r>
              <a:rPr lang="pt-BR" b="1" dirty="0">
                <a:solidFill>
                  <a:schemeClr val="tx1"/>
                </a:solidFill>
              </a:rPr>
              <a:t> play football </a:t>
            </a:r>
            <a:r>
              <a:rPr lang="pt-BR" b="1" dirty="0" err="1">
                <a:solidFill>
                  <a:schemeClr val="tx1"/>
                </a:solidFill>
              </a:rPr>
              <a:t>and</a:t>
            </a:r>
            <a:r>
              <a:rPr lang="pt-BR" b="1" dirty="0">
                <a:solidFill>
                  <a:schemeClr val="tx1"/>
                </a:solidFill>
              </a:rPr>
              <a:t> I </a:t>
            </a:r>
            <a:r>
              <a:rPr lang="pt-BR" b="1" dirty="0" err="1">
                <a:solidFill>
                  <a:schemeClr val="tx1"/>
                </a:solidFill>
              </a:rPr>
              <a:t>got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at</a:t>
            </a:r>
            <a:r>
              <a:rPr lang="pt-BR" b="1" dirty="0">
                <a:solidFill>
                  <a:schemeClr val="tx1"/>
                </a:solidFill>
              </a:rPr>
              <a:t> home </a:t>
            </a:r>
            <a:r>
              <a:rPr lang="pt-BR" b="1" dirty="0" err="1">
                <a:solidFill>
                  <a:schemeClr val="tx1"/>
                </a:solidFill>
              </a:rPr>
              <a:t>almost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now</a:t>
            </a:r>
            <a:r>
              <a:rPr lang="pt-BR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8284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5219700" y="562563"/>
            <a:ext cx="3848100" cy="123825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>
                <a:solidFill>
                  <a:schemeClr val="tx1"/>
                </a:solidFill>
              </a:rPr>
              <a:t>Your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day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sounds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really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nice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and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the</a:t>
            </a:r>
            <a:r>
              <a:rPr lang="pt-BR" b="1" dirty="0">
                <a:solidFill>
                  <a:schemeClr val="tx1"/>
                </a:solidFill>
              </a:rPr>
              <a:t> girls, </a:t>
            </a:r>
            <a:r>
              <a:rPr lang="pt-BR" b="1" dirty="0" err="1">
                <a:solidFill>
                  <a:schemeClr val="tx1"/>
                </a:solidFill>
              </a:rPr>
              <a:t>did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you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meet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someone</a:t>
            </a:r>
            <a:r>
              <a:rPr lang="pt-BR" b="1" dirty="0">
                <a:solidFill>
                  <a:schemeClr val="tx1"/>
                </a:solidFill>
              </a:rPr>
              <a:t> new?</a:t>
            </a:r>
          </a:p>
        </p:txBody>
      </p:sp>
    </p:spTree>
    <p:extLst>
      <p:ext uri="{BB962C8B-B14F-4D97-AF65-F5344CB8AC3E}">
        <p14:creationId xmlns:p14="http://schemas.microsoft.com/office/powerpoint/2010/main" val="344481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2844041" y="1143589"/>
            <a:ext cx="2535617" cy="1159554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 err="1">
                <a:solidFill>
                  <a:schemeClr val="tx1"/>
                </a:solidFill>
              </a:rPr>
              <a:t>Ahh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there’s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one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I’ve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known</a:t>
            </a:r>
            <a:r>
              <a:rPr lang="pt-BR" b="1" dirty="0">
                <a:solidFill>
                  <a:schemeClr val="tx1"/>
                </a:solidFill>
              </a:rPr>
              <a:t>…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70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018FA3-0169-4126-944D-04CDF3212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652" y="1715088"/>
            <a:ext cx="1237595" cy="39993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D90E89C-2AAD-44C8-971E-7F4F9DB3C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58" y="1684606"/>
            <a:ext cx="1432684" cy="4060288"/>
          </a:xfrm>
          <a:prstGeom prst="rect">
            <a:avLst/>
          </a:prstGeom>
        </p:spPr>
      </p:pic>
      <p:sp>
        <p:nvSpPr>
          <p:cNvPr id="4" name="Balão de Fala: Oval 3">
            <a:extLst>
              <a:ext uri="{FF2B5EF4-FFF2-40B4-BE49-F238E27FC236}">
                <a16:creationId xmlns:a16="http://schemas.microsoft.com/office/drawing/2014/main" id="{1108054C-0CCB-4F47-A76C-154B9BD5A542}"/>
              </a:ext>
            </a:extLst>
          </p:cNvPr>
          <p:cNvSpPr/>
          <p:nvPr/>
        </p:nvSpPr>
        <p:spPr>
          <a:xfrm>
            <a:off x="5437136" y="304800"/>
            <a:ext cx="2925814" cy="159829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dirty="0"/>
          </a:p>
          <a:p>
            <a:pPr algn="ctr"/>
            <a:r>
              <a:rPr lang="pt-BR" b="1" dirty="0" err="1">
                <a:solidFill>
                  <a:schemeClr val="tx1"/>
                </a:solidFill>
              </a:rPr>
              <a:t>Really</a:t>
            </a:r>
            <a:r>
              <a:rPr lang="pt-BR" b="1" dirty="0">
                <a:solidFill>
                  <a:schemeClr val="tx1"/>
                </a:solidFill>
              </a:rPr>
              <a:t>? </a:t>
            </a:r>
            <a:r>
              <a:rPr lang="pt-BR" b="1" dirty="0" err="1">
                <a:solidFill>
                  <a:schemeClr val="tx1"/>
                </a:solidFill>
              </a:rPr>
              <a:t>Tell</a:t>
            </a:r>
            <a:r>
              <a:rPr lang="pt-BR" b="1" dirty="0">
                <a:solidFill>
                  <a:schemeClr val="tx1"/>
                </a:solidFill>
              </a:rPr>
              <a:t> me </a:t>
            </a:r>
            <a:r>
              <a:rPr lang="pt-BR" b="1" dirty="0" err="1">
                <a:solidFill>
                  <a:schemeClr val="tx1"/>
                </a:solidFill>
              </a:rPr>
              <a:t>how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she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is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err="1">
                <a:solidFill>
                  <a:schemeClr val="tx1"/>
                </a:solidFill>
              </a:rPr>
              <a:t>who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knows</a:t>
            </a:r>
            <a:r>
              <a:rPr lang="pt-BR" b="1" dirty="0">
                <a:solidFill>
                  <a:schemeClr val="tx1"/>
                </a:solidFill>
              </a:rPr>
              <a:t> I </a:t>
            </a:r>
            <a:r>
              <a:rPr lang="pt-BR" b="1" dirty="0" err="1">
                <a:solidFill>
                  <a:schemeClr val="tx1"/>
                </a:solidFill>
              </a:rPr>
              <a:t>can</a:t>
            </a:r>
            <a:r>
              <a:rPr lang="pt-BR" b="1" dirty="0">
                <a:solidFill>
                  <a:schemeClr val="tx1"/>
                </a:solidFill>
              </a:rPr>
              <a:t> help </a:t>
            </a:r>
            <a:r>
              <a:rPr lang="pt-BR" b="1" dirty="0" err="1">
                <a:solidFill>
                  <a:schemeClr val="tx1"/>
                </a:solidFill>
              </a:rPr>
              <a:t>you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with</a:t>
            </a:r>
            <a:r>
              <a:rPr lang="pt-BR" b="1" dirty="0">
                <a:solidFill>
                  <a:schemeClr val="tx1"/>
                </a:solidFill>
              </a:rPr>
              <a:t> her.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898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</TotalTime>
  <Words>298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dad… she accepted.</dc:title>
  <dc:creator>Viviane Aparecida Silva Soares Lima</dc:creator>
  <cp:lastModifiedBy>Viviane Aparecida Silva Soares Lima</cp:lastModifiedBy>
  <cp:revision>18</cp:revision>
  <dcterms:created xsi:type="dcterms:W3CDTF">2019-02-24T20:23:18Z</dcterms:created>
  <dcterms:modified xsi:type="dcterms:W3CDTF">2019-02-24T23:26:27Z</dcterms:modified>
</cp:coreProperties>
</file>