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9" r:id="rId8"/>
    <p:sldId id="260" r:id="rId9"/>
    <p:sldId id="266" r:id="rId10"/>
    <p:sldId id="261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E3AA2A-0103-4498-A62D-7342810E3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B146CAB-5FCE-422A-8B05-57871B82A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6086FDE-FDD2-48EF-8908-B0B7EEBA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C898713-073E-457C-9D08-6A0718F6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226C0CD-99E3-46B9-8CED-F06A7B0C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6500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46EAB8-1882-43AA-824D-DCF0E966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D21D121B-F56B-4901-B2C2-AF48BB014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70F4EFE-7BF8-40CD-8504-766955EA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E32AB60-29C6-425A-941E-48C0FCBC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1E63BB4-8C34-4EB3-8E26-AF1D7CF5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5082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FEB23A4-FBC7-4026-A97E-B99C07A49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873A0CF5-12C2-4770-A639-5231A6956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571406F-004C-457F-AEB7-449F59B4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D5FEEE2-6541-4630-9E25-F8E36B2D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C34586F-FFA9-47D9-BFEE-0E5B3DAB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3722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652771-A578-4A8E-B90B-F890CC9E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574A822-AA9D-4FD9-8265-49EB44833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A0B2AEE-C8EE-42A2-83B9-A1B3E8BD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6D116AB-5F43-4A1D-BECC-59637FB2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DE835FF-5FBE-4796-9CD1-BC7D59FA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8760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3790F5-F9C7-4904-8850-2DC84B44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775A098-D29E-485B-B80F-0EF71A235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97AA5B5-30D1-4B96-86AF-20BDDB75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BF84219-243C-457B-B788-4F51B43C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58EAF80-CA6B-46CA-A37D-364D0244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2126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5C721F-E50E-4338-98F3-790BF875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7BC628C-D590-4195-AC3A-B5CAC7396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F81BD246-95B6-43A1-AD35-0942B183D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6F624F51-774E-482D-A8A5-58934BF8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FF38C728-9679-43BF-8897-D71D6871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544DF952-0AA0-45BB-8441-474DE75D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3697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8F141C-045D-4D56-AB90-EB5FD573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A89644B-DF86-41B6-AAC8-1EA66239B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737456AB-3EFC-4ABF-AAA7-16897A307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979238CA-7E07-4619-8206-860E3DE78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7F15B39C-63C7-45C4-83C4-DF4E30FFB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9C55EF74-583E-435F-9938-0A7C471D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01336417-9060-47D9-BCB3-B9C4194E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EBF6BCD5-4975-49EC-AB02-EE7AD805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88092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048D0B-C34A-4274-9578-E13CF389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B3294C58-2446-4DEA-9542-391D4F7E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6BDCACC5-AED5-4E09-821B-6B5EC188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EBB1A8D4-4103-4C46-B927-2DD7EF18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476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9E7E5DB7-17E5-4583-8E0D-C8A9D554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ABC62D8B-FABD-435F-A1EB-58281679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A5C2E114-7DB2-45EE-9F33-D3F1B91C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413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83DF8A1-D14C-41FC-82CB-5659C46D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8A89C66-5B1D-4B03-B98C-7806D965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7316C9EC-CE15-43BC-BAE4-7A9D12873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B5B4520-198C-4FDA-93F9-3CD334FE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38F0BE8-96F0-4BE6-93D6-64AC8033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BEC1AC1A-DFCA-44B3-9266-0D0EA991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6990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575D51-9396-45A8-AB88-68B00E7F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9468C4E7-322B-4109-94AE-DA993BF17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D81083D9-8F68-4783-BDD2-BB015B0A5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0F9A834-BD3A-4142-83B6-C31B5D70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E0693FDB-6DA4-4842-83C2-FD52291A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DE3EBBE-BE84-48DE-9C0D-6B58587D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5234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799A0578-8BB1-4259-8DC4-A6E7DB32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F19AB574-17DE-4A78-8CF1-A94C50330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EB11217-9827-47FD-958D-FEA08B035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84AC5-E898-424D-8493-470E60CB51AE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FD874E4-DF6E-4D1C-A4F6-626845FEF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6F2BB16-B710-43F9-9541-AD2ADB7B5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589E-524D-4F23-BC85-CC5E7C0B45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7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4"/>
            <a:ext cx="9068586" cy="2377706"/>
          </a:xfrm>
        </p:spPr>
        <p:txBody>
          <a:bodyPr/>
          <a:lstStyle/>
          <a:p>
            <a:r>
              <a:rPr lang="pt-BR" sz="6600" dirty="0"/>
              <a:t>Valentine’s day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468970"/>
            <a:ext cx="9070848" cy="965915"/>
          </a:xfrm>
        </p:spPr>
        <p:txBody>
          <a:bodyPr>
            <a:normAutofit fontScale="92500" lnSpcReduction="20000"/>
          </a:bodyPr>
          <a:lstStyle/>
          <a:p>
            <a:r>
              <a:rPr lang="pt-BR" sz="1800" dirty="0"/>
              <a:t>English activity </a:t>
            </a:r>
          </a:p>
          <a:p>
            <a:r>
              <a:rPr lang="pt-BR" sz="1800" dirty="0"/>
              <a:t>Date: 18/02/2019</a:t>
            </a:r>
          </a:p>
          <a:p>
            <a:r>
              <a:rPr lang="pt-BR" sz="1800" dirty="0"/>
              <a:t>Members: Alyce, Ericy, Joalison, Maria Beatriz and Ronivon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313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FB6810E-6AA8-4D38-907A-28BB9182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8" y="2483889"/>
            <a:ext cx="4482856" cy="3386735"/>
          </a:xfrm>
          <a:prstGeom prst="rect">
            <a:avLst/>
          </a:prstGeom>
        </p:spPr>
      </p:pic>
      <p:pic>
        <p:nvPicPr>
          <p:cNvPr id="5" name="Espaço Reservado para Conteúdo 7">
            <a:extLst>
              <a:ext uri="{FF2B5EF4-FFF2-40B4-BE49-F238E27FC236}">
                <a16:creationId xmlns="" xmlns:a16="http://schemas.microsoft.com/office/drawing/2014/main" id="{9CD4641A-EC11-4997-B524-72B9789D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00" y="2651314"/>
            <a:ext cx="2820504" cy="3525630"/>
          </a:xfrm>
          <a:prstGeom prst="rect">
            <a:avLst/>
          </a:prstGeom>
        </p:spPr>
      </p:pic>
      <p:sp>
        <p:nvSpPr>
          <p:cNvPr id="2" name="Texto explicativo em elipse 1"/>
          <p:cNvSpPr/>
          <p:nvPr/>
        </p:nvSpPr>
        <p:spPr>
          <a:xfrm>
            <a:off x="3181083" y="36903"/>
            <a:ext cx="3631841" cy="2859110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Wow! I’m a student yet. I study Math in college. What do you like to do?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8725422" y="360608"/>
            <a:ext cx="2852685" cy="229070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I like to read. My favorite book is Harry Potter. Do you like it?</a:t>
            </a:r>
          </a:p>
        </p:txBody>
      </p:sp>
    </p:spTree>
    <p:extLst>
      <p:ext uri="{BB962C8B-B14F-4D97-AF65-F5344CB8AC3E}">
        <p14:creationId xmlns:p14="http://schemas.microsoft.com/office/powerpoint/2010/main" val="289004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FB6810E-6AA8-4D38-907A-28BB9182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42" y="2921771"/>
            <a:ext cx="4482856" cy="3386735"/>
          </a:xfrm>
          <a:prstGeom prst="rect">
            <a:avLst/>
          </a:prstGeom>
        </p:spPr>
      </p:pic>
      <p:pic>
        <p:nvPicPr>
          <p:cNvPr id="5" name="Espaço Reservado para Conteúdo 7">
            <a:extLst>
              <a:ext uri="{FF2B5EF4-FFF2-40B4-BE49-F238E27FC236}">
                <a16:creationId xmlns="" xmlns:a16="http://schemas.microsoft.com/office/drawing/2014/main" id="{9CD4641A-EC11-4997-B524-72B9789D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91" y="2782876"/>
            <a:ext cx="2820504" cy="3525630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3039415" y="36901"/>
            <a:ext cx="3889420" cy="3116687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Oh, yes! I love it! I’m from Gryffindor. But where are you from? </a:t>
            </a:r>
            <a:r>
              <a:rPr lang="pt-BR" sz="2400" i="1" dirty="0"/>
              <a:t>You speak different.</a:t>
            </a:r>
          </a:p>
        </p:txBody>
      </p:sp>
      <p:sp>
        <p:nvSpPr>
          <p:cNvPr id="7" name="Texto explicativo em elipse 6"/>
          <p:cNvSpPr/>
          <p:nvPr/>
        </p:nvSpPr>
        <p:spPr>
          <a:xfrm>
            <a:off x="7840519" y="75538"/>
            <a:ext cx="4281152" cy="2807595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I’m from Brazil, but I’m living here, in New York City, hmm, since last year. And you?</a:t>
            </a:r>
          </a:p>
          <a:p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80241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FB6810E-6AA8-4D38-907A-28BB9182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42" y="2921771"/>
            <a:ext cx="4482856" cy="3386735"/>
          </a:xfrm>
          <a:prstGeom prst="rect">
            <a:avLst/>
          </a:prstGeom>
        </p:spPr>
      </p:pic>
      <p:pic>
        <p:nvPicPr>
          <p:cNvPr id="5" name="Espaço Reservado para Conteúdo 7">
            <a:extLst>
              <a:ext uri="{FF2B5EF4-FFF2-40B4-BE49-F238E27FC236}">
                <a16:creationId xmlns="" xmlns:a16="http://schemas.microsoft.com/office/drawing/2014/main" id="{9CD4641A-EC11-4997-B524-72B9789D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91" y="2782876"/>
            <a:ext cx="2820504" cy="3525630"/>
          </a:xfrm>
          <a:prstGeom prst="rect">
            <a:avLst/>
          </a:prstGeom>
        </p:spPr>
      </p:pic>
      <p:sp>
        <p:nvSpPr>
          <p:cNvPr id="7" name="Texto explicativo em elipse 6"/>
          <p:cNvSpPr/>
          <p:nvPr/>
        </p:nvSpPr>
        <p:spPr>
          <a:xfrm>
            <a:off x="2694580" y="77273"/>
            <a:ext cx="3889420" cy="3116687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I’m from here. Oh my God, you are so cool! Let’s </a:t>
            </a:r>
            <a:r>
              <a:rPr lang="pt-BR" sz="2400" i="1" dirty="0"/>
              <a:t>going out together sometime! Can I have you number?</a:t>
            </a:r>
          </a:p>
        </p:txBody>
      </p:sp>
      <p:sp>
        <p:nvSpPr>
          <p:cNvPr id="8" name="Texto explicativo em elipse 7"/>
          <p:cNvSpPr/>
          <p:nvPr/>
        </p:nvSpPr>
        <p:spPr>
          <a:xfrm>
            <a:off x="8080907" y="143746"/>
            <a:ext cx="3471442" cy="2600493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Oh, you are really amazing, but I have a boyfriend, so...</a:t>
            </a:r>
          </a:p>
        </p:txBody>
      </p:sp>
    </p:spTree>
    <p:extLst>
      <p:ext uri="{BB962C8B-B14F-4D97-AF65-F5344CB8AC3E}">
        <p14:creationId xmlns:p14="http://schemas.microsoft.com/office/powerpoint/2010/main" val="14679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FB6810E-6AA8-4D38-907A-28BB9182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7" y="2790228"/>
            <a:ext cx="4482856" cy="3386735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2938515" y="356139"/>
            <a:ext cx="2852685" cy="229070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Oh, ok. So nice to meet you! </a:t>
            </a:r>
            <a:r>
              <a:rPr lang="pt-BR" sz="2400" dirty="0">
                <a:sym typeface="Wingdings" panose="05000000000000000000" pitchFamily="2" charset="2"/>
              </a:rPr>
              <a:t></a:t>
            </a:r>
          </a:p>
        </p:txBody>
      </p:sp>
      <p:pic>
        <p:nvPicPr>
          <p:cNvPr id="6" name="Espaço Reservado para Conteúdo 7">
            <a:extLst>
              <a:ext uri="{FF2B5EF4-FFF2-40B4-BE49-F238E27FC236}">
                <a16:creationId xmlns="" xmlns:a16="http://schemas.microsoft.com/office/drawing/2014/main" id="{9CD4641A-EC11-4997-B524-72B9789D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91" y="2689969"/>
            <a:ext cx="2820504" cy="3525630"/>
          </a:xfrm>
          <a:prstGeom prst="rect">
            <a:avLst/>
          </a:prstGeom>
        </p:spPr>
      </p:pic>
      <p:sp>
        <p:nvSpPr>
          <p:cNvPr id="7" name="Texto explicativo em elipse 6"/>
          <p:cNvSpPr/>
          <p:nvPr/>
        </p:nvSpPr>
        <p:spPr>
          <a:xfrm>
            <a:off x="9042557" y="165709"/>
            <a:ext cx="2852685" cy="229070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sym typeface="Wingdings" panose="05000000000000000000" pitchFamily="2" charset="2"/>
              </a:rPr>
              <a:t>Nice to meet you, too!</a:t>
            </a:r>
          </a:p>
        </p:txBody>
      </p:sp>
      <p:sp>
        <p:nvSpPr>
          <p:cNvPr id="8" name="Texto explicativo em elipse 7"/>
          <p:cNvSpPr/>
          <p:nvPr/>
        </p:nvSpPr>
        <p:spPr>
          <a:xfrm>
            <a:off x="5658118" y="101041"/>
            <a:ext cx="1630509" cy="1246076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ym typeface="Wingdings" panose="05000000000000000000" pitchFamily="2" charset="2"/>
              </a:rPr>
              <a:t>Hm, bye bye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240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b="1" u="sng" dirty="0">
                <a:sym typeface="Wingdings" panose="05000000000000000000" pitchFamily="2" charset="2"/>
              </a:rPr>
              <a:t>Narrator:</a:t>
            </a:r>
            <a:r>
              <a:rPr lang="pt-BR" sz="3200" dirty="0">
                <a:sym typeface="Wingdings" panose="05000000000000000000" pitchFamily="2" charset="2"/>
              </a:rPr>
              <a:t> And this was one more sad day in John’s </a:t>
            </a:r>
            <a:r>
              <a:rPr lang="pt-BR" sz="3200" dirty="0" smtClean="0">
                <a:sym typeface="Wingdings" panose="05000000000000000000" pitchFamily="2" charset="2"/>
              </a:rPr>
              <a:t>life</a:t>
            </a:r>
            <a:r>
              <a:rPr lang="pt-BR" dirty="0" smtClean="0">
                <a:sym typeface="Wingdings" panose="05000000000000000000" pitchFamily="2" charset="2"/>
              </a:rPr>
              <a:t>.</a:t>
            </a:r>
            <a:endParaRPr lang="pt-BR" b="1" u="sng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62529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957588"/>
            <a:ext cx="10058400" cy="2099257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/>
              <a:t>Narrator:</a:t>
            </a:r>
            <a:r>
              <a:rPr lang="pt-BR" sz="2400" dirty="0"/>
              <a:t> Today is Valentine’s Day. It’s a sunny day outside. John is in a coffee shop. He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tall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fit</a:t>
            </a:r>
            <a:r>
              <a:rPr lang="pt-BR" sz="2400" dirty="0"/>
              <a:t>. His </a:t>
            </a:r>
            <a:r>
              <a:rPr lang="pt-BR" sz="2400" dirty="0" err="1"/>
              <a:t>hair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straight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brown</a:t>
            </a:r>
            <a:r>
              <a:rPr lang="pt-BR" sz="2400" dirty="0"/>
              <a:t>,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color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his</a:t>
            </a:r>
            <a:r>
              <a:rPr lang="pt-BR" sz="2400" dirty="0"/>
              <a:t> </a:t>
            </a:r>
            <a:r>
              <a:rPr lang="pt-BR" sz="2400" dirty="0" err="1"/>
              <a:t>eyes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black</a:t>
            </a:r>
            <a:r>
              <a:rPr lang="pt-BR" sz="2400" dirty="0"/>
              <a:t>. He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wearing</a:t>
            </a:r>
            <a:r>
              <a:rPr lang="pt-BR" sz="2400" dirty="0"/>
              <a:t> a </a:t>
            </a:r>
            <a:r>
              <a:rPr lang="pt-BR" sz="2400" dirty="0" err="1"/>
              <a:t>white</a:t>
            </a:r>
            <a:r>
              <a:rPr lang="pt-BR" sz="2400" dirty="0"/>
              <a:t> social </a:t>
            </a:r>
            <a:r>
              <a:rPr lang="pt-BR" sz="2400" dirty="0" err="1"/>
              <a:t>shirt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a </a:t>
            </a:r>
            <a:r>
              <a:rPr lang="pt-BR" sz="2400" dirty="0" err="1"/>
              <a:t>black</a:t>
            </a:r>
            <a:r>
              <a:rPr lang="pt-BR" sz="2400" dirty="0"/>
              <a:t> </a:t>
            </a:r>
            <a:r>
              <a:rPr lang="pt-BR" sz="2400" dirty="0" err="1"/>
              <a:t>coat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F77D4EA-641B-4C55-BB7C-9D5A8E13D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1" b="95147" l="10000" r="90000">
                        <a14:foregroundMark x1="56333" y1="2941" x2="56333" y2="2941"/>
                        <a14:foregroundMark x1="55444" y1="5588" x2="52333" y2="6765"/>
                        <a14:foregroundMark x1="43889" y1="89559" x2="56111" y2="92500"/>
                        <a14:foregroundMark x1="37667" y1="95441" x2="42778" y2="95147"/>
                        <a14:foregroundMark x1="56111" y1="3529" x2="55889" y2="1765"/>
                        <a14:foregroundMark x1="56111" y1="1471" x2="56111" y2="1471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74" y="3161762"/>
            <a:ext cx="3894914" cy="29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74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81070"/>
            <a:ext cx="10058400" cy="1038669"/>
          </a:xfrm>
        </p:spPr>
        <p:txBody>
          <a:bodyPr>
            <a:normAutofit/>
          </a:bodyPr>
          <a:lstStyle/>
          <a:p>
            <a:pPr algn="ctr"/>
            <a:r>
              <a:rPr lang="pt-BR" b="1" u="sng" dirty="0"/>
              <a:t>Narrator:</a:t>
            </a:r>
            <a:r>
              <a:rPr lang="pt-BR" dirty="0"/>
              <a:t> John is drinking a cup of coffee with his friends James and Albert</a:t>
            </a:r>
            <a:r>
              <a:rPr lang="pt-BR" sz="24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96EB90-9E33-4175-B517-6A26E85F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3" b="98429" l="10000" r="90000">
                        <a14:foregroundMark x1="50889" y1="3857" x2="50889" y2="3857"/>
                        <a14:foregroundMark x1="22222" y1="63143" x2="22222" y2="63143"/>
                        <a14:foregroundMark x1="27222" y1="42571" x2="22444" y2="58714"/>
                        <a14:foregroundMark x1="22444" y1="58714" x2="21778" y2="76857"/>
                        <a14:foregroundMark x1="65111" y1="59000" x2="74111" y2="74286"/>
                        <a14:foregroundMark x1="74111" y1="74286" x2="73444" y2="82857"/>
                        <a14:foregroundMark x1="73444" y1="82857" x2="68000" y2="88857"/>
                        <a14:foregroundMark x1="68000" y1="88857" x2="20000" y2="95143"/>
                        <a14:foregroundMark x1="20000" y1="95143" x2="17778" y2="64857"/>
                        <a14:foregroundMark x1="17444" y1="98429" x2="39222" y2="98429"/>
                        <a14:foregroundMark x1="39222" y1="98429" x2="76333" y2="95143"/>
                        <a14:foregroundMark x1="76333" y1="95143" x2="77667" y2="91286"/>
                        <a14:foregroundMark x1="67111" y1="3286" x2="69667" y2="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54" y="3213773"/>
            <a:ext cx="4091875" cy="3182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379CE6E-B830-4997-A4C6-EC291C7E97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2"/>
          <a:stretch/>
        </p:blipFill>
        <p:spPr>
          <a:xfrm>
            <a:off x="7098322" y="2519739"/>
            <a:ext cx="3516924" cy="38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89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96EB90-9E33-4175-B517-6A26E85F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3" b="98429" l="10000" r="90000">
                        <a14:foregroundMark x1="50889" y1="3857" x2="50889" y2="3857"/>
                        <a14:foregroundMark x1="22222" y1="63143" x2="22222" y2="63143"/>
                        <a14:foregroundMark x1="27222" y1="42571" x2="22444" y2="58714"/>
                        <a14:foregroundMark x1="22444" y1="58714" x2="21778" y2="76857"/>
                        <a14:foregroundMark x1="65111" y1="59000" x2="74111" y2="74286"/>
                        <a14:foregroundMark x1="74111" y1="74286" x2="73444" y2="82857"/>
                        <a14:foregroundMark x1="73444" y1="82857" x2="68000" y2="88857"/>
                        <a14:foregroundMark x1="68000" y1="88857" x2="20000" y2="95143"/>
                        <a14:foregroundMark x1="20000" y1="95143" x2="17778" y2="64857"/>
                        <a14:foregroundMark x1="17444" y1="98429" x2="39222" y2="98429"/>
                        <a14:foregroundMark x1="39222" y1="98429" x2="76333" y2="95143"/>
                        <a14:foregroundMark x1="76333" y1="95143" x2="77667" y2="91286"/>
                        <a14:foregroundMark x1="67111" y1="3286" x2="69667" y2="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3" y="3219102"/>
            <a:ext cx="3886202" cy="30226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379CE6E-B830-4997-A4C6-EC291C7E97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2"/>
          <a:stretch/>
        </p:blipFill>
        <p:spPr>
          <a:xfrm>
            <a:off x="8059613" y="2407138"/>
            <a:ext cx="3478786" cy="38345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FB6810E-6AA8-4D38-907A-28BB91824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386" y="2097888"/>
            <a:ext cx="4321785" cy="3265048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="" xmlns:a16="http://schemas.microsoft.com/office/drawing/2014/main" id="{FD8D2700-3A10-4E45-A86A-32EC64069DA5}"/>
              </a:ext>
            </a:extLst>
          </p:cNvPr>
          <p:cNvSpPr/>
          <p:nvPr/>
        </p:nvSpPr>
        <p:spPr>
          <a:xfrm>
            <a:off x="6096000" y="100078"/>
            <a:ext cx="2599597" cy="184318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Look at that girl!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9" name="Balão de Fala: Oval 8">
            <a:extLst>
              <a:ext uri="{FF2B5EF4-FFF2-40B4-BE49-F238E27FC236}">
                <a16:creationId xmlns="" xmlns:a16="http://schemas.microsoft.com/office/drawing/2014/main" id="{CF6CA4E1-258D-4C89-B1DC-ACFFADDC199F}"/>
              </a:ext>
            </a:extLst>
          </p:cNvPr>
          <p:cNvSpPr/>
          <p:nvPr/>
        </p:nvSpPr>
        <p:spPr>
          <a:xfrm flipH="1">
            <a:off x="776777" y="991418"/>
            <a:ext cx="2599596" cy="184318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will never going out with her!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0" name="Balão de Fala: Oval 9">
            <a:extLst>
              <a:ext uri="{FF2B5EF4-FFF2-40B4-BE49-F238E27FC236}">
                <a16:creationId xmlns="" xmlns:a16="http://schemas.microsoft.com/office/drawing/2014/main" id="{3C4A33A0-15D7-4BCA-BE1C-CD2FF21ECE49}"/>
              </a:ext>
            </a:extLst>
          </p:cNvPr>
          <p:cNvSpPr/>
          <p:nvPr/>
        </p:nvSpPr>
        <p:spPr>
          <a:xfrm>
            <a:off x="9515958" y="552911"/>
            <a:ext cx="2599597" cy="184318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You can</a:t>
            </a:r>
            <a:r>
              <a:rPr lang="pt-BR" sz="2400" dirty="0">
                <a:solidFill>
                  <a:schemeClr val="tx1"/>
                </a:solidFill>
              </a:rPr>
              <a:t>’t! I’m not kidding!</a:t>
            </a:r>
          </a:p>
        </p:txBody>
      </p:sp>
    </p:spTree>
    <p:extLst>
      <p:ext uri="{BB962C8B-B14F-4D97-AF65-F5344CB8AC3E}">
        <p14:creationId xmlns:p14="http://schemas.microsoft.com/office/powerpoint/2010/main" val="145192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F996EB90-9E33-4175-B517-6A26E85F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3" b="98429" l="10000" r="90000">
                        <a14:foregroundMark x1="50889" y1="3857" x2="50889" y2="3857"/>
                        <a14:foregroundMark x1="22222" y1="63143" x2="22222" y2="63143"/>
                        <a14:foregroundMark x1="27222" y1="42571" x2="22444" y2="58714"/>
                        <a14:foregroundMark x1="22444" y1="58714" x2="21778" y2="76857"/>
                        <a14:foregroundMark x1="65111" y1="59000" x2="74111" y2="74286"/>
                        <a14:foregroundMark x1="74111" y1="74286" x2="73444" y2="82857"/>
                        <a14:foregroundMark x1="73444" y1="82857" x2="68000" y2="88857"/>
                        <a14:foregroundMark x1="68000" y1="88857" x2="20000" y2="95143"/>
                        <a14:foregroundMark x1="20000" y1="95143" x2="17778" y2="64857"/>
                        <a14:foregroundMark x1="17444" y1="98429" x2="39222" y2="98429"/>
                        <a14:foregroundMark x1="39222" y1="98429" x2="76333" y2="95143"/>
                        <a14:foregroundMark x1="76333" y1="95143" x2="77667" y2="91286"/>
                        <a14:foregroundMark x1="67111" y1="3286" x2="69667" y2="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3" y="3219102"/>
            <a:ext cx="3886202" cy="30226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9379CE6E-B830-4997-A4C6-EC291C7E97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2"/>
          <a:stretch/>
        </p:blipFill>
        <p:spPr>
          <a:xfrm>
            <a:off x="8059613" y="2407138"/>
            <a:ext cx="3478786" cy="38345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FB6810E-6AA8-4D38-907A-28BB91824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386" y="2097888"/>
            <a:ext cx="4321785" cy="3265048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="" xmlns:a16="http://schemas.microsoft.com/office/drawing/2014/main" id="{FD8D2700-3A10-4E45-A86A-32EC64069DA5}"/>
              </a:ext>
            </a:extLst>
          </p:cNvPr>
          <p:cNvSpPr/>
          <p:nvPr/>
        </p:nvSpPr>
        <p:spPr>
          <a:xfrm>
            <a:off x="6096000" y="100078"/>
            <a:ext cx="2599597" cy="184318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 will try to talk with her!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24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="" xmlns:a16="http://schemas.microsoft.com/office/drawing/2014/main" id="{9CD4641A-EC11-4997-B524-72B9789D6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2" y="2154820"/>
            <a:ext cx="3088524" cy="3860655"/>
          </a:xfrm>
        </p:spPr>
      </p:pic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FB6810E-6AA8-4D38-907A-28BB91824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282" y="2561162"/>
            <a:ext cx="4572307" cy="3454314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="" xmlns:a16="http://schemas.microsoft.com/office/drawing/2014/main" id="{8C154B35-6E9F-4A41-B3FE-70ED08B524EA}"/>
              </a:ext>
            </a:extLst>
          </p:cNvPr>
          <p:cNvSpPr/>
          <p:nvPr/>
        </p:nvSpPr>
        <p:spPr>
          <a:xfrm>
            <a:off x="2355825" y="193541"/>
            <a:ext cx="2599597" cy="184318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 err="1">
                <a:solidFill>
                  <a:schemeClr val="tx1"/>
                </a:solidFill>
              </a:rPr>
              <a:t>Hello</a:t>
            </a:r>
            <a:r>
              <a:rPr lang="pt-BR" sz="2400" dirty="0">
                <a:solidFill>
                  <a:schemeClr val="tx1"/>
                </a:solidFill>
              </a:rPr>
              <a:t>, </a:t>
            </a:r>
            <a:r>
              <a:rPr lang="pt-BR" sz="2400" dirty="0" err="1">
                <a:solidFill>
                  <a:schemeClr val="tx1"/>
                </a:solidFill>
              </a:rPr>
              <a:t>can</a:t>
            </a:r>
            <a:r>
              <a:rPr lang="pt-BR" sz="2400" dirty="0">
                <a:solidFill>
                  <a:schemeClr val="tx1"/>
                </a:solidFill>
              </a:rPr>
              <a:t> I </a:t>
            </a:r>
            <a:r>
              <a:rPr lang="pt-BR" sz="2400" dirty="0" err="1">
                <a:solidFill>
                  <a:schemeClr val="tx1"/>
                </a:solidFill>
              </a:rPr>
              <a:t>sit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err="1">
                <a:solidFill>
                  <a:schemeClr val="tx1"/>
                </a:solidFill>
              </a:rPr>
              <a:t>here</a:t>
            </a:r>
            <a:r>
              <a:rPr lang="pt-BR" sz="2400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1" name="Balão de Fala: Oval 10">
            <a:extLst>
              <a:ext uri="{FF2B5EF4-FFF2-40B4-BE49-F238E27FC236}">
                <a16:creationId xmlns="" xmlns:a16="http://schemas.microsoft.com/office/drawing/2014/main" id="{25F3D270-1C82-44A8-AFF6-B2671784F918}"/>
              </a:ext>
            </a:extLst>
          </p:cNvPr>
          <p:cNvSpPr/>
          <p:nvPr/>
        </p:nvSpPr>
        <p:spPr>
          <a:xfrm>
            <a:off x="8282790" y="311635"/>
            <a:ext cx="3183122" cy="184318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Oh, </a:t>
            </a:r>
            <a:r>
              <a:rPr lang="pt-BR" sz="2400" dirty="0" err="1">
                <a:solidFill>
                  <a:schemeClr val="tx1"/>
                </a:solidFill>
              </a:rPr>
              <a:t>of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err="1">
                <a:solidFill>
                  <a:schemeClr val="tx1"/>
                </a:solidFill>
              </a:rPr>
              <a:t>course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dirty="0" err="1">
                <a:solidFill>
                  <a:schemeClr val="tx1"/>
                </a:solidFill>
              </a:rPr>
              <a:t>Sit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err="1">
                <a:solidFill>
                  <a:schemeClr val="tx1"/>
                </a:solidFill>
              </a:rPr>
              <a:t>down</a:t>
            </a:r>
            <a:r>
              <a:rPr lang="pt-BR" sz="2400" dirty="0">
                <a:solidFill>
                  <a:schemeClr val="tx1"/>
                </a:solidFill>
              </a:rPr>
              <a:t>. Hmm, so what’s your name?</a:t>
            </a:r>
          </a:p>
          <a:p>
            <a:pPr algn="ctr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11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FB6810E-6AA8-4D38-907A-28BB9182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8" y="2483889"/>
            <a:ext cx="4482856" cy="3386735"/>
          </a:xfrm>
          <a:prstGeom prst="rect">
            <a:avLst/>
          </a:prstGeom>
        </p:spPr>
      </p:pic>
      <p:sp>
        <p:nvSpPr>
          <p:cNvPr id="2" name="Texto explicativo em elipse 1"/>
          <p:cNvSpPr/>
          <p:nvPr/>
        </p:nvSpPr>
        <p:spPr>
          <a:xfrm>
            <a:off x="3361387" y="667967"/>
            <a:ext cx="3039414" cy="181592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My name is John. And you?</a:t>
            </a:r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="" xmlns:a16="http://schemas.microsoft.com/office/drawing/2014/main" id="{9CD4641A-EC11-4997-B524-72B9789D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57" y="2483889"/>
            <a:ext cx="2820504" cy="3525630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8607366" y="379926"/>
            <a:ext cx="3039414" cy="181592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My name is Carol.</a:t>
            </a:r>
          </a:p>
        </p:txBody>
      </p:sp>
    </p:spTree>
    <p:extLst>
      <p:ext uri="{BB962C8B-B14F-4D97-AF65-F5344CB8AC3E}">
        <p14:creationId xmlns:p14="http://schemas.microsoft.com/office/powerpoint/2010/main" val="280582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FB6810E-6AA8-4D38-907A-28BB9182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8" y="2483889"/>
            <a:ext cx="4482856" cy="3386735"/>
          </a:xfrm>
          <a:prstGeom prst="rect">
            <a:avLst/>
          </a:prstGeom>
        </p:spPr>
      </p:pic>
      <p:pic>
        <p:nvPicPr>
          <p:cNvPr id="5" name="Espaço Reservado para Conteúdo 7">
            <a:extLst>
              <a:ext uri="{FF2B5EF4-FFF2-40B4-BE49-F238E27FC236}">
                <a16:creationId xmlns="" xmlns:a16="http://schemas.microsoft.com/office/drawing/2014/main" id="{9CD4641A-EC11-4997-B524-72B9789D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00" y="2702830"/>
            <a:ext cx="2820504" cy="3525630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2639666" y="335717"/>
            <a:ext cx="3039414" cy="181592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/>
              <a:t>Hm, </a:t>
            </a:r>
            <a:r>
              <a:rPr lang="pt-BR" sz="2400" i="1"/>
              <a:t>great name.</a:t>
            </a:r>
            <a:r>
              <a:rPr lang="pt-BR" sz="2400"/>
              <a:t> Do you like this place?</a:t>
            </a:r>
            <a:endParaRPr lang="pt-BR" sz="2400" dirty="0"/>
          </a:p>
        </p:txBody>
      </p:sp>
      <p:sp>
        <p:nvSpPr>
          <p:cNvPr id="2" name="Texto explicativo em elipse 1"/>
          <p:cNvSpPr/>
          <p:nvPr/>
        </p:nvSpPr>
        <p:spPr>
          <a:xfrm>
            <a:off x="8075054" y="103031"/>
            <a:ext cx="3850783" cy="2342221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Yeah, i like it a lot. I came here everyday. It’s calm, beautiful, and near from </a:t>
            </a:r>
            <a:r>
              <a:rPr lang="pt-BR" sz="2400" dirty="0" smtClean="0"/>
              <a:t>job.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7841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FB6810E-6AA8-4D38-907A-28BB9182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8" y="2483889"/>
            <a:ext cx="4482856" cy="3386735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2884868" y="462925"/>
            <a:ext cx="3039414" cy="181592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Oh, what do you do?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8497373" y="506058"/>
            <a:ext cx="3039414" cy="1815922"/>
          </a:xfrm>
          <a:prstGeom prst="wedgeEllipse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/>
              <a:t>I’m a </a:t>
            </a:r>
            <a:r>
              <a:rPr lang="pt-BR" sz="2400" dirty="0" smtClean="0"/>
              <a:t>Teacher.</a:t>
            </a:r>
            <a:endParaRPr lang="pt-BR" sz="2400" dirty="0"/>
          </a:p>
        </p:txBody>
      </p:sp>
      <p:pic>
        <p:nvPicPr>
          <p:cNvPr id="7" name="Espaço Reservado para Conteúdo 7">
            <a:extLst>
              <a:ext uri="{FF2B5EF4-FFF2-40B4-BE49-F238E27FC236}">
                <a16:creationId xmlns="" xmlns:a16="http://schemas.microsoft.com/office/drawing/2014/main" id="{9CD4641A-EC11-4997-B524-72B9789D6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900" y="2651314"/>
            <a:ext cx="2820504" cy="35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23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354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do Office</vt:lpstr>
      <vt:lpstr>Valentine’s day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Valentine’s day</dc:title>
  <dc:creator>Alyce Ewellin</dc:creator>
  <cp:lastModifiedBy>Cristiane de Brito Cruz</cp:lastModifiedBy>
  <cp:revision>14</cp:revision>
  <dcterms:created xsi:type="dcterms:W3CDTF">2019-02-18T22:55:34Z</dcterms:created>
  <dcterms:modified xsi:type="dcterms:W3CDTF">2019-03-18T21:28:45Z</dcterms:modified>
</cp:coreProperties>
</file>