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1374" y="-12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0CB5258-C395-4A32-BC22-F6CD53884630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0E4336F-99A9-4B0D-B5E5-022ECCF2428D}" type="datetimeFigureOut">
              <a:rPr lang="pt-BR" smtClean="0"/>
              <a:t>16/02/2019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latin typeface="Edwardian Script ITC" panose="030303020407070D0804" pitchFamily="66" charset="0"/>
              </a:rPr>
              <a:t>Valentine’s Day</a:t>
            </a:r>
            <a:endParaRPr lang="pt-BR" b="1" dirty="0">
              <a:latin typeface="Edwardian Script ITC" panose="030303020407070D08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81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563888" y="2135436"/>
            <a:ext cx="2081676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Oh... </a:t>
            </a:r>
            <a:r>
              <a:rPr lang="pt-BR" sz="2200" dirty="0" err="1" smtClean="0"/>
              <a:t>Okay</a:t>
            </a:r>
            <a:r>
              <a:rPr lang="pt-BR" sz="2200" dirty="0" smtClean="0"/>
              <a:t>, it </a:t>
            </a:r>
            <a:r>
              <a:rPr lang="pt-BR" sz="2200" dirty="0" err="1" smtClean="0"/>
              <a:t>was</a:t>
            </a:r>
            <a:r>
              <a:rPr lang="pt-BR" sz="2200" dirty="0" smtClean="0"/>
              <a:t> </a:t>
            </a:r>
            <a:r>
              <a:rPr lang="pt-BR" sz="2200" dirty="0" err="1" smtClean="0"/>
              <a:t>good</a:t>
            </a:r>
            <a:r>
              <a:rPr lang="pt-BR" sz="2200" dirty="0" smtClean="0"/>
              <a:t> </a:t>
            </a:r>
            <a:r>
              <a:rPr lang="pt-BR" sz="2200" dirty="0" err="1" smtClean="0"/>
              <a:t>to</a:t>
            </a:r>
            <a:r>
              <a:rPr lang="pt-BR" sz="2200" dirty="0" smtClean="0"/>
              <a:t> </a:t>
            </a:r>
            <a:r>
              <a:rPr lang="pt-BR" sz="2200" dirty="0" err="1" smtClean="0"/>
              <a:t>meet</a:t>
            </a:r>
            <a:r>
              <a:rPr lang="pt-BR" sz="2200" dirty="0" smtClean="0"/>
              <a:t> you </a:t>
            </a:r>
            <a:r>
              <a:rPr lang="pt-BR" sz="2200" dirty="0" err="1" smtClean="0"/>
              <a:t>again</a:t>
            </a:r>
            <a:r>
              <a:rPr lang="pt-BR" sz="2200" dirty="0" smtClean="0"/>
              <a:t>. 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419872" y="1949868"/>
            <a:ext cx="2236588" cy="1479132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830337"/>
            <a:ext cx="2088232" cy="1183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229164" y="1868185"/>
            <a:ext cx="158932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Ah... </a:t>
            </a:r>
            <a:r>
              <a:rPr lang="pt-BR" sz="2200" dirty="0" err="1" smtClean="0"/>
              <a:t>Sorry</a:t>
            </a:r>
            <a:r>
              <a:rPr lang="pt-BR" sz="2200" dirty="0" smtClean="0"/>
              <a:t>, i </a:t>
            </a:r>
            <a:r>
              <a:rPr lang="pt-BR" sz="2200" dirty="0" err="1" smtClean="0"/>
              <a:t>have</a:t>
            </a:r>
            <a:r>
              <a:rPr lang="pt-BR" sz="2200" dirty="0" smtClean="0"/>
              <a:t> </a:t>
            </a:r>
            <a:r>
              <a:rPr lang="pt-BR" sz="2200" dirty="0" err="1" smtClean="0"/>
              <a:t>boyfriend</a:t>
            </a:r>
            <a:r>
              <a:rPr lang="pt-BR" sz="2200" dirty="0" smtClean="0"/>
              <a:t>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687598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4067944" y="2693615"/>
            <a:ext cx="1368152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err="1" smtClean="0"/>
              <a:t>Good</a:t>
            </a:r>
            <a:r>
              <a:rPr lang="pt-BR" sz="2200" dirty="0" smtClean="0"/>
              <a:t> bye.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995936" y="2501892"/>
            <a:ext cx="1440160" cy="927108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89754"/>
            <a:ext cx="1806994" cy="10242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179487" y="2117171"/>
            <a:ext cx="15893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err="1" smtClean="0"/>
              <a:t>Okay</a:t>
            </a:r>
            <a:r>
              <a:rPr lang="pt-BR" sz="2200" dirty="0" smtClean="0"/>
              <a:t>, </a:t>
            </a:r>
            <a:r>
              <a:rPr lang="pt-BR" sz="2200" dirty="0" err="1" smtClean="0"/>
              <a:t>good</a:t>
            </a:r>
            <a:r>
              <a:rPr lang="pt-BR" sz="2200" dirty="0" smtClean="0"/>
              <a:t> bye.</a:t>
            </a:r>
            <a:endParaRPr lang="pt-BR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345" y="2117171"/>
            <a:ext cx="1166464" cy="757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794393" y="2308230"/>
            <a:ext cx="5819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Bye.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39664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9" grpId="0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3356992"/>
            <a:ext cx="7620000" cy="1900808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pt-BR" sz="6600" b="1" spc="-100" dirty="0">
                <a:solidFill>
                  <a:schemeClr val="tx2"/>
                </a:solidFill>
                <a:latin typeface="Edwardian Script ITC" panose="030303020407070D0804" pitchFamily="66" charset="0"/>
                <a:ea typeface="+mj-ea"/>
                <a:cs typeface="+mj-cs"/>
              </a:rPr>
              <a:t>Thanks for listening!</a:t>
            </a:r>
          </a:p>
        </p:txBody>
      </p:sp>
    </p:spTree>
    <p:extLst>
      <p:ext uri="{BB962C8B-B14F-4D97-AF65-F5344CB8AC3E}">
        <p14:creationId xmlns:p14="http://schemas.microsoft.com/office/powerpoint/2010/main" val="226557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2nd year of computer science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Components:</a:t>
            </a:r>
            <a:endParaRPr lang="pt-BR" dirty="0" smtClean="0"/>
          </a:p>
          <a:p>
            <a:pPr marL="114300" indent="0">
              <a:buNone/>
            </a:pPr>
            <a:r>
              <a:rPr lang="pt-BR" dirty="0" smtClean="0"/>
              <a:t>Débora Ellem da Silva Nunes;</a:t>
            </a:r>
          </a:p>
          <a:p>
            <a:pPr marL="114300" indent="0">
              <a:buNone/>
            </a:pPr>
            <a:r>
              <a:rPr lang="pt-BR" dirty="0" smtClean="0"/>
              <a:t>Jeová José da Silva Oliveira;</a:t>
            </a:r>
          </a:p>
          <a:p>
            <a:pPr marL="114300" indent="0">
              <a:buNone/>
            </a:pPr>
            <a:r>
              <a:rPr lang="pt-BR" dirty="0" smtClean="0"/>
              <a:t>Luigi Eduardo Silva de Lima;</a:t>
            </a:r>
          </a:p>
          <a:p>
            <a:pPr marL="114300" indent="0">
              <a:buNone/>
            </a:pPr>
            <a:r>
              <a:rPr lang="es-ES" dirty="0"/>
              <a:t>Thérvyson Elyedson de Araújo </a:t>
            </a:r>
            <a:r>
              <a:rPr lang="es-ES" dirty="0" smtClean="0"/>
              <a:t>paz.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6165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052736"/>
            <a:ext cx="7620000" cy="4800600"/>
          </a:xfrm>
        </p:spPr>
        <p:txBody>
          <a:bodyPr>
            <a:normAutofit/>
          </a:bodyPr>
          <a:lstStyle/>
          <a:p>
            <a:pPr marL="114300" indent="0" algn="just">
              <a:buNone/>
            </a:pPr>
            <a:r>
              <a:rPr lang="pt-BR" sz="2400" dirty="0" err="1" smtClean="0"/>
              <a:t>Hi</a:t>
            </a:r>
            <a:r>
              <a:rPr lang="pt-BR" sz="2400" dirty="0" smtClean="0"/>
              <a:t>, </a:t>
            </a:r>
            <a:r>
              <a:rPr lang="pt-BR" sz="2400" dirty="0" err="1" smtClean="0"/>
              <a:t>my</a:t>
            </a:r>
            <a:r>
              <a:rPr lang="pt-BR" sz="2400" dirty="0" smtClean="0"/>
              <a:t> </a:t>
            </a:r>
            <a:r>
              <a:rPr lang="pt-BR" sz="2400" dirty="0" err="1" smtClean="0"/>
              <a:t>name</a:t>
            </a:r>
            <a:r>
              <a:rPr lang="pt-BR" sz="2400" dirty="0" smtClean="0"/>
              <a:t> </a:t>
            </a:r>
            <a:r>
              <a:rPr lang="pt-BR" sz="2400" dirty="0" err="1" smtClean="0"/>
              <a:t>is</a:t>
            </a:r>
            <a:r>
              <a:rPr lang="pt-BR" sz="2400" dirty="0" smtClean="0"/>
              <a:t> Jeová,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our</a:t>
            </a:r>
            <a:r>
              <a:rPr lang="pt-BR" sz="2400" dirty="0" smtClean="0"/>
              <a:t> </a:t>
            </a:r>
            <a:r>
              <a:rPr lang="pt-BR" sz="2400" dirty="0" err="1" smtClean="0"/>
              <a:t>history</a:t>
            </a:r>
            <a:r>
              <a:rPr lang="pt-BR" sz="2400" dirty="0" smtClean="0"/>
              <a:t> </a:t>
            </a:r>
            <a:r>
              <a:rPr lang="pt-BR" sz="2400" dirty="0" err="1" smtClean="0"/>
              <a:t>will</a:t>
            </a:r>
            <a:r>
              <a:rPr lang="pt-BR" sz="2400" dirty="0" smtClean="0"/>
              <a:t> </a:t>
            </a:r>
            <a:r>
              <a:rPr lang="pt-BR" sz="2400" dirty="0" err="1" smtClean="0"/>
              <a:t>have</a:t>
            </a:r>
            <a:r>
              <a:rPr lang="pt-BR" sz="2400" dirty="0" smtClean="0"/>
              <a:t> as </a:t>
            </a:r>
            <a:r>
              <a:rPr lang="pt-BR" sz="2400" dirty="0" err="1" smtClean="0"/>
              <a:t>caracters</a:t>
            </a:r>
            <a:r>
              <a:rPr lang="pt-BR" sz="2400" dirty="0" smtClean="0"/>
              <a:t>: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Amanda: A </a:t>
            </a:r>
            <a:r>
              <a:rPr lang="pt-BR" sz="2400" dirty="0" err="1" smtClean="0"/>
              <a:t>young</a:t>
            </a:r>
            <a:r>
              <a:rPr lang="pt-BR" sz="2400" dirty="0" smtClean="0"/>
              <a:t>, </a:t>
            </a:r>
            <a:r>
              <a:rPr lang="pt-BR" sz="2400" dirty="0" err="1" smtClean="0"/>
              <a:t>rich</a:t>
            </a:r>
            <a:r>
              <a:rPr lang="pt-BR" sz="2400" dirty="0" smtClean="0"/>
              <a:t> </a:t>
            </a:r>
            <a:r>
              <a:rPr lang="pt-BR" sz="2400" dirty="0" err="1" smtClean="0"/>
              <a:t>black</a:t>
            </a:r>
            <a:r>
              <a:rPr lang="pt-BR" sz="2400" dirty="0" smtClean="0"/>
              <a:t> </a:t>
            </a:r>
            <a:r>
              <a:rPr lang="pt-BR" sz="2400" dirty="0" err="1" smtClean="0"/>
              <a:t>woman</a:t>
            </a:r>
            <a:r>
              <a:rPr lang="pt-BR" sz="2400" dirty="0" smtClean="0"/>
              <a:t> </a:t>
            </a:r>
            <a:r>
              <a:rPr lang="pt-BR" sz="2400" dirty="0" err="1" smtClean="0"/>
              <a:t>with</a:t>
            </a:r>
            <a:r>
              <a:rPr lang="pt-BR" sz="2400" dirty="0" smtClean="0"/>
              <a:t> a </a:t>
            </a:r>
            <a:r>
              <a:rPr lang="pt-BR" sz="2400" dirty="0" err="1" smtClean="0"/>
              <a:t>great</a:t>
            </a:r>
            <a:r>
              <a:rPr lang="pt-BR" sz="2400" dirty="0" smtClean="0"/>
              <a:t> </a:t>
            </a:r>
            <a:r>
              <a:rPr lang="pt-BR" sz="2400" dirty="0" err="1" smtClean="0"/>
              <a:t>black</a:t>
            </a:r>
            <a:r>
              <a:rPr lang="pt-BR" sz="2400" dirty="0" smtClean="0"/>
              <a:t> </a:t>
            </a:r>
            <a:r>
              <a:rPr lang="pt-BR" sz="2400" dirty="0" err="1" smtClean="0"/>
              <a:t>power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Roberto: A </a:t>
            </a:r>
            <a:r>
              <a:rPr lang="pt-BR" sz="2400" dirty="0" err="1" smtClean="0"/>
              <a:t>poor</a:t>
            </a:r>
            <a:r>
              <a:rPr lang="pt-BR" sz="2400" dirty="0" smtClean="0"/>
              <a:t>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deluded</a:t>
            </a:r>
            <a:r>
              <a:rPr lang="pt-BR" sz="2400" dirty="0" smtClean="0"/>
              <a:t> </a:t>
            </a:r>
            <a:r>
              <a:rPr lang="pt-BR" sz="2400" dirty="0" err="1" smtClean="0"/>
              <a:t>guy</a:t>
            </a:r>
            <a:r>
              <a:rPr lang="pt-BR" sz="2400" dirty="0" smtClean="0"/>
              <a:t>, </a:t>
            </a:r>
            <a:r>
              <a:rPr lang="pt-BR" sz="2400" dirty="0" err="1" smtClean="0"/>
              <a:t>who</a:t>
            </a:r>
            <a:r>
              <a:rPr lang="pt-BR" sz="2400" dirty="0" smtClean="0"/>
              <a:t> </a:t>
            </a:r>
            <a:r>
              <a:rPr lang="pt-BR" sz="2400" dirty="0" err="1" smtClean="0"/>
              <a:t>falls</a:t>
            </a:r>
            <a:r>
              <a:rPr lang="pt-BR" sz="2400" dirty="0" smtClean="0"/>
              <a:t> in love </a:t>
            </a:r>
            <a:r>
              <a:rPr lang="pt-BR" sz="2400" dirty="0" err="1" smtClean="0"/>
              <a:t>with</a:t>
            </a:r>
            <a:r>
              <a:rPr lang="pt-BR" sz="2400" dirty="0" smtClean="0"/>
              <a:t> Amanda </a:t>
            </a:r>
            <a:r>
              <a:rPr lang="pt-BR" sz="2400" dirty="0" err="1" smtClean="0"/>
              <a:t>at</a:t>
            </a:r>
            <a:r>
              <a:rPr lang="pt-BR" sz="2400" dirty="0" smtClean="0"/>
              <a:t> </a:t>
            </a:r>
            <a:r>
              <a:rPr lang="pt-BR" sz="2400" dirty="0" err="1" smtClean="0"/>
              <a:t>first</a:t>
            </a:r>
            <a:r>
              <a:rPr lang="pt-BR" sz="2400" dirty="0" smtClean="0"/>
              <a:t> </a:t>
            </a:r>
            <a:r>
              <a:rPr lang="pt-BR" sz="2400" dirty="0" err="1" smtClean="0"/>
              <a:t>sight</a:t>
            </a:r>
            <a:r>
              <a:rPr lang="pt-BR" sz="2400" dirty="0" smtClean="0"/>
              <a:t>.</a:t>
            </a:r>
          </a:p>
          <a:p>
            <a:pPr algn="just"/>
            <a:endParaRPr lang="pt-BR" sz="2400" dirty="0"/>
          </a:p>
          <a:p>
            <a:pPr algn="just"/>
            <a:r>
              <a:rPr lang="pt-BR" sz="2400" dirty="0" smtClean="0"/>
              <a:t>Cláudio: A </a:t>
            </a:r>
            <a:r>
              <a:rPr lang="pt-BR" sz="2400" dirty="0" err="1" smtClean="0"/>
              <a:t>mad</a:t>
            </a:r>
            <a:r>
              <a:rPr lang="pt-BR" sz="2400" dirty="0" smtClean="0"/>
              <a:t> </a:t>
            </a:r>
            <a:r>
              <a:rPr lang="pt-BR" sz="2400" dirty="0" err="1" smtClean="0"/>
              <a:t>teacher</a:t>
            </a:r>
            <a:r>
              <a:rPr lang="pt-BR" sz="2400" dirty="0" smtClean="0"/>
              <a:t> </a:t>
            </a:r>
            <a:r>
              <a:rPr lang="pt-BR" sz="2400" dirty="0" err="1" smtClean="0"/>
              <a:t>who</a:t>
            </a:r>
            <a:r>
              <a:rPr lang="pt-BR" sz="2400" dirty="0" smtClean="0"/>
              <a:t> </a:t>
            </a:r>
            <a:r>
              <a:rPr lang="pt-BR" sz="2400" dirty="0" err="1" smtClean="0"/>
              <a:t>was</a:t>
            </a:r>
            <a:r>
              <a:rPr lang="pt-BR" sz="2400" dirty="0" smtClean="0"/>
              <a:t> </a:t>
            </a:r>
            <a:r>
              <a:rPr lang="pt-BR" sz="2400" dirty="0" err="1" smtClean="0"/>
              <a:t>fired</a:t>
            </a:r>
            <a:r>
              <a:rPr lang="pt-BR" sz="2400" dirty="0" smtClean="0"/>
              <a:t> </a:t>
            </a:r>
            <a:r>
              <a:rPr lang="pt-BR" sz="2400" dirty="0" err="1" smtClean="0"/>
              <a:t>because</a:t>
            </a:r>
            <a:r>
              <a:rPr lang="pt-BR" sz="2400" dirty="0" smtClean="0"/>
              <a:t> </a:t>
            </a:r>
            <a:r>
              <a:rPr lang="pt-BR" sz="2400" dirty="0" err="1" smtClean="0"/>
              <a:t>he</a:t>
            </a:r>
            <a:r>
              <a:rPr lang="pt-BR" sz="2400" dirty="0" smtClean="0"/>
              <a:t> </a:t>
            </a:r>
            <a:r>
              <a:rPr lang="pt-BR" sz="2400" dirty="0" err="1" smtClean="0"/>
              <a:t>smoked</a:t>
            </a:r>
            <a:r>
              <a:rPr lang="pt-BR" sz="2400" dirty="0" smtClean="0"/>
              <a:t> marijuana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harassed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students</a:t>
            </a:r>
            <a:r>
              <a:rPr lang="pt-BR" sz="2400" dirty="0" smtClean="0"/>
              <a:t>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8097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786469" y="2544289"/>
            <a:ext cx="1793644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Hi, how are you?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590631" y="2414409"/>
            <a:ext cx="1823036" cy="1029199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1804095"/>
            <a:ext cx="2234405" cy="126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483768" y="2029688"/>
            <a:ext cx="2312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Oh, hi, i’m fine, and you?</a:t>
            </a:r>
            <a:endParaRPr lang="pt-BR" sz="2200" dirty="0"/>
          </a:p>
        </p:txBody>
      </p:sp>
      <p:sp>
        <p:nvSpPr>
          <p:cNvPr id="3" name="CaixaDeTexto 2"/>
          <p:cNvSpPr txBox="1"/>
          <p:nvPr/>
        </p:nvSpPr>
        <p:spPr>
          <a:xfrm>
            <a:off x="971600" y="4694230"/>
            <a:ext cx="9669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Amanda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594281" y="4770593"/>
            <a:ext cx="940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Roberto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044272" y="4791308"/>
            <a:ext cx="8899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Cláudio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1195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27369" y="2713564"/>
            <a:ext cx="179364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Me too.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590631" y="2414409"/>
            <a:ext cx="1823036" cy="1029199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1804095"/>
            <a:ext cx="2234405" cy="126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483768" y="2029688"/>
            <a:ext cx="23123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Who is your friend?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62108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899262" y="2552326"/>
            <a:ext cx="1793644" cy="7694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This is the Cláudio.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590631" y="2414409"/>
            <a:ext cx="1823036" cy="1029199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3" y="1804095"/>
            <a:ext cx="2234405" cy="126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641564" y="2029688"/>
            <a:ext cx="20183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Ah, nice to meet you.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992315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620023" y="2309394"/>
            <a:ext cx="179364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Ah...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419872" y="2221926"/>
            <a:ext cx="1993795" cy="1221683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49868"/>
            <a:ext cx="1877359" cy="106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123728" y="2052649"/>
            <a:ext cx="201838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I’m student, and you?</a:t>
            </a:r>
            <a:endParaRPr lang="pt-BR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93" y="1703644"/>
            <a:ext cx="1828800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262294" y="2006483"/>
            <a:ext cx="1090811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 smtClean="0"/>
              <a:t>Me too.</a:t>
            </a:r>
            <a:endParaRPr lang="pt-BR" sz="2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3617390" y="2307647"/>
            <a:ext cx="189206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         Amanda, how do you do?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387971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9" grpId="0"/>
      <p:bldP spid="3" grpId="0"/>
      <p:bldP spid="3" grpId="1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995936" y="2617323"/>
            <a:ext cx="1793644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Me too.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563888" y="2348881"/>
            <a:ext cx="1849779" cy="936104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49868"/>
            <a:ext cx="1877359" cy="106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271192" y="2052649"/>
            <a:ext cx="15893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And you friend?</a:t>
            </a:r>
            <a:endParaRPr lang="pt-BR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93" y="1703644"/>
            <a:ext cx="1828800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042221" y="2006483"/>
            <a:ext cx="1722779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 smtClean="0"/>
              <a:t>I’m a </a:t>
            </a:r>
            <a:r>
              <a:rPr lang="pt-BR" sz="2200" dirty="0" err="1" smtClean="0"/>
              <a:t>teacher</a:t>
            </a:r>
            <a:r>
              <a:rPr lang="pt-BR" sz="2200" dirty="0" smtClean="0"/>
              <a:t>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137665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 animBg="1"/>
      <p:bldP spid="7" grpId="1" animBg="1"/>
      <p:bldP spid="9" grpId="0"/>
      <p:bldP spid="9" grpId="1"/>
      <p:bldP spid="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82" t="54686" r="70589" b="8395"/>
          <a:stretch/>
        </p:blipFill>
        <p:spPr bwMode="auto">
          <a:xfrm>
            <a:off x="683568" y="2492896"/>
            <a:ext cx="1397000" cy="22013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1" t="8679" r="73430" b="54118"/>
          <a:stretch/>
        </p:blipFill>
        <p:spPr bwMode="auto">
          <a:xfrm>
            <a:off x="5289493" y="2552326"/>
            <a:ext cx="1504900" cy="22182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35" t="11945" r="51704" b="53692"/>
          <a:stretch/>
        </p:blipFill>
        <p:spPr bwMode="auto">
          <a:xfrm>
            <a:off x="6807700" y="2740281"/>
            <a:ext cx="1363133" cy="20489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98" t="64767" r="80101" b="30831"/>
          <a:stretch/>
        </p:blipFill>
        <p:spPr bwMode="auto">
          <a:xfrm>
            <a:off x="1115616" y="3501008"/>
            <a:ext cx="220664" cy="29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20323" b="17598"/>
          <a:stretch/>
        </p:blipFill>
        <p:spPr bwMode="auto">
          <a:xfrm>
            <a:off x="1547664" y="3496195"/>
            <a:ext cx="174550" cy="251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3203848" y="2135436"/>
            <a:ext cx="2441716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pt-BR" sz="2200" dirty="0" err="1" smtClean="0"/>
              <a:t>How</a:t>
            </a:r>
            <a:r>
              <a:rPr lang="pt-BR" sz="2200" dirty="0" smtClean="0"/>
              <a:t> can i tell you </a:t>
            </a:r>
            <a:r>
              <a:rPr lang="pt-BR" sz="2200" dirty="0" err="1" smtClean="0"/>
              <a:t>this</a:t>
            </a:r>
            <a:r>
              <a:rPr lang="pt-BR" sz="2200" dirty="0" smtClean="0"/>
              <a:t>... I like you, like not, i love you.</a:t>
            </a:r>
            <a:endParaRPr lang="pt-BR" sz="2200" dirty="0"/>
          </a:p>
        </p:txBody>
      </p:sp>
      <p:sp>
        <p:nvSpPr>
          <p:cNvPr id="7" name="Elipse 6"/>
          <p:cNvSpPr/>
          <p:nvPr/>
        </p:nvSpPr>
        <p:spPr>
          <a:xfrm>
            <a:off x="3062408" y="1949868"/>
            <a:ext cx="2517704" cy="1479132"/>
          </a:xfrm>
          <a:prstGeom prst="ellipse">
            <a:avLst/>
          </a:prstGeom>
          <a:noFill/>
          <a:ln w="6350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49868"/>
            <a:ext cx="1877359" cy="1064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CaixaDeTexto 8"/>
          <p:cNvSpPr txBox="1"/>
          <p:nvPr/>
        </p:nvSpPr>
        <p:spPr>
          <a:xfrm>
            <a:off x="2267744" y="2229278"/>
            <a:ext cx="15893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200" dirty="0" smtClean="0"/>
              <a:t>Oh, cool.</a:t>
            </a:r>
            <a:endParaRPr lang="pt-BR" sz="2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993" y="1703644"/>
            <a:ext cx="1828800" cy="1036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6482160" y="2006483"/>
            <a:ext cx="62446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200" dirty="0" smtClean="0"/>
              <a:t>Yes.</a:t>
            </a:r>
            <a:endParaRPr lang="pt-BR" sz="2200" dirty="0"/>
          </a:p>
        </p:txBody>
      </p:sp>
    </p:spTree>
    <p:extLst>
      <p:ext uri="{BB962C8B-B14F-4D97-AF65-F5344CB8AC3E}">
        <p14:creationId xmlns:p14="http://schemas.microsoft.com/office/powerpoint/2010/main" val="245536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9" grpId="1"/>
      <p:bldP spid="3" grpId="0"/>
      <p:bldP spid="3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Escritório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242</TotalTime>
  <Words>224</Words>
  <Application>Microsoft Office PowerPoint</Application>
  <PresentationFormat>Apresentação na tela (4:3)</PresentationFormat>
  <Paragraphs>39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3" baseType="lpstr">
      <vt:lpstr>Adjacência</vt:lpstr>
      <vt:lpstr>Valentine’s Day</vt:lpstr>
      <vt:lpstr>2nd year of computer science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Valentine’s Day</dc:title>
  <dc:creator>Alberany e Ozana</dc:creator>
  <cp:lastModifiedBy>Alberany e Ozana</cp:lastModifiedBy>
  <cp:revision>25</cp:revision>
  <dcterms:created xsi:type="dcterms:W3CDTF">2019-02-15T23:36:35Z</dcterms:created>
  <dcterms:modified xsi:type="dcterms:W3CDTF">2019-02-16T19:08:39Z</dcterms:modified>
</cp:coreProperties>
</file>