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4" r:id="rId5"/>
    <p:sldId id="262" r:id="rId6"/>
    <p:sldId id="259" r:id="rId7"/>
    <p:sldId id="265" r:id="rId8"/>
    <p:sldId id="266" r:id="rId9"/>
    <p:sldId id="278" r:id="rId10"/>
    <p:sldId id="272" r:id="rId11"/>
    <p:sldId id="277" r:id="rId12"/>
    <p:sldId id="271" r:id="rId13"/>
    <p:sldId id="276" r:id="rId14"/>
    <p:sldId id="270" r:id="rId15"/>
    <p:sldId id="275" r:id="rId16"/>
    <p:sldId id="269" r:id="rId17"/>
    <p:sldId id="274" r:id="rId18"/>
    <p:sldId id="267" r:id="rId19"/>
    <p:sldId id="280" r:id="rId20"/>
    <p:sldId id="268" r:id="rId21"/>
    <p:sldId id="279" r:id="rId22"/>
    <p:sldId id="273" r:id="rId23"/>
    <p:sldId id="260" r:id="rId24"/>
    <p:sldId id="289" r:id="rId25"/>
    <p:sldId id="261" r:id="rId26"/>
    <p:sldId id="284" r:id="rId27"/>
    <p:sldId id="283" r:id="rId28"/>
    <p:sldId id="285" r:id="rId29"/>
    <p:sldId id="282" r:id="rId30"/>
    <p:sldId id="287" r:id="rId31"/>
    <p:sldId id="281" r:id="rId32"/>
    <p:sldId id="288" r:id="rId33"/>
    <p:sldId id="290" r:id="rId34"/>
    <p:sldId id="286" r:id="rId35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44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2548890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440055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44005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3449574"/>
            <a:ext cx="7848600" cy="1191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55014"/>
            <a:ext cx="4038600" cy="35387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57300"/>
            <a:ext cx="3931920" cy="47982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1828800"/>
            <a:ext cx="3931920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806462" y="3034268"/>
            <a:ext cx="353187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594060"/>
            <a:ext cx="5715000" cy="41833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97915"/>
            <a:ext cx="2139696" cy="31827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684114" y="2684956"/>
            <a:ext cx="418338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628651"/>
            <a:ext cx="5904390" cy="4125342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2139696" cy="31821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3716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C8B4664-E191-4818-9327-0BBFD0F855A7}" type="datetimeFigureOut">
              <a:rPr lang="pt-BR" smtClean="0"/>
              <a:t>19/02/2019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3716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3716"/>
            <a:ext cx="1066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94CC9D5-FCBE-4E7D-9E32-E856B57493E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VALENTINE’S DAY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2628900"/>
            <a:ext cx="6400800" cy="2514600"/>
          </a:xfrm>
        </p:spPr>
        <p:txBody>
          <a:bodyPr numCol="1">
            <a:normAutofit lnSpcReduction="10000"/>
          </a:bodyPr>
          <a:lstStyle/>
          <a:p>
            <a:r>
              <a:rPr lang="pt-BR" sz="2000" dirty="0" smtClean="0">
                <a:solidFill>
                  <a:schemeClr val="tx1"/>
                </a:solidFill>
              </a:rPr>
              <a:t>DOCENTE: CRISTIANE BRITO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DISCENTES: 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AYSHA JOYCE</a:t>
            </a:r>
            <a:endParaRPr lang="pt-BR" sz="2000" dirty="0">
              <a:solidFill>
                <a:schemeClr val="tx1"/>
              </a:solidFill>
            </a:endParaRPr>
          </a:p>
          <a:p>
            <a:r>
              <a:rPr lang="pt-BR" sz="2000" dirty="0" smtClean="0">
                <a:solidFill>
                  <a:schemeClr val="tx1"/>
                </a:solidFill>
              </a:rPr>
              <a:t>GUILHERME GOMES</a:t>
            </a:r>
            <a:endParaRPr lang="pt-BR" sz="2000" dirty="0">
              <a:solidFill>
                <a:schemeClr val="tx1"/>
              </a:solidFill>
            </a:endParaRPr>
          </a:p>
          <a:p>
            <a:r>
              <a:rPr lang="pt-BR" sz="2000" dirty="0" smtClean="0">
                <a:solidFill>
                  <a:schemeClr val="tx1"/>
                </a:solidFill>
              </a:rPr>
              <a:t>JOSÉ ALYSON</a:t>
            </a:r>
            <a:endParaRPr lang="pt-BR" sz="2000" dirty="0">
              <a:solidFill>
                <a:schemeClr val="tx1"/>
              </a:solidFill>
            </a:endParaRPr>
          </a:p>
          <a:p>
            <a:r>
              <a:rPr lang="pt-BR" sz="2000" dirty="0" smtClean="0">
                <a:solidFill>
                  <a:schemeClr val="tx1"/>
                </a:solidFill>
              </a:rPr>
              <a:t>ODAIR JOSÉ</a:t>
            </a:r>
            <a:endParaRPr lang="pt-BR" sz="2000" dirty="0">
              <a:solidFill>
                <a:schemeClr val="tx1"/>
              </a:solidFill>
            </a:endParaRPr>
          </a:p>
          <a:p>
            <a:r>
              <a:rPr lang="pt-BR" sz="2000" dirty="0" smtClean="0">
                <a:solidFill>
                  <a:schemeClr val="tx1"/>
                </a:solidFill>
              </a:rPr>
              <a:t>VITORIA TALUANY</a:t>
            </a:r>
            <a:endParaRPr lang="pt-BR" sz="2000" dirty="0">
              <a:solidFill>
                <a:schemeClr val="tx1"/>
              </a:solidFill>
            </a:endParaRPr>
          </a:p>
          <a:p>
            <a:endParaRPr lang="pt-BR" sz="2000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070127"/>
            <a:ext cx="2359152" cy="104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91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My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name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is</a:t>
            </a:r>
            <a:r>
              <a:rPr lang="pt-BR" dirty="0" smtClean="0">
                <a:solidFill>
                  <a:schemeClr val="tx1"/>
                </a:solidFill>
              </a:rPr>
              <a:t> Steve, </a:t>
            </a:r>
            <a:r>
              <a:rPr lang="pt-BR" dirty="0" err="1" smtClean="0">
                <a:solidFill>
                  <a:schemeClr val="tx1"/>
                </a:solidFill>
              </a:rPr>
              <a:t>where</a:t>
            </a:r>
            <a:r>
              <a:rPr lang="pt-BR" dirty="0" smtClean="0">
                <a:solidFill>
                  <a:schemeClr val="tx1"/>
                </a:solidFill>
              </a:rPr>
              <a:t> are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from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0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2" name="Texto explicativo retangular com cantos arredondados 1"/>
          <p:cNvSpPr/>
          <p:nvPr/>
        </p:nvSpPr>
        <p:spPr>
          <a:xfrm>
            <a:off x="2392241" y="1059582"/>
            <a:ext cx="1728192" cy="1224136"/>
          </a:xfrm>
          <a:prstGeom prst="wedgeRoundRectCallout">
            <a:avLst>
              <a:gd name="adj1" fmla="val -38871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I </a:t>
            </a:r>
            <a:r>
              <a:rPr lang="pt-BR" dirty="0" err="1" smtClean="0">
                <a:solidFill>
                  <a:schemeClr val="tx1"/>
                </a:solidFill>
              </a:rPr>
              <a:t>live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here</a:t>
            </a:r>
            <a:r>
              <a:rPr lang="pt-BR" dirty="0" smtClean="0">
                <a:solidFill>
                  <a:schemeClr val="tx1"/>
                </a:solidFill>
              </a:rPr>
              <a:t> in Natal, </a:t>
            </a:r>
            <a:r>
              <a:rPr lang="pt-BR" dirty="0" err="1" smtClean="0">
                <a:solidFill>
                  <a:schemeClr val="tx1"/>
                </a:solidFill>
              </a:rPr>
              <a:t>and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13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I </a:t>
            </a:r>
            <a:r>
              <a:rPr lang="pt-BR" dirty="0" err="1" smtClean="0">
                <a:solidFill>
                  <a:schemeClr val="tx1"/>
                </a:solidFill>
              </a:rPr>
              <a:t>live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here</a:t>
            </a:r>
            <a:r>
              <a:rPr lang="pt-BR" dirty="0" smtClean="0">
                <a:solidFill>
                  <a:schemeClr val="tx1"/>
                </a:solidFill>
              </a:rPr>
              <a:t> too, do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study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97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2" name="Texto explicativo retangular com cantos arredondados 1"/>
          <p:cNvSpPr/>
          <p:nvPr/>
        </p:nvSpPr>
        <p:spPr>
          <a:xfrm>
            <a:off x="2392241" y="1059582"/>
            <a:ext cx="1728192" cy="1224136"/>
          </a:xfrm>
          <a:prstGeom prst="wedgeRoundRectCallout">
            <a:avLst>
              <a:gd name="adj1" fmla="val -38871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Yes, I do. </a:t>
            </a:r>
            <a:r>
              <a:rPr lang="pt-BR" dirty="0" err="1" smtClean="0">
                <a:solidFill>
                  <a:schemeClr val="tx1"/>
                </a:solidFill>
              </a:rPr>
              <a:t>What</a:t>
            </a:r>
            <a:r>
              <a:rPr lang="pt-BR" dirty="0" smtClean="0">
                <a:solidFill>
                  <a:schemeClr val="tx1"/>
                </a:solidFill>
              </a:rPr>
              <a:t> do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 do?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7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I </a:t>
            </a:r>
            <a:r>
              <a:rPr lang="pt-BR" dirty="0" err="1" smtClean="0">
                <a:solidFill>
                  <a:schemeClr val="tx1"/>
                </a:solidFill>
              </a:rPr>
              <a:t>work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at</a:t>
            </a:r>
            <a:r>
              <a:rPr lang="pt-BR" dirty="0" smtClean="0">
                <a:solidFill>
                  <a:schemeClr val="tx1"/>
                </a:solidFill>
              </a:rPr>
              <a:t> home. </a:t>
            </a:r>
            <a:r>
              <a:rPr lang="pt-BR" dirty="0" err="1" smtClean="0">
                <a:solidFill>
                  <a:schemeClr val="tx1"/>
                </a:solidFill>
              </a:rPr>
              <a:t>How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old</a:t>
            </a:r>
            <a:r>
              <a:rPr lang="pt-BR" dirty="0" smtClean="0">
                <a:solidFill>
                  <a:schemeClr val="tx1"/>
                </a:solidFill>
              </a:rPr>
              <a:t> are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8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2" name="Texto explicativo retangular com cantos arredondados 1"/>
          <p:cNvSpPr/>
          <p:nvPr/>
        </p:nvSpPr>
        <p:spPr>
          <a:xfrm>
            <a:off x="2392241" y="1059582"/>
            <a:ext cx="1728192" cy="1224136"/>
          </a:xfrm>
          <a:prstGeom prst="wedgeRoundRectCallout">
            <a:avLst>
              <a:gd name="adj1" fmla="val -38871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I’m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twenty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years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old</a:t>
            </a:r>
            <a:r>
              <a:rPr lang="pt-BR" dirty="0" smtClean="0">
                <a:solidFill>
                  <a:schemeClr val="tx1"/>
                </a:solidFill>
              </a:rPr>
              <a:t>, </a:t>
            </a:r>
            <a:r>
              <a:rPr lang="pt-BR" dirty="0" err="1" smtClean="0">
                <a:solidFill>
                  <a:schemeClr val="tx1"/>
                </a:solidFill>
              </a:rPr>
              <a:t>and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53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I’m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twenty-five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years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old</a:t>
            </a:r>
            <a:r>
              <a:rPr lang="pt-BR" dirty="0" smtClean="0">
                <a:solidFill>
                  <a:schemeClr val="tx1"/>
                </a:solidFill>
              </a:rPr>
              <a:t>. Are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 single?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3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2" name="Texto explicativo retangular com cantos arredondados 1"/>
          <p:cNvSpPr/>
          <p:nvPr/>
        </p:nvSpPr>
        <p:spPr>
          <a:xfrm>
            <a:off x="2392241" y="1059582"/>
            <a:ext cx="1728192" cy="1224136"/>
          </a:xfrm>
          <a:prstGeom prst="wedgeRoundRectCallout">
            <a:avLst>
              <a:gd name="adj1" fmla="val -38871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Yes, I </a:t>
            </a:r>
            <a:r>
              <a:rPr lang="pt-BR" dirty="0" err="1" smtClean="0">
                <a:solidFill>
                  <a:schemeClr val="tx1"/>
                </a:solidFill>
              </a:rPr>
              <a:t>am</a:t>
            </a:r>
            <a:r>
              <a:rPr lang="pt-BR" dirty="0" smtClean="0">
                <a:solidFill>
                  <a:schemeClr val="tx1"/>
                </a:solidFill>
              </a:rPr>
              <a:t>, </a:t>
            </a:r>
            <a:r>
              <a:rPr lang="pt-BR" dirty="0" err="1" smtClean="0">
                <a:solidFill>
                  <a:schemeClr val="tx1"/>
                </a:solidFill>
              </a:rPr>
              <a:t>and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0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I’m</a:t>
            </a:r>
            <a:r>
              <a:rPr lang="pt-BR" dirty="0" smtClean="0">
                <a:solidFill>
                  <a:schemeClr val="tx1"/>
                </a:solidFill>
              </a:rPr>
              <a:t> single too.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99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2" name="Texto explicativo retangular com cantos arredondados 1"/>
          <p:cNvSpPr/>
          <p:nvPr/>
        </p:nvSpPr>
        <p:spPr>
          <a:xfrm>
            <a:off x="2392241" y="1059582"/>
            <a:ext cx="1728192" cy="1224136"/>
          </a:xfrm>
          <a:prstGeom prst="wedgeRoundRectCallout">
            <a:avLst>
              <a:gd name="adj1" fmla="val -38871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I </a:t>
            </a:r>
            <a:r>
              <a:rPr lang="pt-BR" dirty="0" err="1" smtClean="0">
                <a:solidFill>
                  <a:schemeClr val="tx1"/>
                </a:solidFill>
              </a:rPr>
              <a:t>have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to</a:t>
            </a:r>
            <a:r>
              <a:rPr lang="pt-BR" dirty="0" smtClean="0">
                <a:solidFill>
                  <a:schemeClr val="tx1"/>
                </a:solidFill>
              </a:rPr>
              <a:t> go, </a:t>
            </a:r>
            <a:r>
              <a:rPr lang="pt-BR" dirty="0" err="1" smtClean="0">
                <a:solidFill>
                  <a:schemeClr val="tx1"/>
                </a:solidFill>
              </a:rPr>
              <a:t>what’s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your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number</a:t>
            </a:r>
            <a:r>
              <a:rPr lang="pt-BR" dirty="0" smtClean="0">
                <a:solidFill>
                  <a:schemeClr val="tx1"/>
                </a:solidFill>
              </a:rPr>
              <a:t>? </a:t>
            </a:r>
            <a:r>
              <a:rPr lang="pt-BR" dirty="0" err="1" smtClean="0">
                <a:solidFill>
                  <a:schemeClr val="tx1"/>
                </a:solidFill>
              </a:rPr>
              <a:t>We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can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talk</a:t>
            </a:r>
            <a:r>
              <a:rPr lang="pt-BR" dirty="0" smtClean="0">
                <a:solidFill>
                  <a:schemeClr val="tx1"/>
                </a:solidFill>
              </a:rPr>
              <a:t> later.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41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DESCRIPTION - 1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>
                <a:cs typeface="Times New Roman" pitchFamily="18" charset="0"/>
              </a:rPr>
              <a:t>His </a:t>
            </a:r>
            <a:r>
              <a:rPr lang="pt-BR" dirty="0" err="1">
                <a:cs typeface="Times New Roman" pitchFamily="18" charset="0"/>
              </a:rPr>
              <a:t>name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is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smtClean="0">
                <a:cs typeface="Times New Roman" pitchFamily="18" charset="0"/>
              </a:rPr>
              <a:t>Steve</a:t>
            </a:r>
            <a:r>
              <a:rPr lang="pt-BR" dirty="0" smtClean="0">
                <a:cs typeface="Times New Roman" pitchFamily="18" charset="0"/>
              </a:rPr>
              <a:t>. </a:t>
            </a:r>
            <a:r>
              <a:rPr lang="pt-BR" dirty="0" err="1">
                <a:cs typeface="Times New Roman" pitchFamily="18" charset="0"/>
              </a:rPr>
              <a:t>He’s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tall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and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wear</a:t>
            </a:r>
            <a:r>
              <a:rPr lang="pt-BR" dirty="0">
                <a:cs typeface="Times New Roman" pitchFamily="18" charset="0"/>
              </a:rPr>
              <a:t> a </a:t>
            </a:r>
            <a:r>
              <a:rPr lang="pt-BR" dirty="0" err="1" smtClean="0">
                <a:cs typeface="Times New Roman" pitchFamily="18" charset="0"/>
              </a:rPr>
              <a:t>red</a:t>
            </a:r>
            <a:r>
              <a:rPr lang="pt-BR" dirty="0" smtClean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coat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and</a:t>
            </a:r>
            <a:r>
              <a:rPr lang="pt-BR" dirty="0">
                <a:cs typeface="Times New Roman" pitchFamily="18" charset="0"/>
              </a:rPr>
              <a:t> jeans </a:t>
            </a:r>
            <a:r>
              <a:rPr lang="pt-BR" dirty="0" err="1">
                <a:cs typeface="Times New Roman" pitchFamily="18" charset="0"/>
              </a:rPr>
              <a:t>pants</a:t>
            </a:r>
            <a:r>
              <a:rPr lang="pt-BR" dirty="0">
                <a:cs typeface="Times New Roman" pitchFamily="18" charset="0"/>
              </a:rPr>
              <a:t>. </a:t>
            </a:r>
            <a:r>
              <a:rPr lang="pt-BR" dirty="0" err="1">
                <a:cs typeface="Times New Roman" pitchFamily="18" charset="0"/>
              </a:rPr>
              <a:t>He’s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wearing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shoes</a:t>
            </a:r>
            <a:r>
              <a:rPr lang="pt-BR" dirty="0">
                <a:cs typeface="Times New Roman" pitchFamily="18" charset="0"/>
              </a:rPr>
              <a:t>, use </a:t>
            </a:r>
            <a:r>
              <a:rPr lang="pt-BR" dirty="0" err="1">
                <a:cs typeface="Times New Roman" pitchFamily="18" charset="0"/>
              </a:rPr>
              <a:t>glasses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and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have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black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eyes</a:t>
            </a:r>
            <a:r>
              <a:rPr lang="pt-BR" dirty="0">
                <a:cs typeface="Times New Roman" pitchFamily="18" charset="0"/>
              </a:rPr>
              <a:t>. His </a:t>
            </a:r>
            <a:r>
              <a:rPr lang="pt-BR" dirty="0" err="1">
                <a:cs typeface="Times New Roman" pitchFamily="18" charset="0"/>
              </a:rPr>
              <a:t>hair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is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black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and</a:t>
            </a:r>
            <a:r>
              <a:rPr lang="pt-BR" dirty="0">
                <a:cs typeface="Times New Roman" pitchFamily="18" charset="0"/>
              </a:rPr>
              <a:t> short</a:t>
            </a:r>
            <a:r>
              <a:rPr lang="pt-BR" dirty="0" smtClean="0"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pt-BR" dirty="0">
              <a:cs typeface="Times New Roman" pitchFamily="18" charset="0"/>
            </a:endParaRPr>
          </a:p>
          <a:p>
            <a:pPr marL="0" indent="0">
              <a:buNone/>
            </a:pPr>
            <a:r>
              <a:rPr lang="pt-BR" dirty="0" err="1">
                <a:cs typeface="Times New Roman" pitchFamily="18" charset="0"/>
              </a:rPr>
              <a:t>Her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name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 smtClean="0">
                <a:cs typeface="Times New Roman" pitchFamily="18" charset="0"/>
              </a:rPr>
              <a:t>is</a:t>
            </a:r>
            <a:r>
              <a:rPr lang="pt-BR" dirty="0" smtClean="0">
                <a:cs typeface="Times New Roman" pitchFamily="18" charset="0"/>
              </a:rPr>
              <a:t> Agatha. </a:t>
            </a:r>
            <a:r>
              <a:rPr lang="pt-BR" dirty="0" err="1">
                <a:cs typeface="Times New Roman" pitchFamily="18" charset="0"/>
              </a:rPr>
              <a:t>She’s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 smtClean="0">
                <a:cs typeface="Times New Roman" pitchFamily="18" charset="0"/>
              </a:rPr>
              <a:t>tall</a:t>
            </a:r>
            <a:r>
              <a:rPr lang="pt-BR" dirty="0" smtClean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and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wear</a:t>
            </a:r>
            <a:r>
              <a:rPr lang="pt-BR" dirty="0">
                <a:cs typeface="Times New Roman" pitchFamily="18" charset="0"/>
              </a:rPr>
              <a:t> a </a:t>
            </a:r>
            <a:r>
              <a:rPr lang="pt-BR" dirty="0" err="1">
                <a:cs typeface="Times New Roman" pitchFamily="18" charset="0"/>
              </a:rPr>
              <a:t>white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shirt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and</a:t>
            </a:r>
            <a:r>
              <a:rPr lang="pt-BR" dirty="0">
                <a:cs typeface="Times New Roman" pitchFamily="18" charset="0"/>
              </a:rPr>
              <a:t> jeans </a:t>
            </a:r>
            <a:r>
              <a:rPr lang="pt-BR" dirty="0" err="1">
                <a:cs typeface="Times New Roman" pitchFamily="18" charset="0"/>
              </a:rPr>
              <a:t>pants</a:t>
            </a:r>
            <a:r>
              <a:rPr lang="pt-BR" dirty="0">
                <a:cs typeface="Times New Roman" pitchFamily="18" charset="0"/>
              </a:rPr>
              <a:t>. </a:t>
            </a:r>
            <a:r>
              <a:rPr lang="pt-BR" dirty="0" err="1">
                <a:cs typeface="Times New Roman" pitchFamily="18" charset="0"/>
              </a:rPr>
              <a:t>She’s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wearing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sandals</a:t>
            </a:r>
            <a:r>
              <a:rPr lang="pt-BR" dirty="0">
                <a:cs typeface="Times New Roman" pitchFamily="18" charset="0"/>
              </a:rPr>
              <a:t>. </a:t>
            </a:r>
            <a:r>
              <a:rPr lang="pt-BR" dirty="0" err="1">
                <a:cs typeface="Times New Roman" pitchFamily="18" charset="0"/>
              </a:rPr>
              <a:t>She</a:t>
            </a:r>
            <a:r>
              <a:rPr lang="pt-BR" dirty="0">
                <a:cs typeface="Times New Roman" pitchFamily="18" charset="0"/>
              </a:rPr>
              <a:t> use </a:t>
            </a:r>
            <a:r>
              <a:rPr lang="pt-BR" dirty="0" err="1">
                <a:cs typeface="Times New Roman" pitchFamily="18" charset="0"/>
              </a:rPr>
              <a:t>glasses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and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have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black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eyes</a:t>
            </a:r>
            <a:r>
              <a:rPr lang="pt-BR" dirty="0">
                <a:cs typeface="Times New Roman" pitchFamily="18" charset="0"/>
              </a:rPr>
              <a:t>, </a:t>
            </a:r>
            <a:r>
              <a:rPr lang="pt-BR" dirty="0" err="1">
                <a:cs typeface="Times New Roman" pitchFamily="18" charset="0"/>
              </a:rPr>
              <a:t>her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hair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is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smtClean="0">
                <a:cs typeface="Times New Roman" pitchFamily="18" charset="0"/>
              </a:rPr>
              <a:t>short </a:t>
            </a:r>
            <a:r>
              <a:rPr lang="pt-BR" dirty="0" err="1">
                <a:cs typeface="Times New Roman" pitchFamily="18" charset="0"/>
              </a:rPr>
              <a:t>and</a:t>
            </a:r>
            <a:r>
              <a:rPr lang="pt-BR" dirty="0">
                <a:cs typeface="Times New Roman" pitchFamily="18" charset="0"/>
              </a:rPr>
              <a:t> </a:t>
            </a:r>
            <a:r>
              <a:rPr lang="pt-BR" dirty="0" err="1">
                <a:cs typeface="Times New Roman" pitchFamily="18" charset="0"/>
              </a:rPr>
              <a:t>curly</a:t>
            </a:r>
            <a:r>
              <a:rPr lang="pt-BR" dirty="0" smtClean="0"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391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It’s</a:t>
            </a:r>
            <a:r>
              <a:rPr lang="pt-BR" dirty="0" smtClean="0">
                <a:solidFill>
                  <a:schemeClr val="tx1"/>
                </a:solidFill>
              </a:rPr>
              <a:t> 99912-3865.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1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2" name="Texto explicativo retangular com cantos arredondados 1"/>
          <p:cNvSpPr/>
          <p:nvPr/>
        </p:nvSpPr>
        <p:spPr>
          <a:xfrm>
            <a:off x="2392241" y="1059582"/>
            <a:ext cx="1728192" cy="1224136"/>
          </a:xfrm>
          <a:prstGeom prst="wedgeRoundRectCallout">
            <a:avLst>
              <a:gd name="adj1" fmla="val -38871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Okay</a:t>
            </a:r>
            <a:r>
              <a:rPr lang="pt-BR" dirty="0" smtClean="0">
                <a:solidFill>
                  <a:schemeClr val="tx1"/>
                </a:solidFill>
              </a:rPr>
              <a:t>, </a:t>
            </a:r>
            <a:r>
              <a:rPr lang="pt-BR" dirty="0" err="1" smtClean="0">
                <a:solidFill>
                  <a:schemeClr val="tx1"/>
                </a:solidFill>
              </a:rPr>
              <a:t>goodbye</a:t>
            </a:r>
            <a:r>
              <a:rPr lang="pt-BR" dirty="0" smtClean="0">
                <a:solidFill>
                  <a:schemeClr val="tx1"/>
                </a:solidFill>
              </a:rPr>
              <a:t>. </a:t>
            </a:r>
            <a:r>
              <a:rPr lang="pt-BR" dirty="0" err="1" smtClean="0">
                <a:solidFill>
                  <a:schemeClr val="tx1"/>
                </a:solidFill>
              </a:rPr>
              <a:t>Have</a:t>
            </a:r>
            <a:r>
              <a:rPr lang="pt-BR" dirty="0" smtClean="0">
                <a:solidFill>
                  <a:schemeClr val="tx1"/>
                </a:solidFill>
              </a:rPr>
              <a:t> a </a:t>
            </a:r>
            <a:r>
              <a:rPr lang="pt-BR" dirty="0" err="1" smtClean="0">
                <a:solidFill>
                  <a:schemeClr val="tx1"/>
                </a:solidFill>
              </a:rPr>
              <a:t>nice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day</a:t>
            </a:r>
            <a:r>
              <a:rPr lang="pt-BR" dirty="0" smtClean="0">
                <a:solidFill>
                  <a:schemeClr val="tx1"/>
                </a:solidFill>
              </a:rPr>
              <a:t>!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41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Goodbye</a:t>
            </a:r>
            <a:r>
              <a:rPr lang="pt-BR" dirty="0">
                <a:solidFill>
                  <a:schemeClr val="tx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88075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DESCRIPTION - 2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His </a:t>
            </a:r>
            <a:r>
              <a:rPr lang="pt-BR" dirty="0" err="1"/>
              <a:t>name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John. He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tall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wear</a:t>
            </a:r>
            <a:r>
              <a:rPr lang="pt-BR" dirty="0"/>
              <a:t> a </a:t>
            </a:r>
            <a:r>
              <a:rPr lang="pt-BR" dirty="0" err="1"/>
              <a:t>w</a:t>
            </a:r>
            <a:r>
              <a:rPr lang="pt-BR" dirty="0" err="1" smtClean="0"/>
              <a:t>hite</a:t>
            </a:r>
            <a:r>
              <a:rPr lang="pt-BR" dirty="0" smtClean="0"/>
              <a:t> </a:t>
            </a:r>
            <a:r>
              <a:rPr lang="pt-BR" dirty="0" err="1" smtClean="0"/>
              <a:t>shirt</a:t>
            </a:r>
            <a:r>
              <a:rPr lang="pt-BR" dirty="0" smtClean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black</a:t>
            </a:r>
            <a:r>
              <a:rPr lang="pt-BR" dirty="0"/>
              <a:t> </a:t>
            </a:r>
            <a:r>
              <a:rPr lang="pt-BR" dirty="0" err="1"/>
              <a:t>pants</a:t>
            </a:r>
            <a:r>
              <a:rPr lang="pt-BR" dirty="0"/>
              <a:t>. </a:t>
            </a:r>
            <a:r>
              <a:rPr lang="pt-BR" dirty="0" err="1"/>
              <a:t>Hes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wearing</a:t>
            </a:r>
            <a:r>
              <a:rPr lang="pt-BR" dirty="0"/>
              <a:t> </a:t>
            </a:r>
            <a:r>
              <a:rPr lang="pt-BR" dirty="0" err="1"/>
              <a:t>shoes</a:t>
            </a:r>
            <a:r>
              <a:rPr lang="pt-BR" dirty="0"/>
              <a:t>. His </a:t>
            </a:r>
            <a:r>
              <a:rPr lang="pt-BR" dirty="0" err="1"/>
              <a:t>eyes</a:t>
            </a:r>
            <a:r>
              <a:rPr lang="pt-BR" dirty="0"/>
              <a:t> are </a:t>
            </a:r>
            <a:r>
              <a:rPr lang="pt-BR" dirty="0" smtClean="0"/>
              <a:t>blue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his</a:t>
            </a:r>
            <a:r>
              <a:rPr lang="pt-BR" dirty="0"/>
              <a:t> </a:t>
            </a:r>
            <a:r>
              <a:rPr lang="pt-BR" dirty="0" err="1"/>
              <a:t>hair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 smtClean="0"/>
              <a:t>brown</a:t>
            </a:r>
            <a:r>
              <a:rPr lang="pt-BR" dirty="0" smtClean="0"/>
              <a:t>.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err="1"/>
              <a:t>Her</a:t>
            </a:r>
            <a:r>
              <a:rPr lang="pt-BR" dirty="0"/>
              <a:t> </a:t>
            </a:r>
            <a:r>
              <a:rPr lang="pt-BR" dirty="0" err="1"/>
              <a:t>name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Joana. </a:t>
            </a: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tall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wear</a:t>
            </a:r>
            <a:r>
              <a:rPr lang="pt-BR" dirty="0"/>
              <a:t> a </a:t>
            </a:r>
            <a:r>
              <a:rPr lang="pt-BR" dirty="0" err="1" smtClean="0"/>
              <a:t>red</a:t>
            </a:r>
            <a:r>
              <a:rPr lang="pt-BR" dirty="0" smtClean="0"/>
              <a:t> </a:t>
            </a:r>
            <a:r>
              <a:rPr lang="pt-BR" dirty="0" err="1" smtClean="0"/>
              <a:t>shirt</a:t>
            </a:r>
            <a:r>
              <a:rPr lang="pt-BR" dirty="0" smtClean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black</a:t>
            </a:r>
            <a:r>
              <a:rPr lang="pt-BR" dirty="0"/>
              <a:t> </a:t>
            </a:r>
            <a:r>
              <a:rPr lang="pt-BR" dirty="0" err="1"/>
              <a:t>pants</a:t>
            </a:r>
            <a:r>
              <a:rPr lang="pt-BR" dirty="0"/>
              <a:t>. </a:t>
            </a: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wearing</a:t>
            </a:r>
            <a:r>
              <a:rPr lang="pt-BR" dirty="0"/>
              <a:t> </a:t>
            </a:r>
            <a:r>
              <a:rPr lang="pt-BR" dirty="0" err="1"/>
              <a:t>shoes</a:t>
            </a:r>
            <a:r>
              <a:rPr lang="pt-BR" dirty="0"/>
              <a:t>, </a:t>
            </a:r>
            <a:r>
              <a:rPr lang="pt-BR" dirty="0" err="1"/>
              <a:t>her</a:t>
            </a:r>
            <a:r>
              <a:rPr lang="pt-BR" dirty="0"/>
              <a:t> </a:t>
            </a:r>
            <a:r>
              <a:rPr lang="pt-BR" dirty="0" err="1"/>
              <a:t>hair</a:t>
            </a:r>
            <a:r>
              <a:rPr lang="pt-BR" dirty="0"/>
              <a:t> </a:t>
            </a:r>
            <a:r>
              <a:rPr lang="pt-BR" dirty="0" err="1"/>
              <a:t>is</a:t>
            </a:r>
            <a:r>
              <a:rPr lang="pt-BR" dirty="0"/>
              <a:t> </a:t>
            </a:r>
            <a:r>
              <a:rPr lang="pt-BR" dirty="0" err="1"/>
              <a:t>straight</a:t>
            </a:r>
            <a:r>
              <a:rPr lang="pt-BR" dirty="0"/>
              <a:t> </a:t>
            </a:r>
            <a:r>
              <a:rPr lang="pt-BR" dirty="0" err="1"/>
              <a:t>and</a:t>
            </a:r>
            <a:r>
              <a:rPr lang="pt-BR" dirty="0"/>
              <a:t> </a:t>
            </a:r>
            <a:r>
              <a:rPr lang="pt-BR" dirty="0" err="1"/>
              <a:t>her</a:t>
            </a:r>
            <a:r>
              <a:rPr lang="pt-BR" dirty="0"/>
              <a:t> </a:t>
            </a:r>
            <a:r>
              <a:rPr lang="pt-BR" dirty="0" err="1"/>
              <a:t>eyes</a:t>
            </a:r>
            <a:r>
              <a:rPr lang="pt-BR" dirty="0"/>
              <a:t> are </a:t>
            </a:r>
            <a:r>
              <a:rPr lang="pt-BR" dirty="0" err="1"/>
              <a:t>black</a:t>
            </a:r>
            <a:r>
              <a:rPr lang="pt-BR" dirty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078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01974"/>
            <a:ext cx="8229600" cy="93955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John and </a:t>
            </a:r>
            <a:r>
              <a:rPr lang="en-US" dirty="0" smtClean="0"/>
              <a:t>Joana </a:t>
            </a:r>
            <a:r>
              <a:rPr lang="en-US" dirty="0"/>
              <a:t>already met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and </a:t>
            </a:r>
            <a:r>
              <a:rPr lang="en-US" dirty="0"/>
              <a:t>now he called her so they can go out.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223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 explicativo retangular com cantos arredondados 6"/>
          <p:cNvSpPr/>
          <p:nvPr/>
        </p:nvSpPr>
        <p:spPr>
          <a:xfrm>
            <a:off x="2555776" y="1419622"/>
            <a:ext cx="1944216" cy="1224136"/>
          </a:xfrm>
          <a:prstGeom prst="wedgeRoundRectCallout">
            <a:avLst>
              <a:gd name="adj1" fmla="val -39004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Hi</a:t>
            </a:r>
            <a:r>
              <a:rPr lang="pt-BR" dirty="0" smtClean="0">
                <a:solidFill>
                  <a:schemeClr val="tx1"/>
                </a:solidFill>
              </a:rPr>
              <a:t> Joana!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 explicativo retangular com cantos arredondados 1"/>
          <p:cNvSpPr/>
          <p:nvPr/>
        </p:nvSpPr>
        <p:spPr>
          <a:xfrm>
            <a:off x="4932040" y="1491630"/>
            <a:ext cx="1728192" cy="1224136"/>
          </a:xfrm>
          <a:prstGeom prst="wedgeRoundRectCallout">
            <a:avLst>
              <a:gd name="adj1" fmla="val 37544"/>
              <a:gd name="adj2" fmla="val 6250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Hi</a:t>
            </a:r>
            <a:r>
              <a:rPr lang="pt-BR" dirty="0" smtClean="0">
                <a:solidFill>
                  <a:schemeClr val="tx1"/>
                </a:solidFill>
              </a:rPr>
              <a:t> John, </a:t>
            </a:r>
            <a:r>
              <a:rPr lang="pt-BR" dirty="0" err="1" smtClean="0">
                <a:solidFill>
                  <a:schemeClr val="tx1"/>
                </a:solidFill>
              </a:rPr>
              <a:t>how</a:t>
            </a:r>
            <a:r>
              <a:rPr lang="pt-BR" dirty="0" smtClean="0">
                <a:solidFill>
                  <a:schemeClr val="tx1"/>
                </a:solidFill>
              </a:rPr>
              <a:t> are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58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 explicativo retangular com cantos arredondados 6"/>
          <p:cNvSpPr/>
          <p:nvPr/>
        </p:nvSpPr>
        <p:spPr>
          <a:xfrm>
            <a:off x="2555776" y="1419622"/>
            <a:ext cx="1944216" cy="1224136"/>
          </a:xfrm>
          <a:prstGeom prst="wedgeRoundRectCallout">
            <a:avLst>
              <a:gd name="adj1" fmla="val -39004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I’m</a:t>
            </a:r>
            <a:r>
              <a:rPr lang="pt-BR" dirty="0" smtClean="0">
                <a:solidFill>
                  <a:schemeClr val="tx1"/>
                </a:solidFill>
              </a:rPr>
              <a:t> fine, </a:t>
            </a:r>
            <a:r>
              <a:rPr lang="pt-BR" dirty="0" err="1" smtClean="0">
                <a:solidFill>
                  <a:schemeClr val="tx1"/>
                </a:solidFill>
              </a:rPr>
              <a:t>and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09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 explicativo retangular com cantos arredondados 1"/>
          <p:cNvSpPr/>
          <p:nvPr/>
        </p:nvSpPr>
        <p:spPr>
          <a:xfrm>
            <a:off x="4932040" y="1491630"/>
            <a:ext cx="1728192" cy="1224136"/>
          </a:xfrm>
          <a:prstGeom prst="wedgeRoundRectCallout">
            <a:avLst>
              <a:gd name="adj1" fmla="val 37544"/>
              <a:gd name="adj2" fmla="val 6250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I’m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very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well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03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 explicativo retangular com cantos arredondados 6"/>
          <p:cNvSpPr/>
          <p:nvPr/>
        </p:nvSpPr>
        <p:spPr>
          <a:xfrm>
            <a:off x="2555776" y="1419622"/>
            <a:ext cx="1944216" cy="1224136"/>
          </a:xfrm>
          <a:prstGeom prst="wedgeRoundRectCallout">
            <a:avLst>
              <a:gd name="adj1" fmla="val -39004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Can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we</a:t>
            </a:r>
            <a:r>
              <a:rPr lang="pt-BR" dirty="0" smtClean="0">
                <a:solidFill>
                  <a:schemeClr val="tx1"/>
                </a:solidFill>
              </a:rPr>
              <a:t> go out </a:t>
            </a:r>
            <a:r>
              <a:rPr lang="pt-BR" dirty="0" err="1" smtClean="0">
                <a:solidFill>
                  <a:schemeClr val="tx1"/>
                </a:solidFill>
              </a:rPr>
              <a:t>tonight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09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95686"/>
            <a:ext cx="8229600" cy="1152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600" dirty="0" smtClean="0"/>
              <a:t>They </a:t>
            </a:r>
            <a:r>
              <a:rPr lang="en-US" sz="2600" dirty="0"/>
              <a:t>were walking on the street and </a:t>
            </a:r>
            <a:endParaRPr lang="en-US" sz="2600" dirty="0" smtClean="0"/>
          </a:p>
          <a:p>
            <a:pPr marL="0" indent="0" algn="ctr">
              <a:buNone/>
            </a:pPr>
            <a:r>
              <a:rPr lang="en-US" sz="2600" dirty="0" smtClean="0"/>
              <a:t>suddenly </a:t>
            </a:r>
            <a:r>
              <a:rPr lang="en-US" sz="2600" dirty="0"/>
              <a:t>they ran into each other.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80438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 explicativo retangular com cantos arredondados 1"/>
          <p:cNvSpPr/>
          <p:nvPr/>
        </p:nvSpPr>
        <p:spPr>
          <a:xfrm>
            <a:off x="4932040" y="1491630"/>
            <a:ext cx="1728192" cy="1224136"/>
          </a:xfrm>
          <a:prstGeom prst="wedgeRoundRectCallout">
            <a:avLst>
              <a:gd name="adj1" fmla="val 37544"/>
              <a:gd name="adj2" fmla="val 6250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Yes, </a:t>
            </a:r>
            <a:r>
              <a:rPr lang="pt-BR" dirty="0" err="1" smtClean="0">
                <a:solidFill>
                  <a:schemeClr val="tx1"/>
                </a:solidFill>
              </a:rPr>
              <a:t>of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course</a:t>
            </a:r>
            <a:r>
              <a:rPr lang="pt-BR" dirty="0" smtClean="0">
                <a:solidFill>
                  <a:schemeClr val="tx1"/>
                </a:solidFill>
              </a:rPr>
              <a:t>! </a:t>
            </a:r>
            <a:r>
              <a:rPr lang="pt-BR" dirty="0" err="1" smtClean="0">
                <a:solidFill>
                  <a:schemeClr val="tx1"/>
                </a:solidFill>
              </a:rPr>
              <a:t>What</a:t>
            </a:r>
            <a:r>
              <a:rPr lang="pt-BR" dirty="0" smtClean="0">
                <a:solidFill>
                  <a:schemeClr val="tx1"/>
                </a:solidFill>
              </a:rPr>
              <a:t> time?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3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 explicativo retangular com cantos arredondados 6"/>
          <p:cNvSpPr/>
          <p:nvPr/>
        </p:nvSpPr>
        <p:spPr>
          <a:xfrm>
            <a:off x="2555776" y="1419622"/>
            <a:ext cx="1944216" cy="1224136"/>
          </a:xfrm>
          <a:prstGeom prst="wedgeRoundRectCallout">
            <a:avLst>
              <a:gd name="adj1" fmla="val -39004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7:00pm?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 explicativo retangular com cantos arredondados 1"/>
          <p:cNvSpPr/>
          <p:nvPr/>
        </p:nvSpPr>
        <p:spPr>
          <a:xfrm>
            <a:off x="4932040" y="1491630"/>
            <a:ext cx="1728192" cy="1224136"/>
          </a:xfrm>
          <a:prstGeom prst="wedgeRoundRectCallout">
            <a:avLst>
              <a:gd name="adj1" fmla="val 37544"/>
              <a:gd name="adj2" fmla="val 6250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Okay</a:t>
            </a:r>
            <a:r>
              <a:rPr lang="pt-BR" dirty="0" smtClean="0">
                <a:solidFill>
                  <a:schemeClr val="tx1"/>
                </a:solidFill>
              </a:rPr>
              <a:t>. </a:t>
            </a:r>
            <a:r>
              <a:rPr lang="pt-BR" dirty="0" err="1" smtClean="0">
                <a:solidFill>
                  <a:schemeClr val="tx1"/>
                </a:solidFill>
              </a:rPr>
              <a:t>See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 in </a:t>
            </a:r>
            <a:r>
              <a:rPr lang="pt-BR" dirty="0" err="1" smtClean="0">
                <a:solidFill>
                  <a:schemeClr val="tx1"/>
                </a:solidFill>
              </a:rPr>
              <a:t>the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park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4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 explicativo retangular com cantos arredondados 6"/>
          <p:cNvSpPr/>
          <p:nvPr/>
        </p:nvSpPr>
        <p:spPr>
          <a:xfrm>
            <a:off x="2555776" y="1419622"/>
            <a:ext cx="1944216" cy="1224136"/>
          </a:xfrm>
          <a:prstGeom prst="wedgeRoundRectCallout">
            <a:avLst>
              <a:gd name="adj1" fmla="val -39004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Yes, </a:t>
            </a:r>
            <a:r>
              <a:rPr lang="pt-BR" dirty="0" err="1" smtClean="0">
                <a:solidFill>
                  <a:schemeClr val="tx1"/>
                </a:solidFill>
              </a:rPr>
              <a:t>see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 later. Bye </a:t>
            </a:r>
            <a:r>
              <a:rPr lang="pt-BR" dirty="0" err="1" smtClean="0">
                <a:solidFill>
                  <a:schemeClr val="tx1"/>
                </a:solidFill>
              </a:rPr>
              <a:t>bye</a:t>
            </a:r>
            <a:r>
              <a:rPr lang="pt-BR" dirty="0" smtClean="0">
                <a:solidFill>
                  <a:schemeClr val="tx1"/>
                </a:solidFill>
              </a:rPr>
              <a:t>!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92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71552"/>
            <a:ext cx="2771800" cy="2771800"/>
          </a:xfrm>
        </p:spPr>
      </p:pic>
      <p:pic>
        <p:nvPicPr>
          <p:cNvPr id="1026" name="Picture 2" descr="C:\Users\Janaína\Pictures\joana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7" t="4369" r="26437" b="50000"/>
          <a:stretch/>
        </p:blipFill>
        <p:spPr bwMode="auto">
          <a:xfrm>
            <a:off x="6212639" y="2305713"/>
            <a:ext cx="2930680" cy="283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 explicativo retangular com cantos arredondados 1"/>
          <p:cNvSpPr/>
          <p:nvPr/>
        </p:nvSpPr>
        <p:spPr>
          <a:xfrm>
            <a:off x="4932040" y="1491630"/>
            <a:ext cx="1728192" cy="1224136"/>
          </a:xfrm>
          <a:prstGeom prst="wedgeRoundRectCallout">
            <a:avLst>
              <a:gd name="adj1" fmla="val 37544"/>
              <a:gd name="adj2" fmla="val 6250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Bye </a:t>
            </a:r>
            <a:r>
              <a:rPr lang="pt-BR" dirty="0" err="1" smtClean="0">
                <a:solidFill>
                  <a:schemeClr val="tx1"/>
                </a:solidFill>
              </a:rPr>
              <a:t>bye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20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Sorry</a:t>
            </a:r>
            <a:r>
              <a:rPr lang="pt-BR" dirty="0" smtClean="0">
                <a:solidFill>
                  <a:schemeClr val="tx1"/>
                </a:solidFill>
              </a:rPr>
              <a:t>, I </a:t>
            </a:r>
            <a:r>
              <a:rPr lang="pt-BR" dirty="0" err="1" smtClean="0">
                <a:solidFill>
                  <a:schemeClr val="tx1"/>
                </a:solidFill>
              </a:rPr>
              <a:t>didn’t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see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61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2" name="Texto explicativo retangular com cantos arredondados 1"/>
          <p:cNvSpPr/>
          <p:nvPr/>
        </p:nvSpPr>
        <p:spPr>
          <a:xfrm>
            <a:off x="2392241" y="1059582"/>
            <a:ext cx="1728192" cy="1224136"/>
          </a:xfrm>
          <a:prstGeom prst="wedgeRoundRectCallout">
            <a:avLst>
              <a:gd name="adj1" fmla="val -38871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No </a:t>
            </a:r>
            <a:r>
              <a:rPr lang="pt-BR" dirty="0" err="1" smtClean="0">
                <a:solidFill>
                  <a:schemeClr val="tx1"/>
                </a:solidFill>
              </a:rPr>
              <a:t>problem</a:t>
            </a:r>
            <a:r>
              <a:rPr lang="pt-BR" dirty="0" smtClean="0">
                <a:solidFill>
                  <a:schemeClr val="tx1"/>
                </a:solidFill>
              </a:rPr>
              <a:t>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134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Did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get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hurt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06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2" name="Texto explicativo retangular com cantos arredondados 1"/>
          <p:cNvSpPr/>
          <p:nvPr/>
        </p:nvSpPr>
        <p:spPr>
          <a:xfrm>
            <a:off x="2392241" y="1059582"/>
            <a:ext cx="1728192" cy="1224136"/>
          </a:xfrm>
          <a:prstGeom prst="wedgeRoundRectCallout">
            <a:avLst>
              <a:gd name="adj1" fmla="val -38871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No, </a:t>
            </a:r>
            <a:r>
              <a:rPr lang="pt-BR" dirty="0" err="1" smtClean="0">
                <a:solidFill>
                  <a:schemeClr val="tx1"/>
                </a:solidFill>
              </a:rPr>
              <a:t>I’m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okay</a:t>
            </a:r>
            <a:r>
              <a:rPr lang="pt-BR" dirty="0" smtClean="0">
                <a:solidFill>
                  <a:schemeClr val="tx1"/>
                </a:solidFill>
              </a:rPr>
              <a:t>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2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9" name="Texto explicativo retangular com cantos arredondados 8"/>
          <p:cNvSpPr/>
          <p:nvPr/>
        </p:nvSpPr>
        <p:spPr>
          <a:xfrm>
            <a:off x="4788024" y="1203598"/>
            <a:ext cx="1584176" cy="1152128"/>
          </a:xfrm>
          <a:prstGeom prst="wedgeRoundRectCallout">
            <a:avLst>
              <a:gd name="adj1" fmla="val 43447"/>
              <a:gd name="adj2" fmla="val 652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What’s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your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name</a:t>
            </a:r>
            <a:r>
              <a:rPr lang="pt-BR" dirty="0" smtClean="0">
                <a:solidFill>
                  <a:schemeClr val="tx1"/>
                </a:solidFill>
              </a:rPr>
              <a:t>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57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11"/>
          <a:stretch/>
        </p:blipFill>
        <p:spPr>
          <a:xfrm>
            <a:off x="0" y="2355726"/>
            <a:ext cx="3187328" cy="2787774"/>
          </a:xfr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1" b="3468"/>
          <a:stretch/>
        </p:blipFill>
        <p:spPr>
          <a:xfrm>
            <a:off x="5843403" y="1902942"/>
            <a:ext cx="3143540" cy="3261096"/>
          </a:xfrm>
          <a:prstGeom prst="rect">
            <a:avLst/>
          </a:prstGeom>
        </p:spPr>
      </p:pic>
      <p:sp>
        <p:nvSpPr>
          <p:cNvPr id="2" name="Texto explicativo retangular com cantos arredondados 1"/>
          <p:cNvSpPr/>
          <p:nvPr/>
        </p:nvSpPr>
        <p:spPr>
          <a:xfrm>
            <a:off x="2392241" y="1059582"/>
            <a:ext cx="1728192" cy="1224136"/>
          </a:xfrm>
          <a:prstGeom prst="wedgeRoundRectCallout">
            <a:avLst>
              <a:gd name="adj1" fmla="val -38871"/>
              <a:gd name="adj2" fmla="val 726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err="1" smtClean="0">
                <a:solidFill>
                  <a:schemeClr val="tx1"/>
                </a:solidFill>
              </a:rPr>
              <a:t>My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name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is</a:t>
            </a:r>
            <a:r>
              <a:rPr lang="pt-BR" dirty="0" smtClean="0">
                <a:solidFill>
                  <a:schemeClr val="tx1"/>
                </a:solidFill>
              </a:rPr>
              <a:t> Agatha, </a:t>
            </a:r>
            <a:r>
              <a:rPr lang="pt-BR" dirty="0" err="1" smtClean="0">
                <a:solidFill>
                  <a:schemeClr val="tx1"/>
                </a:solidFill>
              </a:rPr>
              <a:t>and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 err="1" smtClean="0">
                <a:solidFill>
                  <a:schemeClr val="tx1"/>
                </a:solidFill>
              </a:rPr>
              <a:t>you</a:t>
            </a:r>
            <a:r>
              <a:rPr lang="pt-BR" dirty="0" smtClean="0">
                <a:solidFill>
                  <a:schemeClr val="tx1"/>
                </a:solidFill>
              </a:rPr>
              <a:t> are?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32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Brilh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181</TotalTime>
  <Words>381</Words>
  <Application>Microsoft Office PowerPoint</Application>
  <PresentationFormat>Apresentação na tela (16:9)</PresentationFormat>
  <Paragraphs>49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5" baseType="lpstr">
      <vt:lpstr>Brilho</vt:lpstr>
      <vt:lpstr>VALENTINE’S DAY</vt:lpstr>
      <vt:lpstr>DESCRIPTION - 1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DESCRIPTION - 2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Diálogo</dc:title>
  <dc:creator>Janaína</dc:creator>
  <cp:lastModifiedBy>Janaína</cp:lastModifiedBy>
  <cp:revision>14</cp:revision>
  <dcterms:created xsi:type="dcterms:W3CDTF">2019-02-18T20:09:21Z</dcterms:created>
  <dcterms:modified xsi:type="dcterms:W3CDTF">2019-02-19T19:48:08Z</dcterms:modified>
</cp:coreProperties>
</file>