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4D99CE6-0580-433B-8089-3D6A0673F484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10F2CF9-D8AD-42A1-B42D-3960AF5A6072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510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9CE6-0580-433B-8089-3D6A0673F484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2CF9-D8AD-42A1-B42D-3960AF5A6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9017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9CE6-0580-433B-8089-3D6A0673F484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2CF9-D8AD-42A1-B42D-3960AF5A6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036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9CE6-0580-433B-8089-3D6A0673F484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2CF9-D8AD-42A1-B42D-3960AF5A6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68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4D99CE6-0580-433B-8089-3D6A0673F484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0F2CF9-D8AD-42A1-B42D-3960AF5A6072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817335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9CE6-0580-433B-8089-3D6A0673F484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2CF9-D8AD-42A1-B42D-3960AF5A6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76770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9CE6-0580-433B-8089-3D6A0673F484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2CF9-D8AD-42A1-B42D-3960AF5A6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30520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9CE6-0580-433B-8089-3D6A0673F484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2CF9-D8AD-42A1-B42D-3960AF5A6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19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9CE6-0580-433B-8089-3D6A0673F484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2CF9-D8AD-42A1-B42D-3960AF5A6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595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4D99CE6-0580-433B-8089-3D6A0673F484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10F2CF9-D8AD-42A1-B42D-3960AF5A607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95094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4D99CE6-0580-433B-8089-3D6A0673F484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10F2CF9-D8AD-42A1-B42D-3960AF5A6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26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4D99CE6-0580-433B-8089-3D6A0673F484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10F2CF9-D8AD-42A1-B42D-3960AF5A6072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232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C6B19-402C-498F-B862-40914CCF2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1824" y="1662838"/>
            <a:ext cx="6268350" cy="3341090"/>
          </a:xfrm>
        </p:spPr>
        <p:txBody>
          <a:bodyPr/>
          <a:lstStyle/>
          <a:p>
            <a:r>
              <a:rPr lang="pt-BR" dirty="0"/>
              <a:t>ENGLISH ACTIVITY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6E624F-9587-40AF-92E4-AA67701E0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3939" y="4759995"/>
            <a:ext cx="3364119" cy="487865"/>
          </a:xfrm>
        </p:spPr>
        <p:txBody>
          <a:bodyPr/>
          <a:lstStyle/>
          <a:p>
            <a:r>
              <a:rPr lang="pt-BR" dirty="0"/>
              <a:t>VALENTINE’S DAY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29C5683-C4D3-4D39-BAC6-6E4919C7001B}"/>
              </a:ext>
            </a:extLst>
          </p:cNvPr>
          <p:cNvSpPr txBox="1"/>
          <p:nvPr/>
        </p:nvSpPr>
        <p:spPr>
          <a:xfrm>
            <a:off x="792346" y="4759995"/>
            <a:ext cx="289553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STUDENTS: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Carlos Daniel;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Jadilson José;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José Douglas;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err="1"/>
              <a:t>Ricaely</a:t>
            </a:r>
            <a:r>
              <a:rPr lang="pt-BR" sz="2400" dirty="0"/>
              <a:t> Guimarães.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E69CB1C7-B458-4F66-9C70-D996EFE802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7" y="159013"/>
            <a:ext cx="1446728" cy="193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314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888393-9D5A-42DA-AEB1-B40CF5066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leaving</a:t>
            </a:r>
            <a:r>
              <a:rPr lang="pt-BR" dirty="0"/>
              <a:t> </a:t>
            </a:r>
            <a:r>
              <a:rPr lang="pt-BR" dirty="0" err="1"/>
              <a:t>school</a:t>
            </a:r>
            <a:r>
              <a:rPr lang="pt-BR" dirty="0"/>
              <a:t>...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EB47BC0-B2B0-4F83-811E-3E87043CC4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77AEB46-E83A-48C2-B470-600AA889CB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0C0681B1-9A5A-4515-87D0-5FA5F8BE31BF}"/>
              </a:ext>
            </a:extLst>
          </p:cNvPr>
          <p:cNvSpPr txBox="1"/>
          <p:nvPr/>
        </p:nvSpPr>
        <p:spPr>
          <a:xfrm>
            <a:off x="4656852" y="2334710"/>
            <a:ext cx="3367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 </a:t>
            </a:r>
            <a:r>
              <a:rPr lang="pt-BR" sz="2400" dirty="0"/>
              <a:t>WHERE DO YOU LIVE? </a:t>
            </a:r>
            <a:endParaRPr lang="pt-BR" dirty="0"/>
          </a:p>
        </p:txBody>
      </p:sp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C2CD3BDC-2949-4D83-909A-C1BC70911160}"/>
              </a:ext>
            </a:extLst>
          </p:cNvPr>
          <p:cNvSpPr/>
          <p:nvPr/>
        </p:nvSpPr>
        <p:spPr>
          <a:xfrm>
            <a:off x="4525460" y="2334710"/>
            <a:ext cx="3499365" cy="461665"/>
          </a:xfrm>
          <a:prstGeom prst="wedgeRectCallout">
            <a:avLst>
              <a:gd name="adj1" fmla="val 35434"/>
              <a:gd name="adj2" fmla="val 17294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145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D2C932-6552-4828-B786-D4BCFD07E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leaving</a:t>
            </a:r>
            <a:r>
              <a:rPr lang="pt-BR" dirty="0"/>
              <a:t> </a:t>
            </a:r>
            <a:r>
              <a:rPr lang="pt-BR" dirty="0" err="1"/>
              <a:t>school</a:t>
            </a:r>
            <a:r>
              <a:rPr lang="pt-BR" dirty="0"/>
              <a:t>...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6C1820C-18BE-412B-B77C-22B9FE2378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2597371A-E117-4D8B-8F73-2DF4EBF6E5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08AF9FD6-03A9-406E-BC67-37641B21549D}"/>
              </a:ext>
            </a:extLst>
          </p:cNvPr>
          <p:cNvSpPr txBox="1"/>
          <p:nvPr/>
        </p:nvSpPr>
        <p:spPr>
          <a:xfrm>
            <a:off x="4346480" y="2175486"/>
            <a:ext cx="34990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IN THE CENTER, ON THE MAIN STREET!</a:t>
            </a:r>
            <a:endParaRPr lang="pt-BR" sz="2400" dirty="0"/>
          </a:p>
        </p:txBody>
      </p:sp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3A0657BE-CCD6-49FF-B51E-7046D9D81F88}"/>
              </a:ext>
            </a:extLst>
          </p:cNvPr>
          <p:cNvSpPr/>
          <p:nvPr/>
        </p:nvSpPr>
        <p:spPr>
          <a:xfrm>
            <a:off x="4346480" y="2124603"/>
            <a:ext cx="3499038" cy="881880"/>
          </a:xfrm>
          <a:prstGeom prst="wedgeRectCallout">
            <a:avLst>
              <a:gd name="adj1" fmla="val -25397"/>
              <a:gd name="adj2" fmla="val 8727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204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E846A3-25E3-40DA-8482-6ECFF897E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leaving</a:t>
            </a:r>
            <a:r>
              <a:rPr lang="pt-BR" dirty="0"/>
              <a:t> </a:t>
            </a:r>
            <a:r>
              <a:rPr lang="pt-BR" dirty="0" err="1"/>
              <a:t>school</a:t>
            </a:r>
            <a:r>
              <a:rPr lang="pt-BR" dirty="0"/>
              <a:t>...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FAF1E07-296F-42A9-BC90-2B403713A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CE69B36C-19C4-4AE7-8E4B-337D37D63B46}"/>
              </a:ext>
            </a:extLst>
          </p:cNvPr>
          <p:cNvSpPr txBox="1"/>
          <p:nvPr/>
        </p:nvSpPr>
        <p:spPr>
          <a:xfrm>
            <a:off x="5466912" y="2175486"/>
            <a:ext cx="17478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 LIVE IN THE NEXT STREET!</a:t>
            </a:r>
            <a:endParaRPr lang="pt-BR" sz="24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43EB371-645B-4665-8DDA-DEE5505BAE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5FC399D4-156E-4AEF-B792-E659C73CE2A2}"/>
              </a:ext>
            </a:extLst>
          </p:cNvPr>
          <p:cNvSpPr/>
          <p:nvPr/>
        </p:nvSpPr>
        <p:spPr>
          <a:xfrm>
            <a:off x="5466911" y="2175485"/>
            <a:ext cx="1747854" cy="1200329"/>
          </a:xfrm>
          <a:prstGeom prst="wedgeRectCallout">
            <a:avLst>
              <a:gd name="adj1" fmla="val 35274"/>
              <a:gd name="adj2" fmla="val 6691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936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6BE62C-58DF-45AE-84B2-398EB19D9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leaving</a:t>
            </a:r>
            <a:r>
              <a:rPr lang="pt-BR" dirty="0"/>
              <a:t> </a:t>
            </a:r>
            <a:r>
              <a:rPr lang="pt-BR" dirty="0" err="1"/>
              <a:t>school</a:t>
            </a:r>
            <a:r>
              <a:rPr lang="pt-BR" dirty="0"/>
              <a:t>...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187ED92-206A-4A3E-983C-D8AFA871A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AB1A9152-2C9E-4AF1-A033-A25C9C5E4C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D10B20F6-D539-49EC-8C95-146E67E88E88}"/>
              </a:ext>
            </a:extLst>
          </p:cNvPr>
          <p:cNvSpPr txBox="1"/>
          <p:nvPr/>
        </p:nvSpPr>
        <p:spPr>
          <a:xfrm>
            <a:off x="4960205" y="1965378"/>
            <a:ext cx="22715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DO YOU WANT ME TO JOIN YOU?</a:t>
            </a:r>
            <a:endParaRPr lang="pt-BR" sz="2400" dirty="0"/>
          </a:p>
        </p:txBody>
      </p:sp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9F8F182C-BA77-4957-B9DA-8000CC36B7E0}"/>
              </a:ext>
            </a:extLst>
          </p:cNvPr>
          <p:cNvSpPr/>
          <p:nvPr/>
        </p:nvSpPr>
        <p:spPr>
          <a:xfrm>
            <a:off x="4960205" y="1874517"/>
            <a:ext cx="2271589" cy="1382052"/>
          </a:xfrm>
          <a:prstGeom prst="wedgeRectCallout">
            <a:avLst>
              <a:gd name="adj1" fmla="val -26667"/>
              <a:gd name="adj2" fmla="val 9702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7357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1BE39-AF6A-48D5-BEDC-45E7B52F7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leaving</a:t>
            </a:r>
            <a:r>
              <a:rPr lang="pt-BR" dirty="0"/>
              <a:t> </a:t>
            </a:r>
            <a:r>
              <a:rPr lang="pt-BR" dirty="0" err="1"/>
              <a:t>school</a:t>
            </a:r>
            <a:r>
              <a:rPr lang="pt-BR" dirty="0"/>
              <a:t>...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AF709A38-A1F5-42DD-9849-7FE0C77D3D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2A4A1ED-F35C-479F-BD8E-B46CC97820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3B309EF-D2C0-43B1-AC11-E77FA355F2B6}"/>
              </a:ext>
            </a:extLst>
          </p:cNvPr>
          <p:cNvSpPr txBox="1"/>
          <p:nvPr/>
        </p:nvSpPr>
        <p:spPr>
          <a:xfrm>
            <a:off x="5206173" y="2493935"/>
            <a:ext cx="1779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/>
              <a:t>YES PLEASE!</a:t>
            </a:r>
          </a:p>
        </p:txBody>
      </p:sp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AA358F2B-0A68-40E9-94E4-247AE220A17D}"/>
              </a:ext>
            </a:extLst>
          </p:cNvPr>
          <p:cNvSpPr/>
          <p:nvPr/>
        </p:nvSpPr>
        <p:spPr>
          <a:xfrm>
            <a:off x="5206173" y="2493934"/>
            <a:ext cx="1779654" cy="461666"/>
          </a:xfrm>
          <a:prstGeom prst="wedgeRectCallout">
            <a:avLst>
              <a:gd name="adj1" fmla="val 52143"/>
              <a:gd name="adj2" fmla="val 17157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107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142D5C-4A5D-4FE5-9530-0D5AFE6C4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726" y="3017218"/>
            <a:ext cx="7746548" cy="823563"/>
          </a:xfrm>
        </p:spPr>
        <p:txBody>
          <a:bodyPr/>
          <a:lstStyle/>
          <a:p>
            <a:r>
              <a:rPr lang="en-US" dirty="0"/>
              <a:t>On the way home he asks: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1710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DD81A-6959-458B-A274-A823C761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way home…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52542B2-F7F0-4CA6-BC88-D8007DD7A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9D4743F-B3FE-4BCE-8771-D24EA545F2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2F6D4E3-F82C-4BDA-A52D-1B5C88500D1C}"/>
              </a:ext>
            </a:extLst>
          </p:cNvPr>
          <p:cNvSpPr txBox="1"/>
          <p:nvPr/>
        </p:nvSpPr>
        <p:spPr>
          <a:xfrm>
            <a:off x="5271832" y="2380876"/>
            <a:ext cx="21380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 HOW OLD ARE YOU?</a:t>
            </a:r>
            <a:endParaRPr lang="pt-BR" dirty="0"/>
          </a:p>
        </p:txBody>
      </p:sp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E1712A70-4C94-45EF-B8CE-77E0074D92BA}"/>
              </a:ext>
            </a:extLst>
          </p:cNvPr>
          <p:cNvSpPr/>
          <p:nvPr/>
        </p:nvSpPr>
        <p:spPr>
          <a:xfrm>
            <a:off x="5271832" y="2334710"/>
            <a:ext cx="2138011" cy="877163"/>
          </a:xfrm>
          <a:prstGeom prst="wedgeRectCallout">
            <a:avLst>
              <a:gd name="adj1" fmla="val -38533"/>
              <a:gd name="adj2" fmla="val 11114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013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DD81A-6959-458B-A274-A823C761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way home…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52542B2-F7F0-4CA6-BC88-D8007DD7A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9D4743F-B3FE-4BCE-8771-D24EA545F2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2F6D4E3-F82C-4BDA-A52D-1B5C88500D1C}"/>
              </a:ext>
            </a:extLst>
          </p:cNvPr>
          <p:cNvSpPr txBox="1"/>
          <p:nvPr/>
        </p:nvSpPr>
        <p:spPr>
          <a:xfrm>
            <a:off x="4670124" y="2425572"/>
            <a:ext cx="2851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EIGHTEEN AND YOURS? </a:t>
            </a:r>
            <a:endParaRPr lang="pt-BR" dirty="0"/>
          </a:p>
        </p:txBody>
      </p:sp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E1712A70-4C94-45EF-B8CE-77E0074D92BA}"/>
              </a:ext>
            </a:extLst>
          </p:cNvPr>
          <p:cNvSpPr/>
          <p:nvPr/>
        </p:nvSpPr>
        <p:spPr>
          <a:xfrm>
            <a:off x="4670125" y="2425572"/>
            <a:ext cx="2851750" cy="786301"/>
          </a:xfrm>
          <a:prstGeom prst="wedgeRectCallout">
            <a:avLst>
              <a:gd name="adj1" fmla="val 33496"/>
              <a:gd name="adj2" fmla="val 13411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47157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DD81A-6959-458B-A274-A823C761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way home…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52542B2-F7F0-4CA6-BC88-D8007DD7A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9D4743F-B3FE-4BCE-8771-D24EA545F2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2F6D4E3-F82C-4BDA-A52D-1B5C88500D1C}"/>
              </a:ext>
            </a:extLst>
          </p:cNvPr>
          <p:cNvSpPr txBox="1"/>
          <p:nvPr/>
        </p:nvSpPr>
        <p:spPr>
          <a:xfrm>
            <a:off x="5014352" y="2750208"/>
            <a:ext cx="2652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 EIGHTEEN ALSO!</a:t>
            </a:r>
            <a:endParaRPr lang="pt-BR" dirty="0"/>
          </a:p>
        </p:txBody>
      </p:sp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E1712A70-4C94-45EF-B8CE-77E0074D92BA}"/>
              </a:ext>
            </a:extLst>
          </p:cNvPr>
          <p:cNvSpPr/>
          <p:nvPr/>
        </p:nvSpPr>
        <p:spPr>
          <a:xfrm>
            <a:off x="5014352" y="2750208"/>
            <a:ext cx="2652969" cy="461665"/>
          </a:xfrm>
          <a:prstGeom prst="wedgeRectCallout">
            <a:avLst>
              <a:gd name="adj1" fmla="val -38533"/>
              <a:gd name="adj2" fmla="val 11114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3279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DD81A-6959-458B-A274-A823C761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way home…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52542B2-F7F0-4CA6-BC88-D8007DD7A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9D4743F-B3FE-4BCE-8771-D24EA545F2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2F6D4E3-F82C-4BDA-A52D-1B5C88500D1C}"/>
              </a:ext>
            </a:extLst>
          </p:cNvPr>
          <p:cNvSpPr txBox="1"/>
          <p:nvPr/>
        </p:nvSpPr>
        <p:spPr>
          <a:xfrm>
            <a:off x="5014351" y="2380876"/>
            <a:ext cx="26529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 WITH WHOM YOU LIVE?</a:t>
            </a:r>
            <a:endParaRPr lang="pt-BR" dirty="0"/>
          </a:p>
        </p:txBody>
      </p:sp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E1712A70-4C94-45EF-B8CE-77E0074D92BA}"/>
              </a:ext>
            </a:extLst>
          </p:cNvPr>
          <p:cNvSpPr/>
          <p:nvPr/>
        </p:nvSpPr>
        <p:spPr>
          <a:xfrm>
            <a:off x="5014351" y="2380876"/>
            <a:ext cx="2652969" cy="830997"/>
          </a:xfrm>
          <a:prstGeom prst="wedgeRectCallout">
            <a:avLst>
              <a:gd name="adj1" fmla="val -33538"/>
              <a:gd name="adj2" fmla="val 8722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2780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A7227E4B-4921-45C4-B0E8-97F5A22F1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8" y="2955235"/>
            <a:ext cx="3499366" cy="3902765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D9AC0990-2DD2-4470-90C1-AAD1250120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958" y="3256569"/>
            <a:ext cx="3499366" cy="3601431"/>
          </a:xfrm>
          <a:prstGeom prst="rect">
            <a:avLst/>
          </a:prstGeom>
        </p:spPr>
      </p:pic>
      <p:sp>
        <p:nvSpPr>
          <p:cNvPr id="14" name="Título 13">
            <a:extLst>
              <a:ext uri="{FF2B5EF4-FFF2-40B4-BE49-F238E27FC236}">
                <a16:creationId xmlns:a16="http://schemas.microsoft.com/office/drawing/2014/main" id="{5EBB77B8-405F-458A-A588-CCCA145A8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 the entrance of the school...</a:t>
            </a:r>
            <a:endParaRPr lang="pt-BR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08DC3737-06D0-4566-8002-688DDD963938}"/>
              </a:ext>
            </a:extLst>
          </p:cNvPr>
          <p:cNvSpPr txBox="1"/>
          <p:nvPr/>
        </p:nvSpPr>
        <p:spPr>
          <a:xfrm>
            <a:off x="4404110" y="1835753"/>
            <a:ext cx="31430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GOOD MORNING! CAN YOU TELL ME WHERE ROOM THIRTEEN IS?</a:t>
            </a:r>
            <a:endParaRPr lang="pt-BR" sz="2400" dirty="0"/>
          </a:p>
        </p:txBody>
      </p:sp>
      <p:sp>
        <p:nvSpPr>
          <p:cNvPr id="18" name="Balão de Fala: Retângulo 17">
            <a:extLst>
              <a:ext uri="{FF2B5EF4-FFF2-40B4-BE49-F238E27FC236}">
                <a16:creationId xmlns:a16="http://schemas.microsoft.com/office/drawing/2014/main" id="{2A4B4021-43AE-4564-81AF-15EEE4C904EE}"/>
              </a:ext>
            </a:extLst>
          </p:cNvPr>
          <p:cNvSpPr/>
          <p:nvPr/>
        </p:nvSpPr>
        <p:spPr>
          <a:xfrm>
            <a:off x="4404110" y="1796988"/>
            <a:ext cx="3321208" cy="1632011"/>
          </a:xfrm>
          <a:prstGeom prst="wedgeRectCallout">
            <a:avLst>
              <a:gd name="adj1" fmla="val -69633"/>
              <a:gd name="adj2" fmla="val 8557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968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DD81A-6959-458B-A274-A823C761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way home…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52542B2-F7F0-4CA6-BC88-D8007DD7A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9D4743F-B3FE-4BCE-8771-D24EA545F2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2F6D4E3-F82C-4BDA-A52D-1B5C88500D1C}"/>
              </a:ext>
            </a:extLst>
          </p:cNvPr>
          <p:cNvSpPr txBox="1"/>
          <p:nvPr/>
        </p:nvSpPr>
        <p:spPr>
          <a:xfrm>
            <a:off x="4670124" y="2724767"/>
            <a:ext cx="2851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WITH MY AUNT!</a:t>
            </a:r>
            <a:endParaRPr lang="pt-BR" dirty="0"/>
          </a:p>
        </p:txBody>
      </p:sp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E1712A70-4C94-45EF-B8CE-77E0074D92BA}"/>
              </a:ext>
            </a:extLst>
          </p:cNvPr>
          <p:cNvSpPr/>
          <p:nvPr/>
        </p:nvSpPr>
        <p:spPr>
          <a:xfrm>
            <a:off x="4670125" y="2724767"/>
            <a:ext cx="2851750" cy="487106"/>
          </a:xfrm>
          <a:prstGeom prst="wedgeRectCallout">
            <a:avLst>
              <a:gd name="adj1" fmla="val 33496"/>
              <a:gd name="adj2" fmla="val 13411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9321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DD81A-6959-458B-A274-A823C761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way home…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52542B2-F7F0-4CA6-BC88-D8007DD7A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9D4743F-B3FE-4BCE-8771-D24EA545F2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2F6D4E3-F82C-4BDA-A52D-1B5C88500D1C}"/>
              </a:ext>
            </a:extLst>
          </p:cNvPr>
          <p:cNvSpPr txBox="1"/>
          <p:nvPr/>
        </p:nvSpPr>
        <p:spPr>
          <a:xfrm>
            <a:off x="4769515" y="2750208"/>
            <a:ext cx="2652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 DO YOU WORK? </a:t>
            </a:r>
            <a:endParaRPr lang="pt-BR" dirty="0"/>
          </a:p>
        </p:txBody>
      </p:sp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E1712A70-4C94-45EF-B8CE-77E0074D92BA}"/>
              </a:ext>
            </a:extLst>
          </p:cNvPr>
          <p:cNvSpPr/>
          <p:nvPr/>
        </p:nvSpPr>
        <p:spPr>
          <a:xfrm>
            <a:off x="4769515" y="2750208"/>
            <a:ext cx="2652969" cy="461665"/>
          </a:xfrm>
          <a:prstGeom prst="wedgeRectCallout">
            <a:avLst>
              <a:gd name="adj1" fmla="val -27544"/>
              <a:gd name="adj2" fmla="val 11306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986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DD81A-6959-458B-A274-A823C761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way home…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52542B2-F7F0-4CA6-BC88-D8007DD7A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9D4743F-B3FE-4BCE-8771-D24EA545F2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2F6D4E3-F82C-4BDA-A52D-1B5C88500D1C}"/>
              </a:ext>
            </a:extLst>
          </p:cNvPr>
          <p:cNvSpPr txBox="1"/>
          <p:nvPr/>
        </p:nvSpPr>
        <p:spPr>
          <a:xfrm>
            <a:off x="4216870" y="2056240"/>
            <a:ext cx="37582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NO, MY ROUTINE IS GOING TO SCHOOL AND STUDYING AT HOME!</a:t>
            </a:r>
            <a:endParaRPr lang="pt-BR" dirty="0"/>
          </a:p>
        </p:txBody>
      </p:sp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E1712A70-4C94-45EF-B8CE-77E0074D92BA}"/>
              </a:ext>
            </a:extLst>
          </p:cNvPr>
          <p:cNvSpPr/>
          <p:nvPr/>
        </p:nvSpPr>
        <p:spPr>
          <a:xfrm>
            <a:off x="4216870" y="2011544"/>
            <a:ext cx="3758259" cy="1200329"/>
          </a:xfrm>
          <a:prstGeom prst="wedgeRectCallout">
            <a:avLst>
              <a:gd name="adj1" fmla="val 38080"/>
              <a:gd name="adj2" fmla="val 8553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14223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93F44A-4382-4E01-A7C2-9830C7C52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9" y="2440749"/>
            <a:ext cx="10178322" cy="197650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Some time after that, they arrived at the gate of the house and Julia confesses: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52107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1BE39-AF6A-48D5-BEDC-45E7B52F7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house</a:t>
            </a:r>
            <a:r>
              <a:rPr lang="pt-BR" dirty="0"/>
              <a:t> </a:t>
            </a:r>
            <a:r>
              <a:rPr lang="pt-BR" dirty="0" err="1"/>
              <a:t>gate</a:t>
            </a:r>
            <a:r>
              <a:rPr lang="pt-BR" dirty="0"/>
              <a:t>...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AF709A38-A1F5-42DD-9849-7FE0C77D3D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2A4A1ED-F35C-479F-BD8E-B46CC97820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3B309EF-D2C0-43B1-AC11-E77FA355F2B6}"/>
              </a:ext>
            </a:extLst>
          </p:cNvPr>
          <p:cNvSpPr txBox="1"/>
          <p:nvPr/>
        </p:nvSpPr>
        <p:spPr>
          <a:xfrm>
            <a:off x="4375946" y="2079279"/>
            <a:ext cx="3440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 CONFESS, I MISSED THE BUS ON PURPOSE TO ACCOMPANY YOU!</a:t>
            </a:r>
            <a:endParaRPr lang="pt-BR" sz="2400" dirty="0"/>
          </a:p>
        </p:txBody>
      </p:sp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AA358F2B-0A68-40E9-94E4-247AE220A17D}"/>
              </a:ext>
            </a:extLst>
          </p:cNvPr>
          <p:cNvSpPr/>
          <p:nvPr/>
        </p:nvSpPr>
        <p:spPr>
          <a:xfrm>
            <a:off x="4375619" y="2056241"/>
            <a:ext cx="3499366" cy="1200328"/>
          </a:xfrm>
          <a:prstGeom prst="wedgeRectCallout">
            <a:avLst>
              <a:gd name="adj1" fmla="val 22498"/>
              <a:gd name="adj2" fmla="val 8435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2603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1BE39-AF6A-48D5-BEDC-45E7B52F7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house</a:t>
            </a:r>
            <a:r>
              <a:rPr lang="pt-BR" dirty="0"/>
              <a:t> </a:t>
            </a:r>
            <a:r>
              <a:rPr lang="pt-BR" dirty="0" err="1"/>
              <a:t>gate</a:t>
            </a:r>
            <a:r>
              <a:rPr lang="pt-BR" dirty="0"/>
              <a:t>...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AF709A38-A1F5-42DD-9849-7FE0C77D3D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2A4A1ED-F35C-479F-BD8E-B46CC97820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3B309EF-D2C0-43B1-AC11-E77FA355F2B6}"/>
              </a:ext>
            </a:extLst>
          </p:cNvPr>
          <p:cNvSpPr txBox="1"/>
          <p:nvPr/>
        </p:nvSpPr>
        <p:spPr>
          <a:xfrm>
            <a:off x="4375946" y="2079279"/>
            <a:ext cx="3440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I ALSO WANTED TO SPEND SOME TIME ALONE WITH YOU!</a:t>
            </a:r>
            <a:endParaRPr lang="pt-BR" sz="2400" dirty="0"/>
          </a:p>
        </p:txBody>
      </p:sp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AA358F2B-0A68-40E9-94E4-247AE220A17D}"/>
              </a:ext>
            </a:extLst>
          </p:cNvPr>
          <p:cNvSpPr/>
          <p:nvPr/>
        </p:nvSpPr>
        <p:spPr>
          <a:xfrm>
            <a:off x="4375619" y="2056241"/>
            <a:ext cx="3499366" cy="1200328"/>
          </a:xfrm>
          <a:prstGeom prst="wedgeRectCallout">
            <a:avLst>
              <a:gd name="adj1" fmla="val -29384"/>
              <a:gd name="adj2" fmla="val 7111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oração 7">
            <a:extLst>
              <a:ext uri="{FF2B5EF4-FFF2-40B4-BE49-F238E27FC236}">
                <a16:creationId xmlns:a16="http://schemas.microsoft.com/office/drawing/2014/main" id="{A229C81D-70F1-41DC-8E05-7ABA37CBE2F2}"/>
              </a:ext>
            </a:extLst>
          </p:cNvPr>
          <p:cNvSpPr/>
          <p:nvPr/>
        </p:nvSpPr>
        <p:spPr>
          <a:xfrm>
            <a:off x="7905433" y="4526284"/>
            <a:ext cx="431044" cy="337264"/>
          </a:xfrm>
          <a:prstGeom prst="hear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oração 8">
            <a:extLst>
              <a:ext uri="{FF2B5EF4-FFF2-40B4-BE49-F238E27FC236}">
                <a16:creationId xmlns:a16="http://schemas.microsoft.com/office/drawing/2014/main" id="{554B3954-16A1-45A1-A838-84501DB2E4E7}"/>
              </a:ext>
            </a:extLst>
          </p:cNvPr>
          <p:cNvSpPr/>
          <p:nvPr/>
        </p:nvSpPr>
        <p:spPr>
          <a:xfrm>
            <a:off x="7166811" y="4582788"/>
            <a:ext cx="431044" cy="337264"/>
          </a:xfrm>
          <a:prstGeom prst="hear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522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554B9A-39D4-4CFA-8565-E5619BE26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9" y="2682933"/>
            <a:ext cx="10178322" cy="195532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Theys</a:t>
            </a:r>
            <a:r>
              <a:rPr lang="en-US" dirty="0"/>
              <a:t> approach each other staring into each other's eyes and kiss!</a:t>
            </a:r>
            <a:br>
              <a:rPr lang="en-US" dirty="0"/>
            </a:br>
            <a:r>
              <a:rPr lang="en-US" dirty="0"/>
              <a:t>End!!!</a:t>
            </a:r>
            <a:endParaRPr lang="pt-BR" dirty="0"/>
          </a:p>
        </p:txBody>
      </p:sp>
      <p:sp>
        <p:nvSpPr>
          <p:cNvPr id="3" name="Coração 2">
            <a:extLst>
              <a:ext uri="{FF2B5EF4-FFF2-40B4-BE49-F238E27FC236}">
                <a16:creationId xmlns:a16="http://schemas.microsoft.com/office/drawing/2014/main" id="{BEA2EE6E-D70F-4E3C-A301-AF1A38C008BE}"/>
              </a:ext>
            </a:extLst>
          </p:cNvPr>
          <p:cNvSpPr/>
          <p:nvPr/>
        </p:nvSpPr>
        <p:spPr>
          <a:xfrm>
            <a:off x="2462290" y="673396"/>
            <a:ext cx="1566372" cy="1420447"/>
          </a:xfrm>
          <a:prstGeom prst="hear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oração 4">
            <a:extLst>
              <a:ext uri="{FF2B5EF4-FFF2-40B4-BE49-F238E27FC236}">
                <a16:creationId xmlns:a16="http://schemas.microsoft.com/office/drawing/2014/main" id="{110638CE-1DA1-4FDE-9C5B-76C90BBDF689}"/>
              </a:ext>
            </a:extLst>
          </p:cNvPr>
          <p:cNvSpPr/>
          <p:nvPr/>
        </p:nvSpPr>
        <p:spPr>
          <a:xfrm>
            <a:off x="8273368" y="967941"/>
            <a:ext cx="1566372" cy="1420447"/>
          </a:xfrm>
          <a:prstGeom prst="hear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oração 5">
            <a:extLst>
              <a:ext uri="{FF2B5EF4-FFF2-40B4-BE49-F238E27FC236}">
                <a16:creationId xmlns:a16="http://schemas.microsoft.com/office/drawing/2014/main" id="{668CC7E8-9955-4527-B9D4-E8E4E395BAEF}"/>
              </a:ext>
            </a:extLst>
          </p:cNvPr>
          <p:cNvSpPr/>
          <p:nvPr/>
        </p:nvSpPr>
        <p:spPr>
          <a:xfrm>
            <a:off x="4191698" y="5275497"/>
            <a:ext cx="1566372" cy="1420447"/>
          </a:xfrm>
          <a:prstGeom prst="hear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oração 6">
            <a:extLst>
              <a:ext uri="{FF2B5EF4-FFF2-40B4-BE49-F238E27FC236}">
                <a16:creationId xmlns:a16="http://schemas.microsoft.com/office/drawing/2014/main" id="{D587C188-2BF0-4F2E-A472-519D4760F014}"/>
              </a:ext>
            </a:extLst>
          </p:cNvPr>
          <p:cNvSpPr/>
          <p:nvPr/>
        </p:nvSpPr>
        <p:spPr>
          <a:xfrm>
            <a:off x="7490182" y="4085831"/>
            <a:ext cx="1566372" cy="1420447"/>
          </a:xfrm>
          <a:prstGeom prst="hear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927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9E9040-0BB2-40C8-94E9-E6D28AD31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 the entrance of the school...</a:t>
            </a:r>
            <a:endParaRPr lang="pt-BR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C9475A49-AD17-4892-BED7-49F317737A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8" y="2955600"/>
            <a:ext cx="3499039" cy="390240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6B79CD6C-C7C5-489D-A8D4-492BEABFB9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958" y="3256569"/>
            <a:ext cx="3499366" cy="3601431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589BFEBA-4AEE-45BA-9DAB-4FB9E684A225}"/>
              </a:ext>
            </a:extLst>
          </p:cNvPr>
          <p:cNvSpPr txBox="1"/>
          <p:nvPr/>
        </p:nvSpPr>
        <p:spPr>
          <a:xfrm>
            <a:off x="4187361" y="2355435"/>
            <a:ext cx="34990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WHAT A COINCIDENCE! IT'S THE SAME ROOM AS MINE!</a:t>
            </a:r>
            <a:endParaRPr lang="pt-BR" sz="2400" dirty="0"/>
          </a:p>
        </p:txBody>
      </p:sp>
      <p:sp>
        <p:nvSpPr>
          <p:cNvPr id="11" name="Balão de Fala: Retângulo 10">
            <a:extLst>
              <a:ext uri="{FF2B5EF4-FFF2-40B4-BE49-F238E27FC236}">
                <a16:creationId xmlns:a16="http://schemas.microsoft.com/office/drawing/2014/main" id="{D3174B13-EFF7-414C-9CCF-1C5D0281253F}"/>
              </a:ext>
            </a:extLst>
          </p:cNvPr>
          <p:cNvSpPr/>
          <p:nvPr/>
        </p:nvSpPr>
        <p:spPr>
          <a:xfrm>
            <a:off x="4187361" y="2355435"/>
            <a:ext cx="3499039" cy="1200329"/>
          </a:xfrm>
          <a:prstGeom prst="wedgeRectCallout">
            <a:avLst>
              <a:gd name="adj1" fmla="val 47595"/>
              <a:gd name="adj2" fmla="val 10114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8837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51250A-ADC8-4D8F-AB1E-1207E9BEC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 the entrance of the school...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D69B1F1-6E8B-4444-8653-4CC8D5EF3F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8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A34D9CBD-51F4-44B2-B182-8571A016E8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958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83F6C232-2D92-426B-8577-F9997C355192}"/>
              </a:ext>
            </a:extLst>
          </p:cNvPr>
          <p:cNvSpPr txBox="1"/>
          <p:nvPr/>
        </p:nvSpPr>
        <p:spPr>
          <a:xfrm>
            <a:off x="3799330" y="2078375"/>
            <a:ext cx="4378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TRIIIIIIMMMMMMM</a:t>
            </a:r>
          </a:p>
        </p:txBody>
      </p:sp>
      <p:sp>
        <p:nvSpPr>
          <p:cNvPr id="7" name="Estrela: 12 Pontas 6">
            <a:extLst>
              <a:ext uri="{FF2B5EF4-FFF2-40B4-BE49-F238E27FC236}">
                <a16:creationId xmlns:a16="http://schemas.microsoft.com/office/drawing/2014/main" id="{D4D27D40-3F9D-4661-A8F0-6AA236B656D4}"/>
              </a:ext>
            </a:extLst>
          </p:cNvPr>
          <p:cNvSpPr/>
          <p:nvPr/>
        </p:nvSpPr>
        <p:spPr>
          <a:xfrm>
            <a:off x="2418546" y="1347502"/>
            <a:ext cx="6904383" cy="2135113"/>
          </a:xfrm>
          <a:prstGeom prst="star12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719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66892-41A7-450E-9786-38D656EB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hallway of the school…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A7C60AD6-7E5A-4754-BB73-C42284F4C4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32986B90-815F-4988-9353-F4289A9449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759F698-1EE0-4499-A52A-D54BE4F623C7}"/>
              </a:ext>
            </a:extLst>
          </p:cNvPr>
          <p:cNvSpPr txBox="1"/>
          <p:nvPr/>
        </p:nvSpPr>
        <p:spPr>
          <a:xfrm>
            <a:off x="4461866" y="2361381"/>
            <a:ext cx="3268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WHAT’S YOUR NAME? </a:t>
            </a:r>
          </a:p>
        </p:txBody>
      </p:sp>
      <p:sp>
        <p:nvSpPr>
          <p:cNvPr id="7" name="Balão de Fala: Retângulo 6">
            <a:extLst>
              <a:ext uri="{FF2B5EF4-FFF2-40B4-BE49-F238E27FC236}">
                <a16:creationId xmlns:a16="http://schemas.microsoft.com/office/drawing/2014/main" id="{59EAB8AA-E977-49A9-A00A-69233A73ED47}"/>
              </a:ext>
            </a:extLst>
          </p:cNvPr>
          <p:cNvSpPr/>
          <p:nvPr/>
        </p:nvSpPr>
        <p:spPr>
          <a:xfrm>
            <a:off x="4461866" y="2308040"/>
            <a:ext cx="3268267" cy="488335"/>
          </a:xfrm>
          <a:prstGeom prst="wedgeRectCallout">
            <a:avLst>
              <a:gd name="adj1" fmla="val -28741"/>
              <a:gd name="adj2" fmla="val 14149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688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20D385-8B43-4E0F-AEE7-55E5B44C9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hallway of the school…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6D40683-064D-46C9-82FA-5419A023A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B293D288-B2C8-482E-AFCA-8111EBA985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F241F2E1-4B71-47BB-8250-F041A3BE9063}"/>
              </a:ext>
            </a:extLst>
          </p:cNvPr>
          <p:cNvSpPr txBox="1"/>
          <p:nvPr/>
        </p:nvSpPr>
        <p:spPr>
          <a:xfrm>
            <a:off x="4591318" y="2124602"/>
            <a:ext cx="34990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MY NAME IS JULIA. AND WHAT'S YOURS?</a:t>
            </a:r>
            <a:endParaRPr lang="pt-BR" sz="2400" dirty="0"/>
          </a:p>
        </p:txBody>
      </p:sp>
      <p:sp>
        <p:nvSpPr>
          <p:cNvPr id="7" name="Balão de Fala: Retângulo 6">
            <a:extLst>
              <a:ext uri="{FF2B5EF4-FFF2-40B4-BE49-F238E27FC236}">
                <a16:creationId xmlns:a16="http://schemas.microsoft.com/office/drawing/2014/main" id="{EDB4BE25-E050-4EFF-BFEB-83762B30D43D}"/>
              </a:ext>
            </a:extLst>
          </p:cNvPr>
          <p:cNvSpPr/>
          <p:nvPr/>
        </p:nvSpPr>
        <p:spPr>
          <a:xfrm>
            <a:off x="4591318" y="2099160"/>
            <a:ext cx="3499039" cy="856439"/>
          </a:xfrm>
          <a:prstGeom prst="wedgeRectCallout">
            <a:avLst>
              <a:gd name="adj1" fmla="val 35816"/>
              <a:gd name="adj2" fmla="val 11394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167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35BF03-484F-487E-8A8F-D43ECDE1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hallway of the school…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79BC7C9-E367-4CF1-A559-3C1C0385B2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E6CE9D58-42D0-4827-BA1D-3D9D337A97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B9CB1AA-0DE0-406F-A33F-F1DB25C72F20}"/>
              </a:ext>
            </a:extLst>
          </p:cNvPr>
          <p:cNvSpPr txBox="1"/>
          <p:nvPr/>
        </p:nvSpPr>
        <p:spPr>
          <a:xfrm>
            <a:off x="4346480" y="1475100"/>
            <a:ext cx="34990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MY NAME IS HENRIQUE. HOW LONG HAVE YOU BEEN STUDYING HERE?</a:t>
            </a:r>
            <a:r>
              <a:rPr lang="pt-BR" sz="2400" dirty="0"/>
              <a:t> </a:t>
            </a:r>
          </a:p>
        </p:txBody>
      </p:sp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DE167A9D-5E18-4AC1-A99D-D52BB0E75D2E}"/>
              </a:ext>
            </a:extLst>
          </p:cNvPr>
          <p:cNvSpPr/>
          <p:nvPr/>
        </p:nvSpPr>
        <p:spPr>
          <a:xfrm>
            <a:off x="4346480" y="1463468"/>
            <a:ext cx="3499039" cy="1569660"/>
          </a:xfrm>
          <a:prstGeom prst="wedgeRectCallout">
            <a:avLst>
              <a:gd name="adj1" fmla="val -25800"/>
              <a:gd name="adj2" fmla="val 738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889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DD81A-6959-458B-A274-A823C761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hallway of the school…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52542B2-F7F0-4CA6-BC88-D8007DD7A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0" y="2955600"/>
            <a:ext cx="3499039" cy="39024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9D4743F-B3FE-4BCE-8771-D24EA545F2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40839" y="3256569"/>
            <a:ext cx="3499366" cy="36014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2F6D4E3-F82C-4BDA-A52D-1B5C88500D1C}"/>
              </a:ext>
            </a:extLst>
          </p:cNvPr>
          <p:cNvSpPr txBox="1"/>
          <p:nvPr/>
        </p:nvSpPr>
        <p:spPr>
          <a:xfrm>
            <a:off x="4912146" y="2333975"/>
            <a:ext cx="28573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 THREE YEARS AGO!</a:t>
            </a:r>
            <a:endParaRPr lang="pt-BR" dirty="0"/>
          </a:p>
        </p:txBody>
      </p:sp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E1712A70-4C94-45EF-B8CE-77E0074D92BA}"/>
              </a:ext>
            </a:extLst>
          </p:cNvPr>
          <p:cNvSpPr/>
          <p:nvPr/>
        </p:nvSpPr>
        <p:spPr>
          <a:xfrm>
            <a:off x="4912146" y="2334710"/>
            <a:ext cx="2857385" cy="461665"/>
          </a:xfrm>
          <a:prstGeom prst="wedgeRectCallout">
            <a:avLst>
              <a:gd name="adj1" fmla="val 47624"/>
              <a:gd name="adj2" fmla="val 20028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8659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B94388-F288-4E51-8167-3EA52F480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9" y="1798018"/>
            <a:ext cx="10178322" cy="32619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After this, they arrive in the room and all morning they exchange glances. </a:t>
            </a:r>
            <a:br>
              <a:rPr lang="en-US" dirty="0"/>
            </a:br>
            <a:r>
              <a:rPr lang="en-US" dirty="0"/>
              <a:t>At the end of class, Julia loses the bus and asks: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3137823"/>
      </p:ext>
    </p:extLst>
  </p:cSld>
  <p:clrMapOvr>
    <a:masterClrMapping/>
  </p:clrMapOvr>
</p:sld>
</file>

<file path=ppt/theme/theme1.xml><?xml version="1.0" encoding="utf-8"?>
<a:theme xmlns:a="http://schemas.openxmlformats.org/drawingml/2006/main" name="Selo">
  <a:themeElements>
    <a:clrScheme name="Sel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Sel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l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Selo</Template>
  <TotalTime>129</TotalTime>
  <Words>339</Words>
  <Application>Microsoft Office PowerPoint</Application>
  <PresentationFormat>Widescreen</PresentationFormat>
  <Paragraphs>53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0" baseType="lpstr">
      <vt:lpstr>Arial</vt:lpstr>
      <vt:lpstr>Gill Sans MT</vt:lpstr>
      <vt:lpstr>Impact</vt:lpstr>
      <vt:lpstr>Selo</vt:lpstr>
      <vt:lpstr>ENGLISH ACTIVITY</vt:lpstr>
      <vt:lpstr>at the entrance of the school...</vt:lpstr>
      <vt:lpstr>at the entrance of the school...</vt:lpstr>
      <vt:lpstr>at the entrance of the school...</vt:lpstr>
      <vt:lpstr>in the hallway of the school…</vt:lpstr>
      <vt:lpstr>in the hallway of the school…</vt:lpstr>
      <vt:lpstr>in the hallway of the school…</vt:lpstr>
      <vt:lpstr>in the hallway of the school…</vt:lpstr>
      <vt:lpstr>After this, they arrive in the room and all morning they exchange glances.  At the end of class, Julia loses the bus and asks:</vt:lpstr>
      <vt:lpstr>on leaving school...</vt:lpstr>
      <vt:lpstr>on leaving school...</vt:lpstr>
      <vt:lpstr>on leaving school...</vt:lpstr>
      <vt:lpstr>on leaving school...</vt:lpstr>
      <vt:lpstr>on leaving school...</vt:lpstr>
      <vt:lpstr>On the way home he asks:</vt:lpstr>
      <vt:lpstr>on the way home…</vt:lpstr>
      <vt:lpstr>on the way home…</vt:lpstr>
      <vt:lpstr>on the way home…</vt:lpstr>
      <vt:lpstr>on the way home…</vt:lpstr>
      <vt:lpstr>on the way home…</vt:lpstr>
      <vt:lpstr>on the way home…</vt:lpstr>
      <vt:lpstr>on the way home…</vt:lpstr>
      <vt:lpstr>Some time after that, they arrived at the gate of the house and Julia confesses:</vt:lpstr>
      <vt:lpstr>at the house gate...</vt:lpstr>
      <vt:lpstr>at the house gate...</vt:lpstr>
      <vt:lpstr>Theys approach each other staring into each other's eyes and kiss! End!!!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ACTIVITY</dc:title>
  <dc:creator>Jadilson José</dc:creator>
  <cp:lastModifiedBy>Jadilson José</cp:lastModifiedBy>
  <cp:revision>10</cp:revision>
  <dcterms:created xsi:type="dcterms:W3CDTF">2019-02-19T16:27:15Z</dcterms:created>
  <dcterms:modified xsi:type="dcterms:W3CDTF">2019-02-19T18:36:18Z</dcterms:modified>
</cp:coreProperties>
</file>