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2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89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25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938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95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621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93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434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7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04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25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69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94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4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80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5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17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A399B2-0F48-4997-BCBA-D5132FA7CB97}" type="datetimeFigureOut">
              <a:rPr lang="pt-BR" smtClean="0"/>
              <a:t>24/02/2019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2AE20-8849-4098-88B5-D5B9B6E4C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172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8D402-E07A-4AB0-AB17-6B8C67200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67286"/>
            <a:ext cx="8825658" cy="316171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Trabalho de Inglês </a:t>
            </a:r>
            <a:br>
              <a:rPr lang="pt-BR" dirty="0"/>
            </a:br>
            <a:r>
              <a:rPr lang="pt-BR" dirty="0"/>
              <a:t>2° informática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86DAED-819D-4C63-9293-727B6CC2C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855742"/>
            <a:ext cx="8825658" cy="3404381"/>
          </a:xfrm>
        </p:spPr>
        <p:txBody>
          <a:bodyPr>
            <a:normAutofit/>
          </a:bodyPr>
          <a:lstStyle/>
          <a:p>
            <a:r>
              <a:rPr lang="pt-BR" sz="2800" dirty="0"/>
              <a:t>Professora: Cristiane Cruz</a:t>
            </a:r>
          </a:p>
          <a:p>
            <a:r>
              <a:rPr lang="pt-BR" sz="2800" dirty="0"/>
              <a:t>Componentes:</a:t>
            </a:r>
          </a:p>
          <a:p>
            <a:r>
              <a:rPr lang="pt-BR" sz="2800" dirty="0"/>
              <a:t>Clarice Nobrega Aparecida</a:t>
            </a:r>
          </a:p>
          <a:p>
            <a:r>
              <a:rPr lang="pt-BR" sz="2800" dirty="0"/>
              <a:t>Sérgio Vitor</a:t>
            </a:r>
          </a:p>
          <a:p>
            <a:r>
              <a:rPr lang="pt-BR" sz="2800" dirty="0"/>
              <a:t>Jamily Kelly </a:t>
            </a:r>
          </a:p>
          <a:p>
            <a:r>
              <a:rPr lang="pt-BR" sz="2800" dirty="0"/>
              <a:t>Lucas Eduardo Silva de Medeiros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41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ao ar livre, céu, grama&#10;&#10;Descrição gerada automaticamente">
            <a:extLst>
              <a:ext uri="{FF2B5EF4-FFF2-40B4-BE49-F238E27FC236}">
                <a16:creationId xmlns:a16="http://schemas.microsoft.com/office/drawing/2014/main" id="{51CB76DF-A3D3-4E43-A868-A167F00A0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01" y="1890924"/>
            <a:ext cx="2676525" cy="4743450"/>
          </a:xfrm>
          <a:prstGeom prst="rect">
            <a:avLst/>
          </a:prstGeom>
        </p:spPr>
      </p:pic>
      <p:pic>
        <p:nvPicPr>
          <p:cNvPr id="7" name="Imagem 6" descr="Uma imagem contendo pessoa, parede, vestuário, interior&#10;&#10;Descrição gerada automaticamente">
            <a:extLst>
              <a:ext uri="{FF2B5EF4-FFF2-40B4-BE49-F238E27FC236}">
                <a16:creationId xmlns:a16="http://schemas.microsoft.com/office/drawing/2014/main" id="{CE49EA46-9B71-470D-A9C9-92214DABF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21" y="1871874"/>
            <a:ext cx="3571875" cy="4762500"/>
          </a:xfrm>
          <a:prstGeom prst="rect">
            <a:avLst/>
          </a:prstGeom>
        </p:spPr>
      </p:pic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A56B322D-1D1A-4D3C-845F-9FE75827E544}"/>
              </a:ext>
            </a:extLst>
          </p:cNvPr>
          <p:cNvSpPr/>
          <p:nvPr/>
        </p:nvSpPr>
        <p:spPr>
          <a:xfrm>
            <a:off x="2357177" y="727413"/>
            <a:ext cx="2250831" cy="1505243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ADAE8040-D8ED-444C-9535-98C8CE001697}"/>
              </a:ext>
            </a:extLst>
          </p:cNvPr>
          <p:cNvSpPr/>
          <p:nvPr/>
        </p:nvSpPr>
        <p:spPr>
          <a:xfrm flipH="1">
            <a:off x="6476487" y="205451"/>
            <a:ext cx="3038622" cy="2053883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DBFA0D-1B4F-42CF-9571-028B64713A0B}"/>
              </a:ext>
            </a:extLst>
          </p:cNvPr>
          <p:cNvSpPr txBox="1"/>
          <p:nvPr/>
        </p:nvSpPr>
        <p:spPr>
          <a:xfrm>
            <a:off x="2544747" y="1002986"/>
            <a:ext cx="220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no,i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dont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915A0D2-0D6D-464C-92FE-DDCA0CE82D52}"/>
              </a:ext>
            </a:extLst>
          </p:cNvPr>
          <p:cNvSpPr txBox="1"/>
          <p:nvPr/>
        </p:nvSpPr>
        <p:spPr>
          <a:xfrm>
            <a:off x="6745638" y="612873"/>
            <a:ext cx="2895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Whats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6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ao ar livre, céu, grama&#10;&#10;Descrição gerada automaticamente">
            <a:extLst>
              <a:ext uri="{FF2B5EF4-FFF2-40B4-BE49-F238E27FC236}">
                <a16:creationId xmlns:a16="http://schemas.microsoft.com/office/drawing/2014/main" id="{51CB76DF-A3D3-4E43-A868-A167F00A0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01" y="1890924"/>
            <a:ext cx="2676525" cy="4743450"/>
          </a:xfrm>
          <a:prstGeom prst="rect">
            <a:avLst/>
          </a:prstGeom>
        </p:spPr>
      </p:pic>
      <p:pic>
        <p:nvPicPr>
          <p:cNvPr id="7" name="Imagem 6" descr="Uma imagem contendo pessoa, parede, vestuário, interior&#10;&#10;Descrição gerada automaticamente">
            <a:extLst>
              <a:ext uri="{FF2B5EF4-FFF2-40B4-BE49-F238E27FC236}">
                <a16:creationId xmlns:a16="http://schemas.microsoft.com/office/drawing/2014/main" id="{CE49EA46-9B71-470D-A9C9-92214DABF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21" y="1871874"/>
            <a:ext cx="3571875" cy="4762500"/>
          </a:xfrm>
          <a:prstGeom prst="rect">
            <a:avLst/>
          </a:prstGeom>
        </p:spPr>
      </p:pic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A56B322D-1D1A-4D3C-845F-9FE75827E544}"/>
              </a:ext>
            </a:extLst>
          </p:cNvPr>
          <p:cNvSpPr/>
          <p:nvPr/>
        </p:nvSpPr>
        <p:spPr>
          <a:xfrm>
            <a:off x="2357177" y="727413"/>
            <a:ext cx="2250831" cy="1505243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ADAE8040-D8ED-444C-9535-98C8CE001697}"/>
              </a:ext>
            </a:extLst>
          </p:cNvPr>
          <p:cNvSpPr/>
          <p:nvPr/>
        </p:nvSpPr>
        <p:spPr>
          <a:xfrm flipH="1">
            <a:off x="6476487" y="205451"/>
            <a:ext cx="3038622" cy="2053883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DBFA0D-1B4F-42CF-9571-028B64713A0B}"/>
              </a:ext>
            </a:extLst>
          </p:cNvPr>
          <p:cNvSpPr txBox="1"/>
          <p:nvPr/>
        </p:nvSpPr>
        <p:spPr>
          <a:xfrm>
            <a:off x="2463559" y="1213037"/>
            <a:ext cx="220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4002-8922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915A0D2-0D6D-464C-92FE-DDCA0CE82D52}"/>
              </a:ext>
            </a:extLst>
          </p:cNvPr>
          <p:cNvSpPr txBox="1"/>
          <p:nvPr/>
        </p:nvSpPr>
        <p:spPr>
          <a:xfrm>
            <a:off x="6745638" y="612873"/>
            <a:ext cx="2895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lets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9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ao ar livre, céu, grama&#10;&#10;Descrição gerada automaticamente">
            <a:extLst>
              <a:ext uri="{FF2B5EF4-FFF2-40B4-BE49-F238E27FC236}">
                <a16:creationId xmlns:a16="http://schemas.microsoft.com/office/drawing/2014/main" id="{51CB76DF-A3D3-4E43-A868-A167F00A0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454" y="1871874"/>
            <a:ext cx="2932813" cy="4743450"/>
          </a:xfrm>
          <a:prstGeom prst="rect">
            <a:avLst/>
          </a:prstGeom>
        </p:spPr>
      </p:pic>
      <p:pic>
        <p:nvPicPr>
          <p:cNvPr id="7" name="Imagem 6" descr="Uma imagem contendo pessoa, parede, vestuário, interior&#10;&#10;Descrição gerada automaticamente">
            <a:extLst>
              <a:ext uri="{FF2B5EF4-FFF2-40B4-BE49-F238E27FC236}">
                <a16:creationId xmlns:a16="http://schemas.microsoft.com/office/drawing/2014/main" id="{CE49EA46-9B71-470D-A9C9-92214DABF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9036" y="2232656"/>
            <a:ext cx="1700495" cy="2761379"/>
          </a:xfrm>
          <a:prstGeom prst="rect">
            <a:avLst/>
          </a:prstGeom>
        </p:spPr>
      </p:pic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A56B322D-1D1A-4D3C-845F-9FE75827E544}"/>
              </a:ext>
            </a:extLst>
          </p:cNvPr>
          <p:cNvSpPr/>
          <p:nvPr/>
        </p:nvSpPr>
        <p:spPr>
          <a:xfrm>
            <a:off x="2357177" y="727413"/>
            <a:ext cx="2250831" cy="1505243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ADAE8040-D8ED-444C-9535-98C8CE001697}"/>
              </a:ext>
            </a:extLst>
          </p:cNvPr>
          <p:cNvSpPr/>
          <p:nvPr/>
        </p:nvSpPr>
        <p:spPr>
          <a:xfrm flipH="1">
            <a:off x="9045525" y="1120704"/>
            <a:ext cx="1700495" cy="1307974"/>
          </a:xfrm>
          <a:prstGeom prst="wedgeEllipseCallout">
            <a:avLst>
              <a:gd name="adj1" fmla="val -23611"/>
              <a:gd name="adj2" fmla="val 7825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DBFA0D-1B4F-42CF-9571-028B64713A0B}"/>
              </a:ext>
            </a:extLst>
          </p:cNvPr>
          <p:cNvSpPr txBox="1"/>
          <p:nvPr/>
        </p:nvSpPr>
        <p:spPr>
          <a:xfrm>
            <a:off x="2825139" y="1120704"/>
            <a:ext cx="2207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Bye!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99CA59F-73FE-45B3-B1EC-0BF0D52B6F3B}"/>
              </a:ext>
            </a:extLst>
          </p:cNvPr>
          <p:cNvSpPr txBox="1"/>
          <p:nvPr/>
        </p:nvSpPr>
        <p:spPr>
          <a:xfrm>
            <a:off x="9285060" y="1413092"/>
            <a:ext cx="158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Bye!</a:t>
            </a:r>
          </a:p>
        </p:txBody>
      </p:sp>
    </p:spTree>
    <p:extLst>
      <p:ext uri="{BB962C8B-B14F-4D97-AF65-F5344CB8AC3E}">
        <p14:creationId xmlns:p14="http://schemas.microsoft.com/office/powerpoint/2010/main" val="246490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2E792-0196-4012-8515-173C5CBC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342313"/>
            <a:ext cx="9404723" cy="1243647"/>
          </a:xfrm>
        </p:spPr>
        <p:txBody>
          <a:bodyPr/>
          <a:lstStyle/>
          <a:p>
            <a:r>
              <a:rPr lang="pt-BR" dirty="0"/>
              <a:t>Descrição dos personagens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661143-F6F8-48BC-A266-AB69266E4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85960"/>
            <a:ext cx="9194239" cy="4662439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/>
              <a:t>Chiquinha,30 </a:t>
            </a:r>
            <a:r>
              <a:rPr lang="pt-BR" sz="2800" dirty="0" err="1"/>
              <a:t>years</a:t>
            </a:r>
            <a:r>
              <a:rPr lang="pt-BR" sz="2800" dirty="0"/>
              <a:t> </a:t>
            </a:r>
            <a:r>
              <a:rPr lang="pt-BR" sz="2800" dirty="0" err="1"/>
              <a:t>old</a:t>
            </a:r>
            <a:r>
              <a:rPr lang="pt-BR" sz="2800" dirty="0"/>
              <a:t>:</a:t>
            </a:r>
          </a:p>
          <a:p>
            <a:r>
              <a:rPr lang="pt-BR" sz="2400" dirty="0" err="1"/>
              <a:t>She</a:t>
            </a:r>
            <a:r>
              <a:rPr lang="pt-BR" sz="2400" dirty="0"/>
              <a:t> </a:t>
            </a:r>
            <a:r>
              <a:rPr lang="pt-BR" sz="2400" dirty="0" err="1"/>
              <a:t>wearin:dress,earring,creepy</a:t>
            </a:r>
            <a:r>
              <a:rPr lang="pt-BR" sz="2400" dirty="0"/>
              <a:t>.</a:t>
            </a:r>
          </a:p>
          <a:p>
            <a:endParaRPr lang="pt-BR" dirty="0"/>
          </a:p>
          <a:p>
            <a:r>
              <a:rPr lang="pt-BR" sz="2400" dirty="0" err="1"/>
              <a:t>She</a:t>
            </a:r>
            <a:r>
              <a:rPr lang="pt-BR" sz="2400" dirty="0"/>
              <a:t>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tall,black,fat,have</a:t>
            </a:r>
            <a:r>
              <a:rPr lang="pt-BR" sz="2400" dirty="0"/>
              <a:t> a </a:t>
            </a:r>
            <a:r>
              <a:rPr lang="pt-BR" sz="2400" dirty="0" err="1"/>
              <a:t>blach</a:t>
            </a:r>
            <a:r>
              <a:rPr lang="pt-BR" sz="2400" dirty="0"/>
              <a:t> </a:t>
            </a:r>
            <a:r>
              <a:rPr lang="pt-BR" sz="2400" dirty="0" err="1"/>
              <a:t>hair,brons</a:t>
            </a:r>
            <a:r>
              <a:rPr lang="pt-BR" sz="2400" dirty="0"/>
              <a:t> </a:t>
            </a:r>
          </a:p>
          <a:p>
            <a:r>
              <a:rPr lang="pt-BR" sz="2400" dirty="0" err="1"/>
              <a:t>eyes</a:t>
            </a:r>
            <a:r>
              <a:rPr lang="pt-BR" sz="2400" dirty="0"/>
              <a:t>.</a:t>
            </a:r>
          </a:p>
        </p:txBody>
      </p:sp>
      <p:pic>
        <p:nvPicPr>
          <p:cNvPr id="7" name="Imagem 6" descr="Uma imagem contendo pessoa, parede, vestuário, interior&#10;&#10;Descrição gerada automaticamente">
            <a:extLst>
              <a:ext uri="{FF2B5EF4-FFF2-40B4-BE49-F238E27FC236}">
                <a16:creationId xmlns:a16="http://schemas.microsoft.com/office/drawing/2014/main" id="{00047DAA-1AF1-48C6-B31F-57C929C34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16" y="1863676"/>
            <a:ext cx="3571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5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AA5C61-37B0-4EE7-A70C-D5F6C41D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65760"/>
            <a:ext cx="8946541" cy="5882639"/>
          </a:xfrm>
        </p:spPr>
        <p:txBody>
          <a:bodyPr/>
          <a:lstStyle/>
          <a:p>
            <a:pPr algn="ctr"/>
            <a:r>
              <a:rPr lang="pt-BR" sz="2800" dirty="0"/>
              <a:t>Chicó,25 </a:t>
            </a:r>
            <a:r>
              <a:rPr lang="pt-BR" sz="2800" dirty="0" err="1"/>
              <a:t>years</a:t>
            </a:r>
            <a:r>
              <a:rPr lang="pt-BR" sz="2800" dirty="0"/>
              <a:t> </a:t>
            </a:r>
            <a:r>
              <a:rPr lang="pt-BR" sz="2800" dirty="0" err="1"/>
              <a:t>old</a:t>
            </a:r>
            <a:r>
              <a:rPr lang="pt-BR" sz="2800" dirty="0"/>
              <a:t>:</a:t>
            </a:r>
          </a:p>
          <a:p>
            <a:pPr algn="ctr"/>
            <a:endParaRPr lang="pt-BR" sz="2800" dirty="0"/>
          </a:p>
          <a:p>
            <a:r>
              <a:rPr lang="pt-BR" sz="2800" dirty="0"/>
              <a:t>He </a:t>
            </a:r>
            <a:r>
              <a:rPr lang="pt-BR" sz="2800" dirty="0" err="1"/>
              <a:t>wearin</a:t>
            </a:r>
            <a:r>
              <a:rPr lang="pt-BR" sz="2800" dirty="0"/>
              <a:t>: </a:t>
            </a:r>
            <a:r>
              <a:rPr lang="pt-BR" sz="2800" dirty="0" err="1"/>
              <a:t>long-sleeve</a:t>
            </a:r>
            <a:r>
              <a:rPr lang="pt-BR" sz="2800" dirty="0"/>
              <a:t> </a:t>
            </a:r>
            <a:r>
              <a:rPr lang="pt-BR" sz="2800" dirty="0" err="1"/>
              <a:t>shirt,pants,social</a:t>
            </a:r>
            <a:r>
              <a:rPr lang="pt-BR" sz="2800" dirty="0"/>
              <a:t> </a:t>
            </a:r>
            <a:r>
              <a:rPr lang="pt-BR" sz="2800" dirty="0" err="1"/>
              <a:t>shoes,hat</a:t>
            </a:r>
            <a:r>
              <a:rPr lang="pt-BR" sz="2800" dirty="0"/>
              <a:t>.</a:t>
            </a:r>
          </a:p>
          <a:p>
            <a:endParaRPr lang="pt-BR" sz="2800" dirty="0"/>
          </a:p>
          <a:p>
            <a:r>
              <a:rPr lang="pt-BR" sz="2800" dirty="0"/>
              <a:t>He </a:t>
            </a:r>
            <a:r>
              <a:rPr lang="pt-BR" sz="2800" dirty="0" err="1"/>
              <a:t>is</a:t>
            </a:r>
            <a:r>
              <a:rPr lang="pt-BR" sz="2800" dirty="0"/>
              <a:t> </a:t>
            </a:r>
            <a:r>
              <a:rPr lang="pt-BR" sz="2800" dirty="0" err="1"/>
              <a:t>small,white,skinny,blonde</a:t>
            </a:r>
            <a:r>
              <a:rPr lang="pt-BR" sz="2800" dirty="0"/>
              <a:t> </a:t>
            </a:r>
            <a:r>
              <a:rPr lang="pt-BR" sz="2800" dirty="0" err="1"/>
              <a:t>hair,long</a:t>
            </a:r>
            <a:r>
              <a:rPr lang="pt-BR" sz="2800" dirty="0"/>
              <a:t> </a:t>
            </a:r>
            <a:r>
              <a:rPr lang="pt-BR" sz="2800" dirty="0" err="1"/>
              <a:t>hair</a:t>
            </a:r>
            <a:r>
              <a:rPr lang="pt-BR" sz="2800" dirty="0"/>
              <a:t>,</a:t>
            </a:r>
          </a:p>
          <a:p>
            <a:r>
              <a:rPr lang="pt-BR" sz="2800" dirty="0" err="1"/>
              <a:t>blu</a:t>
            </a:r>
            <a:r>
              <a:rPr lang="pt-BR" sz="2800" dirty="0"/>
              <a:t> </a:t>
            </a:r>
            <a:r>
              <a:rPr lang="pt-BR" sz="2800" dirty="0" err="1"/>
              <a:t>eyes</a:t>
            </a:r>
            <a:r>
              <a:rPr lang="pt-BR" sz="2800" dirty="0"/>
              <a:t>.</a:t>
            </a:r>
          </a:p>
        </p:txBody>
      </p:sp>
      <p:pic>
        <p:nvPicPr>
          <p:cNvPr id="5" name="Imagem 4" descr="Uma imagem contendo pessoa, ao ar livre, céu, grama&#10;&#10;Descrição gerada automaticamente">
            <a:extLst>
              <a:ext uri="{FF2B5EF4-FFF2-40B4-BE49-F238E27FC236}">
                <a16:creationId xmlns:a16="http://schemas.microsoft.com/office/drawing/2014/main" id="{D10B238B-C924-45B2-8B0A-80E614B17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26" y="1298110"/>
            <a:ext cx="2672922" cy="474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8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05178-26FF-4490-9E04-22D24930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340177"/>
            <a:ext cx="9404723" cy="883713"/>
          </a:xfrm>
        </p:spPr>
        <p:txBody>
          <a:bodyPr/>
          <a:lstStyle/>
          <a:p>
            <a:pPr algn="ctr"/>
            <a:r>
              <a:rPr lang="pt-BR" sz="5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Diálogo</a:t>
            </a:r>
            <a:br>
              <a:rPr lang="pt-BR" dirty="0"/>
            </a:b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C0ECAB2-BD4D-4831-88AD-FFC056307865}"/>
              </a:ext>
            </a:extLst>
          </p:cNvPr>
          <p:cNvSpPr txBox="1"/>
          <p:nvPr/>
        </p:nvSpPr>
        <p:spPr>
          <a:xfrm>
            <a:off x="1578077" y="840800"/>
            <a:ext cx="8790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come across the square*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 descr="Uma imagem contendo pessoa, parede, vestuário, interior&#10;&#10;Descrição gerada automaticamente">
            <a:extLst>
              <a:ext uri="{FF2B5EF4-FFF2-40B4-BE49-F238E27FC236}">
                <a16:creationId xmlns:a16="http://schemas.microsoft.com/office/drawing/2014/main" id="{F7E7883E-64AC-4398-8714-01BE92987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05" y="1921857"/>
            <a:ext cx="3093627" cy="4743450"/>
          </a:xfrm>
          <a:prstGeom prst="rect">
            <a:avLst/>
          </a:prstGeom>
        </p:spPr>
      </p:pic>
      <p:pic>
        <p:nvPicPr>
          <p:cNvPr id="10" name="Imagem 9" descr="Uma imagem contendo pessoa, ao ar livre, céu, grama&#10;&#10;Descrição gerada automaticamente">
            <a:extLst>
              <a:ext uri="{FF2B5EF4-FFF2-40B4-BE49-F238E27FC236}">
                <a16:creationId xmlns:a16="http://schemas.microsoft.com/office/drawing/2014/main" id="{97BBC7EE-1E00-4026-B9D4-902C4A0DD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5" y="1921857"/>
            <a:ext cx="26765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8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ao ar livre, céu, grama&#10;&#10;Descrição gerada automaticamente">
            <a:extLst>
              <a:ext uri="{FF2B5EF4-FFF2-40B4-BE49-F238E27FC236}">
                <a16:creationId xmlns:a16="http://schemas.microsoft.com/office/drawing/2014/main" id="{51CB76DF-A3D3-4E43-A868-A167F00A0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01" y="1890924"/>
            <a:ext cx="2676525" cy="4743450"/>
          </a:xfrm>
          <a:prstGeom prst="rect">
            <a:avLst/>
          </a:prstGeom>
        </p:spPr>
      </p:pic>
      <p:pic>
        <p:nvPicPr>
          <p:cNvPr id="7" name="Imagem 6" descr="Uma imagem contendo pessoa, parede, vestuário, interior&#10;&#10;Descrição gerada automaticamente">
            <a:extLst>
              <a:ext uri="{FF2B5EF4-FFF2-40B4-BE49-F238E27FC236}">
                <a16:creationId xmlns:a16="http://schemas.microsoft.com/office/drawing/2014/main" id="{CE49EA46-9B71-470D-A9C9-92214DABF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21" y="1871874"/>
            <a:ext cx="3571875" cy="4762500"/>
          </a:xfrm>
          <a:prstGeom prst="rect">
            <a:avLst/>
          </a:prstGeom>
        </p:spPr>
      </p:pic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A56B322D-1D1A-4D3C-845F-9FE75827E544}"/>
              </a:ext>
            </a:extLst>
          </p:cNvPr>
          <p:cNvSpPr/>
          <p:nvPr/>
        </p:nvSpPr>
        <p:spPr>
          <a:xfrm>
            <a:off x="2357177" y="727413"/>
            <a:ext cx="2250831" cy="1505243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ADAE8040-D8ED-444C-9535-98C8CE001697}"/>
              </a:ext>
            </a:extLst>
          </p:cNvPr>
          <p:cNvSpPr/>
          <p:nvPr/>
        </p:nvSpPr>
        <p:spPr>
          <a:xfrm flipH="1">
            <a:off x="6335810" y="223626"/>
            <a:ext cx="3038622" cy="2053883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DBFA0D-1B4F-42CF-9571-028B64713A0B}"/>
              </a:ext>
            </a:extLst>
          </p:cNvPr>
          <p:cNvSpPr txBox="1"/>
          <p:nvPr/>
        </p:nvSpPr>
        <p:spPr>
          <a:xfrm>
            <a:off x="2662730" y="727413"/>
            <a:ext cx="2250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Hello,sorry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whats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?.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915A0D2-0D6D-464C-92FE-DDCA0CE82D52}"/>
              </a:ext>
            </a:extLst>
          </p:cNvPr>
          <p:cNvSpPr txBox="1"/>
          <p:nvPr/>
        </p:nvSpPr>
        <p:spPr>
          <a:xfrm>
            <a:off x="6939403" y="584738"/>
            <a:ext cx="28954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Chiquinha,</a:t>
            </a:r>
          </a:p>
          <a:p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5092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ao ar livre, céu, grama&#10;&#10;Descrição gerada automaticamente">
            <a:extLst>
              <a:ext uri="{FF2B5EF4-FFF2-40B4-BE49-F238E27FC236}">
                <a16:creationId xmlns:a16="http://schemas.microsoft.com/office/drawing/2014/main" id="{51CB76DF-A3D3-4E43-A868-A167F00A0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01" y="1890924"/>
            <a:ext cx="2676525" cy="4743450"/>
          </a:xfrm>
          <a:prstGeom prst="rect">
            <a:avLst/>
          </a:prstGeom>
        </p:spPr>
      </p:pic>
      <p:pic>
        <p:nvPicPr>
          <p:cNvPr id="7" name="Imagem 6" descr="Uma imagem contendo pessoa, parede, vestuário, interior&#10;&#10;Descrição gerada automaticamente">
            <a:extLst>
              <a:ext uri="{FF2B5EF4-FFF2-40B4-BE49-F238E27FC236}">
                <a16:creationId xmlns:a16="http://schemas.microsoft.com/office/drawing/2014/main" id="{CE49EA46-9B71-470D-A9C9-92214DABF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21" y="1871874"/>
            <a:ext cx="3571875" cy="4762500"/>
          </a:xfrm>
          <a:prstGeom prst="rect">
            <a:avLst/>
          </a:prstGeom>
        </p:spPr>
      </p:pic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A56B322D-1D1A-4D3C-845F-9FE75827E544}"/>
              </a:ext>
            </a:extLst>
          </p:cNvPr>
          <p:cNvSpPr/>
          <p:nvPr/>
        </p:nvSpPr>
        <p:spPr>
          <a:xfrm>
            <a:off x="2357177" y="727413"/>
            <a:ext cx="2250831" cy="1505243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ADAE8040-D8ED-444C-9535-98C8CE001697}"/>
              </a:ext>
            </a:extLst>
          </p:cNvPr>
          <p:cNvSpPr/>
          <p:nvPr/>
        </p:nvSpPr>
        <p:spPr>
          <a:xfrm flipH="1">
            <a:off x="6335810" y="223626"/>
            <a:ext cx="3038622" cy="2053883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DBFA0D-1B4F-42CF-9571-028B64713A0B}"/>
              </a:ext>
            </a:extLst>
          </p:cNvPr>
          <p:cNvSpPr txBox="1"/>
          <p:nvPr/>
        </p:nvSpPr>
        <p:spPr>
          <a:xfrm>
            <a:off x="2357178" y="727412"/>
            <a:ext cx="23864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Chicó,nice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915A0D2-0D6D-464C-92FE-DDCA0CE82D52}"/>
              </a:ext>
            </a:extLst>
          </p:cNvPr>
          <p:cNvSpPr txBox="1"/>
          <p:nvPr/>
        </p:nvSpPr>
        <p:spPr>
          <a:xfrm>
            <a:off x="6745638" y="612873"/>
            <a:ext cx="2895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Nice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too.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3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ao ar livre, céu, grama&#10;&#10;Descrição gerada automaticamente">
            <a:extLst>
              <a:ext uri="{FF2B5EF4-FFF2-40B4-BE49-F238E27FC236}">
                <a16:creationId xmlns:a16="http://schemas.microsoft.com/office/drawing/2014/main" id="{51CB76DF-A3D3-4E43-A868-A167F00A0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01" y="1890924"/>
            <a:ext cx="2676525" cy="4743450"/>
          </a:xfrm>
          <a:prstGeom prst="rect">
            <a:avLst/>
          </a:prstGeom>
        </p:spPr>
      </p:pic>
      <p:pic>
        <p:nvPicPr>
          <p:cNvPr id="7" name="Imagem 6" descr="Uma imagem contendo pessoa, parede, vestuário, interior&#10;&#10;Descrição gerada automaticamente">
            <a:extLst>
              <a:ext uri="{FF2B5EF4-FFF2-40B4-BE49-F238E27FC236}">
                <a16:creationId xmlns:a16="http://schemas.microsoft.com/office/drawing/2014/main" id="{CE49EA46-9B71-470D-A9C9-92214DABF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21" y="1871874"/>
            <a:ext cx="3571875" cy="4762500"/>
          </a:xfrm>
          <a:prstGeom prst="rect">
            <a:avLst/>
          </a:prstGeom>
        </p:spPr>
      </p:pic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A56B322D-1D1A-4D3C-845F-9FE75827E544}"/>
              </a:ext>
            </a:extLst>
          </p:cNvPr>
          <p:cNvSpPr/>
          <p:nvPr/>
        </p:nvSpPr>
        <p:spPr>
          <a:xfrm>
            <a:off x="2357177" y="727413"/>
            <a:ext cx="2250831" cy="1505243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ADAE8040-D8ED-444C-9535-98C8CE001697}"/>
              </a:ext>
            </a:extLst>
          </p:cNvPr>
          <p:cNvSpPr/>
          <p:nvPr/>
        </p:nvSpPr>
        <p:spPr>
          <a:xfrm flipH="1">
            <a:off x="6476487" y="205451"/>
            <a:ext cx="3038622" cy="2053883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DBFA0D-1B4F-42CF-9571-028B64713A0B}"/>
              </a:ext>
            </a:extLst>
          </p:cNvPr>
          <p:cNvSpPr txBox="1"/>
          <p:nvPr/>
        </p:nvSpPr>
        <p:spPr>
          <a:xfrm>
            <a:off x="2357178" y="727411"/>
            <a:ext cx="22508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915A0D2-0D6D-464C-92FE-DDCA0CE82D52}"/>
              </a:ext>
            </a:extLst>
          </p:cNvPr>
          <p:cNvSpPr txBox="1"/>
          <p:nvPr/>
        </p:nvSpPr>
        <p:spPr>
          <a:xfrm>
            <a:off x="6745638" y="612873"/>
            <a:ext cx="2895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old,and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0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ao ar livre, céu, grama&#10;&#10;Descrição gerada automaticamente">
            <a:extLst>
              <a:ext uri="{FF2B5EF4-FFF2-40B4-BE49-F238E27FC236}">
                <a16:creationId xmlns:a16="http://schemas.microsoft.com/office/drawing/2014/main" id="{51CB76DF-A3D3-4E43-A868-A167F00A0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01" y="1890924"/>
            <a:ext cx="2676525" cy="4743450"/>
          </a:xfrm>
          <a:prstGeom prst="rect">
            <a:avLst/>
          </a:prstGeom>
        </p:spPr>
      </p:pic>
      <p:pic>
        <p:nvPicPr>
          <p:cNvPr id="7" name="Imagem 6" descr="Uma imagem contendo pessoa, parede, vestuário, interior&#10;&#10;Descrição gerada automaticamente">
            <a:extLst>
              <a:ext uri="{FF2B5EF4-FFF2-40B4-BE49-F238E27FC236}">
                <a16:creationId xmlns:a16="http://schemas.microsoft.com/office/drawing/2014/main" id="{CE49EA46-9B71-470D-A9C9-92214DABF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21" y="1871874"/>
            <a:ext cx="3571875" cy="4762500"/>
          </a:xfrm>
          <a:prstGeom prst="rect">
            <a:avLst/>
          </a:prstGeom>
        </p:spPr>
      </p:pic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A56B322D-1D1A-4D3C-845F-9FE75827E544}"/>
              </a:ext>
            </a:extLst>
          </p:cNvPr>
          <p:cNvSpPr/>
          <p:nvPr/>
        </p:nvSpPr>
        <p:spPr>
          <a:xfrm>
            <a:off x="2357177" y="727413"/>
            <a:ext cx="2250831" cy="1505243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ADAE8040-D8ED-444C-9535-98C8CE001697}"/>
              </a:ext>
            </a:extLst>
          </p:cNvPr>
          <p:cNvSpPr/>
          <p:nvPr/>
        </p:nvSpPr>
        <p:spPr>
          <a:xfrm flipH="1">
            <a:off x="6476487" y="205451"/>
            <a:ext cx="3038622" cy="2053883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DBFA0D-1B4F-42CF-9571-028B64713A0B}"/>
              </a:ext>
            </a:extLst>
          </p:cNvPr>
          <p:cNvSpPr txBox="1"/>
          <p:nvPr/>
        </p:nvSpPr>
        <p:spPr>
          <a:xfrm>
            <a:off x="2488900" y="879869"/>
            <a:ext cx="2057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do?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915A0D2-0D6D-464C-92FE-DDCA0CE82D52}"/>
              </a:ext>
            </a:extLst>
          </p:cNvPr>
          <p:cNvSpPr txBox="1"/>
          <p:nvPr/>
        </p:nvSpPr>
        <p:spPr>
          <a:xfrm>
            <a:off x="6745638" y="612873"/>
            <a:ext cx="2895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lawyer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do?</a:t>
            </a:r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7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ao ar livre, céu, grama&#10;&#10;Descrição gerada automaticamente">
            <a:extLst>
              <a:ext uri="{FF2B5EF4-FFF2-40B4-BE49-F238E27FC236}">
                <a16:creationId xmlns:a16="http://schemas.microsoft.com/office/drawing/2014/main" id="{51CB76DF-A3D3-4E43-A868-A167F00A0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01" y="1890924"/>
            <a:ext cx="2676525" cy="4743450"/>
          </a:xfrm>
          <a:prstGeom prst="rect">
            <a:avLst/>
          </a:prstGeom>
        </p:spPr>
      </p:pic>
      <p:pic>
        <p:nvPicPr>
          <p:cNvPr id="7" name="Imagem 6" descr="Uma imagem contendo pessoa, parede, vestuário, interior&#10;&#10;Descrição gerada automaticamente">
            <a:extLst>
              <a:ext uri="{FF2B5EF4-FFF2-40B4-BE49-F238E27FC236}">
                <a16:creationId xmlns:a16="http://schemas.microsoft.com/office/drawing/2014/main" id="{CE49EA46-9B71-470D-A9C9-92214DABF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21" y="1871874"/>
            <a:ext cx="3571875" cy="4762500"/>
          </a:xfrm>
          <a:prstGeom prst="rect">
            <a:avLst/>
          </a:prstGeom>
        </p:spPr>
      </p:pic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A56B322D-1D1A-4D3C-845F-9FE75827E544}"/>
              </a:ext>
            </a:extLst>
          </p:cNvPr>
          <p:cNvSpPr/>
          <p:nvPr/>
        </p:nvSpPr>
        <p:spPr>
          <a:xfrm>
            <a:off x="2357177" y="727413"/>
            <a:ext cx="2250831" cy="1505243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ADAE8040-D8ED-444C-9535-98C8CE001697}"/>
              </a:ext>
            </a:extLst>
          </p:cNvPr>
          <p:cNvSpPr/>
          <p:nvPr/>
        </p:nvSpPr>
        <p:spPr>
          <a:xfrm flipH="1">
            <a:off x="6476487" y="205451"/>
            <a:ext cx="3038622" cy="2053883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DBFA0D-1B4F-42CF-9571-028B64713A0B}"/>
              </a:ext>
            </a:extLst>
          </p:cNvPr>
          <p:cNvSpPr txBox="1"/>
          <p:nvPr/>
        </p:nvSpPr>
        <p:spPr>
          <a:xfrm>
            <a:off x="2370131" y="773216"/>
            <a:ext cx="2207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portuguese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915A0D2-0D6D-464C-92FE-DDCA0CE82D52}"/>
              </a:ext>
            </a:extLst>
          </p:cNvPr>
          <p:cNvSpPr txBox="1"/>
          <p:nvPr/>
        </p:nvSpPr>
        <p:spPr>
          <a:xfrm>
            <a:off x="6745638" y="612873"/>
            <a:ext cx="2895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Nice,do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girlfriend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3091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188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Íon</vt:lpstr>
      <vt:lpstr>Trabalho de Inglês  2° informática </vt:lpstr>
      <vt:lpstr>Descrição dos personagens </vt:lpstr>
      <vt:lpstr>Apresentação do PowerPoint</vt:lpstr>
      <vt:lpstr>Diálogo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Inglês  2° informática</dc:title>
  <dc:creator>Lucas Eduardo</dc:creator>
  <cp:lastModifiedBy>Lucas Eduardo</cp:lastModifiedBy>
  <cp:revision>6</cp:revision>
  <dcterms:created xsi:type="dcterms:W3CDTF">2019-02-24T13:08:50Z</dcterms:created>
  <dcterms:modified xsi:type="dcterms:W3CDTF">2019-02-24T13:59:34Z</dcterms:modified>
</cp:coreProperties>
</file>