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68" autoAdjust="0"/>
    <p:restoredTop sz="94660"/>
  </p:normalViewPr>
  <p:slideViewPr>
    <p:cSldViewPr>
      <p:cViewPr varScale="1">
        <p:scale>
          <a:sx n="92" d="100"/>
          <a:sy n="92" d="100"/>
        </p:scale>
        <p:origin x="17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70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7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55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87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42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24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99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01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8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F82F-53D9-4E90-AE8A-67F6DA9EBBEF}" type="datetimeFigureOut">
              <a:rPr lang="pt-BR" smtClean="0"/>
              <a:t>25/02/2019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EB33-8675-4F59-93B0-86E4499D0A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07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40006" y="2589003"/>
            <a:ext cx="87711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Componentes : Marcelo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lves , Heitor Vinicius e Vitória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Taluany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Disciplina : inglês                             Turma : 2°informatica 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Professor(a) : Cristiane de Brito      Turno : matutino 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5" y="116632"/>
            <a:ext cx="4840560" cy="216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io-quadro 6"/>
          <p:cNvSpPr/>
          <p:nvPr/>
        </p:nvSpPr>
        <p:spPr>
          <a:xfrm flipH="1" flipV="1">
            <a:off x="-3" y="116632"/>
            <a:ext cx="8811118" cy="6408712"/>
          </a:xfrm>
          <a:prstGeom prst="halfFrame">
            <a:avLst>
              <a:gd name="adj1" fmla="val 5227"/>
              <a:gd name="adj2" fmla="val 483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52736"/>
            <a:ext cx="4619664" cy="58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1907704" y="260648"/>
            <a:ext cx="1944216" cy="1224136"/>
          </a:xfrm>
          <a:prstGeom prst="wedgeRoundRectCallout">
            <a:avLst>
              <a:gd name="adj1" fmla="val 29309"/>
              <a:gd name="adj2" fmla="val 7138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 I like men, but I'm discreet, do you like it too?</a:t>
            </a:r>
            <a:endParaRPr lang="pt-BR" dirty="0"/>
          </a:p>
        </p:txBody>
      </p:sp>
      <p:sp>
        <p:nvSpPr>
          <p:cNvPr id="8" name="Texto explicativo retangular com cantos arredondados 7"/>
          <p:cNvSpPr/>
          <p:nvPr/>
        </p:nvSpPr>
        <p:spPr>
          <a:xfrm>
            <a:off x="5004048" y="188640"/>
            <a:ext cx="1811352" cy="1296144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I'm sorry, I like women and I have a girlfriend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578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52736"/>
            <a:ext cx="4619664" cy="58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2195736" y="332656"/>
            <a:ext cx="1296144" cy="1008112"/>
          </a:xfrm>
          <a:prstGeom prst="wedgeRoundRectCallout">
            <a:avLst>
              <a:gd name="adj1" fmla="val 41641"/>
              <a:gd name="adj2" fmla="val 9060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Okay, see you later, my friend.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580112" y="836712"/>
            <a:ext cx="792088" cy="576064"/>
          </a:xfrm>
          <a:prstGeom prst="wedgeRoundRectCallout">
            <a:avLst>
              <a:gd name="adj1" fmla="val -33841"/>
              <a:gd name="adj2" fmla="val 9379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Bye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6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3" y="116632"/>
            <a:ext cx="8579297" cy="850106"/>
          </a:xfrm>
        </p:spPr>
        <p:txBody>
          <a:bodyPr>
            <a:noAutofit/>
          </a:bodyPr>
          <a:lstStyle/>
          <a:p>
            <a:pPr algn="l"/>
            <a:r>
              <a:rPr lang="pt-BR" sz="5400" dirty="0" err="1" smtClean="0">
                <a:latin typeface="Maiandra GD" panose="020E0502030308020204" pitchFamily="34" charset="0"/>
              </a:rPr>
              <a:t>Description</a:t>
            </a:r>
            <a:endParaRPr lang="pt-BR" sz="5400" dirty="0">
              <a:latin typeface="Maiandra GD" panose="020E0502030308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7133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Maiandra GD" panose="020E0502030308020204" pitchFamily="34" charset="0"/>
              </a:rPr>
              <a:t>- </a:t>
            </a:r>
            <a:r>
              <a:rPr lang="en-US" dirty="0" err="1" smtClean="0">
                <a:latin typeface="Maiandra GD" panose="020E0502030308020204" pitchFamily="34" charset="0"/>
              </a:rPr>
              <a:t>Juvêncio</a:t>
            </a:r>
            <a:r>
              <a:rPr lang="en-US" dirty="0" smtClean="0">
                <a:latin typeface="Maiandra GD" panose="020E0502030308020204" pitchFamily="34" charset="0"/>
              </a:rPr>
              <a:t>: </a:t>
            </a:r>
            <a:r>
              <a:rPr lang="en-US" dirty="0">
                <a:latin typeface="Maiandra GD" panose="020E0502030308020204" pitchFamily="34" charset="0"/>
              </a:rPr>
              <a:t>Young engineer, 22 years old, shy, tall, </a:t>
            </a:r>
            <a:r>
              <a:rPr lang="en-US" dirty="0" smtClean="0">
                <a:latin typeface="Maiandra GD" panose="020E0502030308020204" pitchFamily="34" charset="0"/>
              </a:rPr>
              <a:t> brown </a:t>
            </a:r>
            <a:r>
              <a:rPr lang="en-US" dirty="0">
                <a:latin typeface="Maiandra GD" panose="020E0502030308020204" pitchFamily="34" charset="0"/>
              </a:rPr>
              <a:t>eyes, black hair, loves math and has a </a:t>
            </a:r>
            <a:r>
              <a:rPr lang="en-US" dirty="0" smtClean="0">
                <a:latin typeface="Maiandra GD" panose="020E0502030308020204" pitchFamily="34" charset="0"/>
              </a:rPr>
              <a:t>girlfriend.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Maiandra GD" panose="020E0502030308020204" pitchFamily="34" charset="0"/>
              </a:rPr>
              <a:t>- </a:t>
            </a:r>
            <a:r>
              <a:rPr lang="en-US" dirty="0" err="1" smtClean="0">
                <a:latin typeface="Maiandra GD" panose="020E0502030308020204" pitchFamily="34" charset="0"/>
              </a:rPr>
              <a:t>Tayrone</a:t>
            </a:r>
            <a:r>
              <a:rPr lang="en-US" dirty="0" smtClean="0">
                <a:latin typeface="Maiandra GD" panose="020E0502030308020204" pitchFamily="34" charset="0"/>
              </a:rPr>
              <a:t>: </a:t>
            </a:r>
            <a:r>
              <a:rPr lang="en-US" dirty="0">
                <a:latin typeface="Maiandra GD" panose="020E0502030308020204" pitchFamily="34" charset="0"/>
              </a:rPr>
              <a:t>He is a teacher, 21 years old, loves to read and teach, likes men and is discreet. He has black eyes, he is tall and has brown hair.</a:t>
            </a:r>
            <a:endParaRPr lang="pt-BR" dirty="0">
              <a:latin typeface="Maiandra GD" panose="020E0502030308020204" pitchFamily="34" charset="0"/>
            </a:endParaRPr>
          </a:p>
        </p:txBody>
      </p:sp>
      <p:sp>
        <p:nvSpPr>
          <p:cNvPr id="4" name="Quadro 3"/>
          <p:cNvSpPr/>
          <p:nvPr/>
        </p:nvSpPr>
        <p:spPr>
          <a:xfrm>
            <a:off x="107504" y="1196752"/>
            <a:ext cx="8712968" cy="2016224"/>
          </a:xfrm>
          <a:prstGeom prst="frame">
            <a:avLst>
              <a:gd name="adj1" fmla="val 611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Quadro 4"/>
          <p:cNvSpPr/>
          <p:nvPr/>
        </p:nvSpPr>
        <p:spPr>
          <a:xfrm>
            <a:off x="107503" y="3429000"/>
            <a:ext cx="8712969" cy="2304256"/>
          </a:xfrm>
          <a:prstGeom prst="frame">
            <a:avLst>
              <a:gd name="adj1" fmla="val 635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6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52736"/>
            <a:ext cx="4608512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 explicativo retangular com cantos arredondados 4"/>
          <p:cNvSpPr/>
          <p:nvPr/>
        </p:nvSpPr>
        <p:spPr>
          <a:xfrm>
            <a:off x="1835696" y="687016"/>
            <a:ext cx="1296144" cy="720080"/>
          </a:xfrm>
          <a:prstGeom prst="wedgeRoundRectCallout">
            <a:avLst>
              <a:gd name="adj1" fmla="val 53689"/>
              <a:gd name="adj2" fmla="val 8217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</a:t>
            </a:r>
            <a:r>
              <a:rPr lang="pt-BR" dirty="0" err="1"/>
              <a:t>Beautiful</a:t>
            </a:r>
            <a:r>
              <a:rPr lang="pt-BR" dirty="0"/>
              <a:t> </a:t>
            </a:r>
            <a:r>
              <a:rPr lang="pt-BR" dirty="0" err="1"/>
              <a:t>day</a:t>
            </a:r>
            <a:r>
              <a:rPr lang="pt-BR" dirty="0"/>
              <a:t>, no?</a:t>
            </a:r>
          </a:p>
        </p:txBody>
      </p:sp>
      <p:sp>
        <p:nvSpPr>
          <p:cNvPr id="8" name="Texto explicativo retangular com cantos arredondados 7"/>
          <p:cNvSpPr/>
          <p:nvPr/>
        </p:nvSpPr>
        <p:spPr>
          <a:xfrm>
            <a:off x="5364088" y="548680"/>
            <a:ext cx="1296144" cy="720080"/>
          </a:xfrm>
          <a:prstGeom prst="wedgeRoundRectCallout">
            <a:avLst>
              <a:gd name="adj1" fmla="val -34744"/>
              <a:gd name="adj2" fmla="val 94694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Yes I </a:t>
            </a:r>
            <a:r>
              <a:rPr lang="pt-BR" dirty="0" err="1"/>
              <a:t>agree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73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73766"/>
            <a:ext cx="4608511" cy="578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2195736" y="548679"/>
            <a:ext cx="1296144" cy="839905"/>
          </a:xfrm>
          <a:prstGeom prst="wedgeRoundRectCallout">
            <a:avLst>
              <a:gd name="adj1" fmla="val 31829"/>
              <a:gd name="adj2" fmla="val 8702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</a:t>
            </a:r>
            <a:r>
              <a:rPr lang="pt-BR" dirty="0" err="1"/>
              <a:t>What's</a:t>
            </a:r>
            <a:r>
              <a:rPr lang="pt-BR" dirty="0"/>
              <a:t> </a:t>
            </a:r>
            <a:r>
              <a:rPr lang="pt-BR" dirty="0" err="1"/>
              <a:t>your</a:t>
            </a:r>
            <a:r>
              <a:rPr lang="pt-BR" dirty="0"/>
              <a:t> </a:t>
            </a:r>
            <a:r>
              <a:rPr lang="pt-BR" dirty="0" err="1"/>
              <a:t>name</a:t>
            </a:r>
            <a:r>
              <a:rPr lang="pt-BR" dirty="0"/>
              <a:t>?</a:t>
            </a:r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148064" y="260648"/>
            <a:ext cx="1800200" cy="1127936"/>
          </a:xfrm>
          <a:prstGeom prst="wedgeRoundRectCallout">
            <a:avLst>
              <a:gd name="adj1" fmla="val -24921"/>
              <a:gd name="adj2" fmla="val 7400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y name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err="1"/>
              <a:t>J</a:t>
            </a:r>
            <a:r>
              <a:rPr lang="en-US" dirty="0" err="1" smtClean="0"/>
              <a:t>uvêncio</a:t>
            </a:r>
            <a:r>
              <a:rPr lang="en-US" dirty="0" smtClean="0"/>
              <a:t> ,and you  , what´s your name?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9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934" y="1052736"/>
            <a:ext cx="4589086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1691680" y="260649"/>
            <a:ext cx="1656184" cy="1080656"/>
          </a:xfrm>
          <a:prstGeom prst="wedgeRoundRectCallout">
            <a:avLst>
              <a:gd name="adj1" fmla="val 50708"/>
              <a:gd name="adj2" fmla="val 8036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 My name is </a:t>
            </a:r>
            <a:r>
              <a:rPr lang="en-US" dirty="0" err="1" smtClean="0"/>
              <a:t>Tayrone</a:t>
            </a:r>
            <a:r>
              <a:rPr lang="en-US" dirty="0" smtClean="0"/>
              <a:t> , </a:t>
            </a:r>
            <a:r>
              <a:rPr lang="en-US" dirty="0"/>
              <a:t>nice to meet you </a:t>
            </a:r>
            <a:r>
              <a:rPr lang="en-US" dirty="0" err="1"/>
              <a:t>Juvêncio</a:t>
            </a:r>
            <a:r>
              <a:rPr lang="en-US" dirty="0"/>
              <a:t> 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148064" y="476716"/>
            <a:ext cx="1296144" cy="720080"/>
          </a:xfrm>
          <a:prstGeom prst="wedgeRoundRectCallout">
            <a:avLst>
              <a:gd name="adj1" fmla="val -32757"/>
              <a:gd name="adj2" fmla="val 10900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/>
              <a:t>Also</a:t>
            </a:r>
            <a:r>
              <a:rPr lang="pt-BR" dirty="0"/>
              <a:t> </a:t>
            </a:r>
            <a:r>
              <a:rPr lang="pt-BR" dirty="0" err="1" smtClean="0"/>
              <a:t>Tayrone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18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02" y="1014556"/>
            <a:ext cx="4639844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2195736" y="682521"/>
            <a:ext cx="1296144" cy="720080"/>
          </a:xfrm>
          <a:prstGeom prst="wedgeRoundRectCallout">
            <a:avLst>
              <a:gd name="adj1" fmla="val 21893"/>
              <a:gd name="adj2" fmla="val 8217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</a:t>
            </a:r>
            <a:r>
              <a:rPr lang="pt-BR" dirty="0" err="1"/>
              <a:t>How</a:t>
            </a:r>
            <a:r>
              <a:rPr lang="pt-BR" dirty="0"/>
              <a:t> </a:t>
            </a:r>
            <a:r>
              <a:rPr lang="pt-BR" dirty="0" err="1"/>
              <a:t>old</a:t>
            </a:r>
            <a:r>
              <a:rPr lang="pt-BR" dirty="0"/>
              <a:t> are </a:t>
            </a:r>
            <a:r>
              <a:rPr lang="pt-BR" dirty="0" err="1"/>
              <a:t>you</a:t>
            </a:r>
            <a:r>
              <a:rPr lang="pt-BR" dirty="0"/>
              <a:t>?</a:t>
            </a:r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292080" y="404664"/>
            <a:ext cx="1296144" cy="792088"/>
          </a:xfrm>
          <a:prstGeom prst="wedgeRoundRectCallout">
            <a:avLst>
              <a:gd name="adj1" fmla="val -34744"/>
              <a:gd name="adj2" fmla="val 10184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 I'm 22 years old, and you?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8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80728"/>
            <a:ext cx="4619664" cy="58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1979712" y="345524"/>
            <a:ext cx="1296144" cy="1080120"/>
          </a:xfrm>
          <a:prstGeom prst="wedgeRoundRectCallout">
            <a:avLst>
              <a:gd name="adj1" fmla="val 53689"/>
              <a:gd name="adj2" fmla="val 7442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 I'm 21, what's your job?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292080" y="345524"/>
            <a:ext cx="1296144" cy="995244"/>
          </a:xfrm>
          <a:prstGeom prst="wedgeRoundRectCallout">
            <a:avLst>
              <a:gd name="adj1" fmla="val -28782"/>
              <a:gd name="adj2" fmla="val 7802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I'm an engineer and you?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46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52736"/>
            <a:ext cx="4619664" cy="58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2195736" y="721158"/>
            <a:ext cx="1296144" cy="720080"/>
          </a:xfrm>
          <a:prstGeom prst="wedgeRoundRectCallout">
            <a:avLst>
              <a:gd name="adj1" fmla="val 40772"/>
              <a:gd name="adj2" fmla="val 9111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I </a:t>
            </a:r>
            <a:r>
              <a:rPr lang="pt-BR" dirty="0" err="1"/>
              <a:t>am</a:t>
            </a:r>
            <a:r>
              <a:rPr lang="pt-BR" dirty="0"/>
              <a:t> a </a:t>
            </a:r>
            <a:r>
              <a:rPr lang="pt-BR" dirty="0" err="1"/>
              <a:t>teacher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724128" y="721158"/>
            <a:ext cx="1008112" cy="700002"/>
          </a:xfrm>
          <a:prstGeom prst="wedgeRoundRectCallout">
            <a:avLst>
              <a:gd name="adj1" fmla="val -56604"/>
              <a:gd name="adj2" fmla="val 8457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Nice</a:t>
            </a:r>
          </a:p>
        </p:txBody>
      </p:sp>
    </p:spTree>
    <p:extLst>
      <p:ext uri="{BB962C8B-B14F-4D97-AF65-F5344CB8AC3E}">
        <p14:creationId xmlns:p14="http://schemas.microsoft.com/office/powerpoint/2010/main" val="86846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52736"/>
            <a:ext cx="4619664" cy="580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 explicativo retangular com cantos arredondados 2"/>
          <p:cNvSpPr/>
          <p:nvPr/>
        </p:nvSpPr>
        <p:spPr>
          <a:xfrm>
            <a:off x="1907704" y="404664"/>
            <a:ext cx="1584176" cy="892415"/>
          </a:xfrm>
          <a:prstGeom prst="wedgeRoundRectCallout">
            <a:avLst>
              <a:gd name="adj1" fmla="val 42579"/>
              <a:gd name="adj2" fmla="val 8847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 Do </a:t>
            </a: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</a:t>
            </a:r>
            <a:r>
              <a:rPr lang="pt-BR" dirty="0" err="1"/>
              <a:t>Whatsapp</a:t>
            </a:r>
            <a:r>
              <a:rPr lang="pt-BR" dirty="0"/>
              <a:t>?</a:t>
            </a:r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5292080" y="692696"/>
            <a:ext cx="1296144" cy="720079"/>
          </a:xfrm>
          <a:prstGeom prst="wedgeRoundRectCallout">
            <a:avLst>
              <a:gd name="adj1" fmla="val -42693"/>
              <a:gd name="adj2" fmla="val 77830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Yes I </a:t>
            </a:r>
            <a:r>
              <a:rPr lang="pt-BR" dirty="0" err="1"/>
              <a:t>have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62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137</Words>
  <Application>Microsoft Office PowerPoint</Application>
  <PresentationFormat>Apresentação na tela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Maiandra GD</vt:lpstr>
      <vt:lpstr>Tema do Office</vt:lpstr>
      <vt:lpstr>Apresentação do PowerPoint</vt:lpstr>
      <vt:lpstr>Description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Jota</dc:creator>
  <cp:lastModifiedBy>Marcelo Alves de Souza</cp:lastModifiedBy>
  <cp:revision>14</cp:revision>
  <dcterms:created xsi:type="dcterms:W3CDTF">2019-02-23T14:19:16Z</dcterms:created>
  <dcterms:modified xsi:type="dcterms:W3CDTF">2019-02-25T11:27:38Z</dcterms:modified>
</cp:coreProperties>
</file>