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orbel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orbel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orbel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orbel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orbel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orbel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orbel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orbel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orbe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E6EE"/>
          </a:solidFill>
        </a:fill>
      </a:tcStyle>
    </a:wholeTbl>
    <a:band2H>
      <a:tcTxStyle/>
      <a:tcStyle>
        <a:tcBdr/>
        <a:fill>
          <a:solidFill>
            <a:srgbClr val="E8F3F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BE7CB"/>
          </a:solidFill>
        </a:fill>
      </a:tcStyle>
    </a:wholeTbl>
    <a:band2H>
      <a:tcTxStyle/>
      <a:tcStyle>
        <a:tcBdr/>
        <a:fill>
          <a:solidFill>
            <a:srgbClr val="EEF3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FCCCD"/>
          </a:solidFill>
        </a:fill>
      </a:tcStyle>
    </a:wholeTbl>
    <a:band2H>
      <a:tcTxStyle/>
      <a:tcStyle>
        <a:tcBdr/>
        <a:fill>
          <a:solidFill>
            <a:srgbClr val="F7E7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73" d="100"/>
          <a:sy n="73" d="100"/>
        </p:scale>
        <p:origin x="402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8" name="Shape 10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n-lt"/>
        <a:ea typeface="+mn-ea"/>
        <a:cs typeface="+mn-cs"/>
        <a:sym typeface="Corbel"/>
      </a:defRPr>
    </a:lvl1pPr>
    <a:lvl2pPr indent="228600" defTabSz="457200" latinLnBrk="0">
      <a:defRPr sz="1200">
        <a:latin typeface="+mn-lt"/>
        <a:ea typeface="+mn-ea"/>
        <a:cs typeface="+mn-cs"/>
        <a:sym typeface="Corbel"/>
      </a:defRPr>
    </a:lvl2pPr>
    <a:lvl3pPr indent="457200" defTabSz="457200" latinLnBrk="0">
      <a:defRPr sz="1200">
        <a:latin typeface="+mn-lt"/>
        <a:ea typeface="+mn-ea"/>
        <a:cs typeface="+mn-cs"/>
        <a:sym typeface="Corbel"/>
      </a:defRPr>
    </a:lvl3pPr>
    <a:lvl4pPr indent="685800" defTabSz="457200" latinLnBrk="0">
      <a:defRPr sz="1200">
        <a:latin typeface="+mn-lt"/>
        <a:ea typeface="+mn-ea"/>
        <a:cs typeface="+mn-cs"/>
        <a:sym typeface="Corbel"/>
      </a:defRPr>
    </a:lvl4pPr>
    <a:lvl5pPr indent="914400" defTabSz="457200" latinLnBrk="0">
      <a:defRPr sz="1200">
        <a:latin typeface="+mn-lt"/>
        <a:ea typeface="+mn-ea"/>
        <a:cs typeface="+mn-cs"/>
        <a:sym typeface="Corbel"/>
      </a:defRPr>
    </a:lvl5pPr>
    <a:lvl6pPr indent="1143000" defTabSz="457200" latinLnBrk="0">
      <a:defRPr sz="1200">
        <a:latin typeface="+mn-lt"/>
        <a:ea typeface="+mn-ea"/>
        <a:cs typeface="+mn-cs"/>
        <a:sym typeface="Corbel"/>
      </a:defRPr>
    </a:lvl6pPr>
    <a:lvl7pPr indent="1371600" defTabSz="457200" latinLnBrk="0">
      <a:defRPr sz="1200">
        <a:latin typeface="+mn-lt"/>
        <a:ea typeface="+mn-ea"/>
        <a:cs typeface="+mn-cs"/>
        <a:sym typeface="Corbel"/>
      </a:defRPr>
    </a:lvl7pPr>
    <a:lvl8pPr indent="1600200" defTabSz="457200" latinLnBrk="0">
      <a:defRPr sz="1200">
        <a:latin typeface="+mn-lt"/>
        <a:ea typeface="+mn-ea"/>
        <a:cs typeface="+mn-cs"/>
        <a:sym typeface="Corbel"/>
      </a:defRPr>
    </a:lvl8pPr>
    <a:lvl9pPr indent="1828800" defTabSz="457200" latinLnBrk="0">
      <a:defRPr sz="1200">
        <a:latin typeface="+mn-lt"/>
        <a:ea typeface="+mn-ea"/>
        <a:cs typeface="+mn-cs"/>
        <a:sym typeface="Corbe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6"/>
          <p:cNvSpPr/>
          <p:nvPr/>
        </p:nvSpPr>
        <p:spPr>
          <a:xfrm>
            <a:off x="0" y="761998"/>
            <a:ext cx="9141619" cy="53340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" name="Rectangle 7"/>
          <p:cNvSpPr/>
          <p:nvPr/>
        </p:nvSpPr>
        <p:spPr>
          <a:xfrm>
            <a:off x="9270262" y="761998"/>
            <a:ext cx="2925319" cy="5334003"/>
          </a:xfrm>
          <a:prstGeom prst="rect">
            <a:avLst/>
          </a:prstGeom>
          <a:solidFill>
            <a:srgbClr val="C8C8C8">
              <a:alpha val="49804"/>
            </a:srgbClr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" name="Texto do Título"/>
          <p:cNvSpPr txBox="1">
            <a:spLocks noGrp="1"/>
          </p:cNvSpPr>
          <p:nvPr>
            <p:ph type="title"/>
          </p:nvPr>
        </p:nvSpPr>
        <p:spPr>
          <a:xfrm>
            <a:off x="1069847" y="1298447"/>
            <a:ext cx="7315201" cy="3255266"/>
          </a:xfrm>
          <a:prstGeom prst="rect">
            <a:avLst/>
          </a:prstGeom>
        </p:spPr>
        <p:txBody>
          <a:bodyPr anchor="b"/>
          <a:lstStyle>
            <a:lvl1pPr>
              <a:defRPr sz="5900" spc="-100"/>
            </a:lvl1pPr>
          </a:lstStyle>
          <a:p>
            <a:r>
              <a:t>Texto do Título</a:t>
            </a:r>
          </a:p>
        </p:txBody>
      </p:sp>
      <p:sp>
        <p:nvSpPr>
          <p:cNvPr id="14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1100015" y="4670245"/>
            <a:ext cx="7315201" cy="914401"/>
          </a:xfrm>
          <a:prstGeom prst="rect">
            <a:avLst/>
          </a:prstGeom>
        </p:spPr>
        <p:txBody>
          <a:bodyPr anchor="t"/>
          <a:lstStyle>
            <a:lvl1pPr marL="0" indent="0">
              <a:buClrTx/>
              <a:buSzTx/>
              <a:buNone/>
              <a:defRPr sz="2200">
                <a:solidFill>
                  <a:srgbClr val="D9F1F6"/>
                </a:solidFill>
              </a:defRPr>
            </a:lvl1pPr>
            <a:lvl2pPr marL="0" indent="457200">
              <a:buClrTx/>
              <a:buSzTx/>
              <a:buNone/>
              <a:defRPr sz="2200">
                <a:solidFill>
                  <a:srgbClr val="D9F1F6"/>
                </a:solidFill>
              </a:defRPr>
            </a:lvl2pPr>
            <a:lvl3pPr marL="0" indent="914400">
              <a:buClrTx/>
              <a:buSzTx/>
              <a:buNone/>
              <a:defRPr sz="2200">
                <a:solidFill>
                  <a:srgbClr val="D9F1F6"/>
                </a:solidFill>
              </a:defRPr>
            </a:lvl3pPr>
            <a:lvl4pPr marL="0" indent="1371600">
              <a:buClrTx/>
              <a:buSzTx/>
              <a:buNone/>
              <a:defRPr sz="2200">
                <a:solidFill>
                  <a:srgbClr val="D9F1F6"/>
                </a:solidFill>
              </a:defRPr>
            </a:lvl4pPr>
            <a:lvl5pPr marL="0" indent="1828800">
              <a:buClrTx/>
              <a:buSzTx/>
              <a:buNone/>
              <a:defRPr sz="2200">
                <a:solidFill>
                  <a:srgbClr val="D9F1F6"/>
                </a:solidFill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6"/>
          <p:cNvSpPr/>
          <p:nvPr/>
        </p:nvSpPr>
        <p:spPr>
          <a:xfrm>
            <a:off x="0" y="758951"/>
            <a:ext cx="3443591" cy="533095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3" name="Rectangle 37"/>
          <p:cNvSpPr/>
          <p:nvPr/>
        </p:nvSpPr>
        <p:spPr>
          <a:xfrm>
            <a:off x="11815864" y="758951"/>
            <a:ext cx="384049" cy="5330954"/>
          </a:xfrm>
          <a:prstGeom prst="rect">
            <a:avLst/>
          </a:prstGeom>
          <a:solidFill>
            <a:srgbClr val="C8C8C8">
              <a:alpha val="49804"/>
            </a:srgbClr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4" name="Texto do Título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482" cy="4601184"/>
          </a:xfrm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25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3869268" y="864108"/>
            <a:ext cx="7315201" cy="5120641"/>
          </a:xfrm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26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6"/>
          <p:cNvSpPr/>
          <p:nvPr/>
        </p:nvSpPr>
        <p:spPr>
          <a:xfrm>
            <a:off x="0" y="758951"/>
            <a:ext cx="3443591" cy="533095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4" name="Rectangle 37"/>
          <p:cNvSpPr/>
          <p:nvPr/>
        </p:nvSpPr>
        <p:spPr>
          <a:xfrm>
            <a:off x="11815864" y="758951"/>
            <a:ext cx="384049" cy="5330954"/>
          </a:xfrm>
          <a:prstGeom prst="rect">
            <a:avLst/>
          </a:prstGeom>
          <a:solidFill>
            <a:srgbClr val="C8C8C8">
              <a:alpha val="49804"/>
            </a:srgbClr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5" name="Texto do Título"/>
          <p:cNvSpPr txBox="1">
            <a:spLocks noGrp="1"/>
          </p:cNvSpPr>
          <p:nvPr>
            <p:ph type="title"/>
          </p:nvPr>
        </p:nvSpPr>
        <p:spPr>
          <a:xfrm>
            <a:off x="3867911" y="1298447"/>
            <a:ext cx="7315201" cy="3255266"/>
          </a:xfrm>
          <a:prstGeom prst="rect">
            <a:avLst/>
          </a:prstGeom>
        </p:spPr>
        <p:txBody>
          <a:bodyPr anchor="b"/>
          <a:lstStyle>
            <a:lvl1pPr>
              <a:defRPr sz="5900" spc="-100">
                <a:solidFill>
                  <a:srgbClr val="595959"/>
                </a:solidFill>
              </a:defRPr>
            </a:lvl1pPr>
          </a:lstStyle>
          <a:p>
            <a:r>
              <a:t>Texto do Título</a:t>
            </a:r>
          </a:p>
        </p:txBody>
      </p:sp>
      <p:sp>
        <p:nvSpPr>
          <p:cNvPr id="36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3886200" y="4672584"/>
            <a:ext cx="7315200" cy="914401"/>
          </a:xfrm>
          <a:prstGeom prst="rect">
            <a:avLst/>
          </a:prstGeom>
        </p:spPr>
        <p:txBody>
          <a:bodyPr anchor="t"/>
          <a:lstStyle>
            <a:lvl1pPr marL="0" indent="0">
              <a:buClrTx/>
              <a:buSzTx/>
              <a:buNone/>
              <a:defRPr sz="2200"/>
            </a:lvl1pPr>
            <a:lvl2pPr marL="0" indent="457200">
              <a:buClrTx/>
              <a:buSzTx/>
              <a:buNone/>
              <a:defRPr sz="2200"/>
            </a:lvl2pPr>
            <a:lvl3pPr marL="0" indent="914400">
              <a:buClrTx/>
              <a:buSzTx/>
              <a:buNone/>
              <a:defRPr sz="2200"/>
            </a:lvl3pPr>
            <a:lvl4pPr marL="0" indent="1371600">
              <a:buClrTx/>
              <a:buSzTx/>
              <a:buNone/>
              <a:defRPr sz="2200"/>
            </a:lvl4pPr>
            <a:lvl5pPr marL="0" indent="1828800">
              <a:buClrTx/>
              <a:buSzTx/>
              <a:buNone/>
              <a:defRPr sz="22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3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6"/>
          <p:cNvSpPr/>
          <p:nvPr/>
        </p:nvSpPr>
        <p:spPr>
          <a:xfrm>
            <a:off x="0" y="758951"/>
            <a:ext cx="3443591" cy="533095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5" name="Rectangle 37"/>
          <p:cNvSpPr/>
          <p:nvPr/>
        </p:nvSpPr>
        <p:spPr>
          <a:xfrm>
            <a:off x="11815864" y="758951"/>
            <a:ext cx="384049" cy="5330954"/>
          </a:xfrm>
          <a:prstGeom prst="rect">
            <a:avLst/>
          </a:prstGeom>
          <a:solidFill>
            <a:srgbClr val="C8C8C8">
              <a:alpha val="49804"/>
            </a:srgbClr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6" name="Texto do Título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482" cy="4601184"/>
          </a:xfrm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47" name="Nível de Corpo Um…"/>
          <p:cNvSpPr txBox="1">
            <a:spLocks noGrp="1"/>
          </p:cNvSpPr>
          <p:nvPr>
            <p:ph type="body" sz="half" idx="1"/>
          </p:nvPr>
        </p:nvSpPr>
        <p:spPr>
          <a:xfrm>
            <a:off x="3867911" y="868680"/>
            <a:ext cx="3474722" cy="5120641"/>
          </a:xfrm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6"/>
          <p:cNvSpPr/>
          <p:nvPr/>
        </p:nvSpPr>
        <p:spPr>
          <a:xfrm>
            <a:off x="0" y="758951"/>
            <a:ext cx="3443591" cy="533095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6" name="Rectangle 37"/>
          <p:cNvSpPr/>
          <p:nvPr/>
        </p:nvSpPr>
        <p:spPr>
          <a:xfrm>
            <a:off x="11815864" y="758951"/>
            <a:ext cx="384049" cy="5330954"/>
          </a:xfrm>
          <a:prstGeom prst="rect">
            <a:avLst/>
          </a:prstGeom>
          <a:solidFill>
            <a:srgbClr val="C8C8C8">
              <a:alpha val="49804"/>
            </a:srgbClr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7" name="Texto do Título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482" cy="4601184"/>
          </a:xfrm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58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3867911" y="1023585"/>
            <a:ext cx="3474722" cy="80772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ClrTx/>
              <a:buSzTx/>
              <a:buNone/>
            </a:lvl1pPr>
            <a:lvl2pPr marL="0" indent="457200">
              <a:spcBef>
                <a:spcPts val="0"/>
              </a:spcBef>
              <a:buClrTx/>
              <a:buSzTx/>
              <a:buNone/>
            </a:lvl2pPr>
            <a:lvl3pPr marL="0" indent="914400">
              <a:spcBef>
                <a:spcPts val="0"/>
              </a:spcBef>
              <a:buClrTx/>
              <a:buSzTx/>
              <a:buNone/>
            </a:lvl3pPr>
            <a:lvl4pPr marL="0" indent="1371600">
              <a:spcBef>
                <a:spcPts val="0"/>
              </a:spcBef>
              <a:buClrTx/>
              <a:buSzTx/>
              <a:buNone/>
            </a:lvl4pPr>
            <a:lvl5pPr marL="0" indent="1828800">
              <a:spcBef>
                <a:spcPts val="0"/>
              </a:spcBef>
              <a:buClrTx/>
              <a:buSzTx/>
              <a:buNone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5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18463" y="1023585"/>
            <a:ext cx="3474721" cy="813172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0"/>
              </a:spcBef>
              <a:buClrTx/>
              <a:buSzTx/>
              <a:buNone/>
            </a:pPr>
            <a:endParaRPr/>
          </a:p>
        </p:txBody>
      </p:sp>
      <p:sp>
        <p:nvSpPr>
          <p:cNvPr id="6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"/>
          <p:cNvSpPr/>
          <p:nvPr/>
        </p:nvSpPr>
        <p:spPr>
          <a:xfrm>
            <a:off x="0" y="758951"/>
            <a:ext cx="3443591" cy="533095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8" name="Rectangle 37"/>
          <p:cNvSpPr/>
          <p:nvPr/>
        </p:nvSpPr>
        <p:spPr>
          <a:xfrm>
            <a:off x="11815864" y="758951"/>
            <a:ext cx="384049" cy="5330954"/>
          </a:xfrm>
          <a:prstGeom prst="rect">
            <a:avLst/>
          </a:prstGeom>
          <a:solidFill>
            <a:srgbClr val="C8C8C8">
              <a:alpha val="49804"/>
            </a:srgbClr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9" name="Texto do Título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482" cy="4601184"/>
          </a:xfrm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7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6"/>
          <p:cNvSpPr/>
          <p:nvPr/>
        </p:nvSpPr>
        <p:spPr>
          <a:xfrm>
            <a:off x="0" y="758951"/>
            <a:ext cx="3443591" cy="533095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5" name="Rectangle 37"/>
          <p:cNvSpPr/>
          <p:nvPr/>
        </p:nvSpPr>
        <p:spPr>
          <a:xfrm>
            <a:off x="11815864" y="758951"/>
            <a:ext cx="384049" cy="5330954"/>
          </a:xfrm>
          <a:prstGeom prst="rect">
            <a:avLst/>
          </a:prstGeom>
          <a:solidFill>
            <a:srgbClr val="C8C8C8">
              <a:alpha val="49804"/>
            </a:srgbClr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6" name="Texto do Título"/>
          <p:cNvSpPr txBox="1">
            <a:spLocks noGrp="1"/>
          </p:cNvSpPr>
          <p:nvPr>
            <p:ph type="title"/>
          </p:nvPr>
        </p:nvSpPr>
        <p:spPr>
          <a:xfrm>
            <a:off x="256031" y="1143000"/>
            <a:ext cx="2834641" cy="237744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Texto do Título</a:t>
            </a:r>
          </a:p>
        </p:txBody>
      </p:sp>
      <p:sp>
        <p:nvSpPr>
          <p:cNvPr id="87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3867911" y="868680"/>
            <a:ext cx="7315201" cy="5120641"/>
          </a:xfrm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88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256032" y="3494175"/>
            <a:ext cx="2834640" cy="2321991"/>
          </a:xfrm>
          <a:prstGeom prst="rect">
            <a:avLst/>
          </a:prstGeom>
        </p:spPr>
        <p:txBody>
          <a:bodyPr anchor="t"/>
          <a:lstStyle/>
          <a:p>
            <a:pPr marL="0" indent="0">
              <a:lnSpc>
                <a:spcPct val="100000"/>
              </a:lnSpc>
              <a:buClrTx/>
              <a:buSzTx/>
              <a:buNone/>
              <a:defRPr sz="1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9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Rectangle 6"/>
          <p:cNvSpPr/>
          <p:nvPr/>
        </p:nvSpPr>
        <p:spPr>
          <a:xfrm>
            <a:off x="0" y="758951"/>
            <a:ext cx="3443591" cy="533095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7" name="Rectangle 37"/>
          <p:cNvSpPr/>
          <p:nvPr/>
        </p:nvSpPr>
        <p:spPr>
          <a:xfrm>
            <a:off x="11815864" y="758951"/>
            <a:ext cx="384049" cy="5330954"/>
          </a:xfrm>
          <a:prstGeom prst="rect">
            <a:avLst/>
          </a:prstGeom>
          <a:solidFill>
            <a:srgbClr val="C8C8C8">
              <a:alpha val="49804"/>
            </a:srgbClr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8" name="Texto do Título"/>
          <p:cNvSpPr txBox="1">
            <a:spLocks noGrp="1"/>
          </p:cNvSpPr>
          <p:nvPr>
            <p:ph type="title"/>
          </p:nvPr>
        </p:nvSpPr>
        <p:spPr>
          <a:xfrm>
            <a:off x="256031" y="1143000"/>
            <a:ext cx="2834641" cy="237744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Texto do Título</a:t>
            </a:r>
          </a:p>
        </p:txBody>
      </p:sp>
      <p:sp>
        <p:nvSpPr>
          <p:cNvPr id="99" name="Picture Placeholder 2"/>
          <p:cNvSpPr>
            <a:spLocks noGrp="1"/>
          </p:cNvSpPr>
          <p:nvPr>
            <p:ph type="pic" idx="13"/>
          </p:nvPr>
        </p:nvSpPr>
        <p:spPr>
          <a:xfrm>
            <a:off x="3570644" y="767419"/>
            <a:ext cx="8115231" cy="5330953"/>
          </a:xfrm>
          <a:prstGeom prst="rect">
            <a:avLst/>
          </a:prstGeom>
        </p:spPr>
        <p:txBody>
          <a:bodyPr lIns="91439" rIns="91439" anchor="t">
            <a:noAutofit/>
          </a:bodyPr>
          <a:lstStyle/>
          <a:p>
            <a:endParaRPr/>
          </a:p>
        </p:txBody>
      </p:sp>
      <p:sp>
        <p:nvSpPr>
          <p:cNvPr id="100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256031" y="3493008"/>
            <a:ext cx="2834641" cy="232257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ClrTx/>
              <a:buSzTx/>
              <a:buNone/>
              <a:defRPr sz="1400">
                <a:solidFill>
                  <a:srgbClr val="FFFFFF"/>
                </a:solidFill>
              </a:defRPr>
            </a:lvl1pPr>
            <a:lvl2pPr marL="0" indent="457200">
              <a:lnSpc>
                <a:spcPct val="100000"/>
              </a:lnSpc>
              <a:buClrTx/>
              <a:buSzTx/>
              <a:buNone/>
              <a:defRPr sz="1400">
                <a:solidFill>
                  <a:srgbClr val="FFFFFF"/>
                </a:solidFill>
              </a:defRPr>
            </a:lvl2pPr>
            <a:lvl3pPr marL="0" indent="914400">
              <a:lnSpc>
                <a:spcPct val="100000"/>
              </a:lnSpc>
              <a:buClrTx/>
              <a:buSzTx/>
              <a:buNone/>
              <a:defRPr sz="1400">
                <a:solidFill>
                  <a:srgbClr val="FFFFFF"/>
                </a:solidFill>
              </a:defRPr>
            </a:lvl3pPr>
            <a:lvl4pPr marL="0" indent="1371600">
              <a:lnSpc>
                <a:spcPct val="100000"/>
              </a:lnSpc>
              <a:buClrTx/>
              <a:buSzTx/>
              <a:buNone/>
              <a:defRPr sz="1400">
                <a:solidFill>
                  <a:srgbClr val="FFFFFF"/>
                </a:solidFill>
              </a:defRPr>
            </a:lvl4pPr>
            <a:lvl5pPr marL="0" indent="1828800">
              <a:lnSpc>
                <a:spcPct val="100000"/>
              </a:lnSpc>
              <a:buClrTx/>
              <a:buSzTx/>
              <a:buNone/>
              <a:defRPr sz="1400">
                <a:solidFill>
                  <a:srgbClr val="FFFFFF"/>
                </a:solidFill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0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o Título"/>
          <p:cNvSpPr txBox="1">
            <a:spLocks noGrp="1"/>
          </p:cNvSpPr>
          <p:nvPr>
            <p:ph type="title"/>
          </p:nvPr>
        </p:nvSpPr>
        <p:spPr>
          <a:xfrm>
            <a:off x="609600" y="224821"/>
            <a:ext cx="10972800" cy="1242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Texto do Título</a:t>
            </a:r>
          </a:p>
        </p:txBody>
      </p:sp>
      <p:sp>
        <p:nvSpPr>
          <p:cNvPr id="3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609600" y="1467453"/>
            <a:ext cx="10972800" cy="47914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1908521" y="6404292"/>
            <a:ext cx="256541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-6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orbe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-6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orbe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-6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orbe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-6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orbe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-6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orbel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-6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orbel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-6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orbel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-6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orbel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-6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orbel"/>
        </a:defRPr>
      </a:lvl9pPr>
    </p:titleStyle>
    <p:bodyStyle>
      <a:lvl1pPr marL="182879" marR="0" indent="-182879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Tx/>
        <a:buChar char="●"/>
        <a:tabLst/>
        <a:defRPr sz="2000" b="0" i="0" u="none" strike="noStrike" cap="none" spc="0" baseline="0">
          <a:ln>
            <a:noFill/>
          </a:ln>
          <a:solidFill>
            <a:srgbClr val="595959"/>
          </a:solidFill>
          <a:uFillTx/>
          <a:latin typeface="+mn-lt"/>
          <a:ea typeface="+mn-ea"/>
          <a:cs typeface="+mn-cs"/>
          <a:sym typeface="Corbel"/>
        </a:defRPr>
      </a:lvl1pPr>
      <a:lvl2pPr marL="706119" marR="0" indent="-203200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Tx/>
        <a:buChar char="●"/>
        <a:tabLst/>
        <a:defRPr sz="2000" b="0" i="0" u="none" strike="noStrike" cap="none" spc="0" baseline="0">
          <a:ln>
            <a:noFill/>
          </a:ln>
          <a:solidFill>
            <a:srgbClr val="595959"/>
          </a:solidFill>
          <a:uFillTx/>
          <a:latin typeface="+mn-lt"/>
          <a:ea typeface="+mn-ea"/>
          <a:cs typeface="+mn-cs"/>
          <a:sym typeface="Corbel"/>
        </a:defRPr>
      </a:lvl2pPr>
      <a:lvl3pPr marL="1188719" marR="0" indent="-228600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Tx/>
        <a:buChar char="●"/>
        <a:tabLst/>
        <a:defRPr sz="2000" b="0" i="0" u="none" strike="noStrike" cap="none" spc="0" baseline="0">
          <a:ln>
            <a:noFill/>
          </a:ln>
          <a:solidFill>
            <a:srgbClr val="595959"/>
          </a:solidFill>
          <a:uFillTx/>
          <a:latin typeface="+mn-lt"/>
          <a:ea typeface="+mn-ea"/>
          <a:cs typeface="+mn-cs"/>
          <a:sym typeface="Corbel"/>
        </a:defRPr>
      </a:lvl3pPr>
      <a:lvl4pPr marL="1678577" marR="0" indent="-261257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Tx/>
        <a:buChar char="●"/>
        <a:tabLst/>
        <a:defRPr sz="2000" b="0" i="0" u="none" strike="noStrike" cap="none" spc="0" baseline="0">
          <a:ln>
            <a:noFill/>
          </a:ln>
          <a:solidFill>
            <a:srgbClr val="595959"/>
          </a:solidFill>
          <a:uFillTx/>
          <a:latin typeface="+mn-lt"/>
          <a:ea typeface="+mn-ea"/>
          <a:cs typeface="+mn-cs"/>
          <a:sym typeface="Corbel"/>
        </a:defRPr>
      </a:lvl4pPr>
      <a:lvl5pPr marL="2135777" marR="0" indent="-261257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Tx/>
        <a:buChar char="●"/>
        <a:tabLst/>
        <a:defRPr sz="2000" b="0" i="0" u="none" strike="noStrike" cap="none" spc="0" baseline="0">
          <a:ln>
            <a:noFill/>
          </a:ln>
          <a:solidFill>
            <a:srgbClr val="595959"/>
          </a:solidFill>
          <a:uFillTx/>
          <a:latin typeface="+mn-lt"/>
          <a:ea typeface="+mn-ea"/>
          <a:cs typeface="+mn-cs"/>
          <a:sym typeface="Corbel"/>
        </a:defRPr>
      </a:lvl5pPr>
      <a:lvl6pPr marL="2612571" marR="0" indent="-326571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Tx/>
        <a:buChar char="●"/>
        <a:tabLst/>
        <a:defRPr sz="2000" b="0" i="0" u="none" strike="noStrike" cap="none" spc="0" baseline="0">
          <a:ln>
            <a:noFill/>
          </a:ln>
          <a:solidFill>
            <a:srgbClr val="595959"/>
          </a:solidFill>
          <a:uFillTx/>
          <a:latin typeface="+mn-lt"/>
          <a:ea typeface="+mn-ea"/>
          <a:cs typeface="+mn-cs"/>
          <a:sym typeface="Corbel"/>
        </a:defRPr>
      </a:lvl6pPr>
      <a:lvl7pPr marL="3069771" marR="0" indent="-326571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Tx/>
        <a:buChar char="●"/>
        <a:tabLst/>
        <a:defRPr sz="2000" b="0" i="0" u="none" strike="noStrike" cap="none" spc="0" baseline="0">
          <a:ln>
            <a:noFill/>
          </a:ln>
          <a:solidFill>
            <a:srgbClr val="595959"/>
          </a:solidFill>
          <a:uFillTx/>
          <a:latin typeface="+mn-lt"/>
          <a:ea typeface="+mn-ea"/>
          <a:cs typeface="+mn-cs"/>
          <a:sym typeface="Corbel"/>
        </a:defRPr>
      </a:lvl7pPr>
      <a:lvl8pPr marL="3526971" marR="0" indent="-326571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Tx/>
        <a:buChar char="●"/>
        <a:tabLst/>
        <a:defRPr sz="2000" b="0" i="0" u="none" strike="noStrike" cap="none" spc="0" baseline="0">
          <a:ln>
            <a:noFill/>
          </a:ln>
          <a:solidFill>
            <a:srgbClr val="595959"/>
          </a:solidFill>
          <a:uFillTx/>
          <a:latin typeface="+mn-lt"/>
          <a:ea typeface="+mn-ea"/>
          <a:cs typeface="+mn-cs"/>
          <a:sym typeface="Corbel"/>
        </a:defRPr>
      </a:lvl8pPr>
      <a:lvl9pPr marL="3984171" marR="0" indent="-326571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Tx/>
        <a:buChar char="●"/>
        <a:tabLst/>
        <a:defRPr sz="2000" b="0" i="0" u="none" strike="noStrike" cap="none" spc="0" baseline="0">
          <a:ln>
            <a:noFill/>
          </a:ln>
          <a:solidFill>
            <a:srgbClr val="595959"/>
          </a:solidFill>
          <a:uFillTx/>
          <a:latin typeface="+mn-lt"/>
          <a:ea typeface="+mn-ea"/>
          <a:cs typeface="+mn-cs"/>
          <a:sym typeface="Corbel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rbel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rbel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rbel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rbel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rbel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rbel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rbel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rbel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rbe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1" name="Freeform: Shape 9"/>
          <p:cNvSpPr/>
          <p:nvPr/>
        </p:nvSpPr>
        <p:spPr>
          <a:xfrm>
            <a:off x="-3583" y="752747"/>
            <a:ext cx="1001484" cy="4744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2" name="Freeform: Shape 11"/>
          <p:cNvSpPr/>
          <p:nvPr/>
        </p:nvSpPr>
        <p:spPr>
          <a:xfrm>
            <a:off x="7987093" y="761998"/>
            <a:ext cx="4208490" cy="53340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213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3" name="Título 1"/>
          <p:cNvSpPr txBox="1">
            <a:spLocks noGrp="1"/>
          </p:cNvSpPr>
          <p:nvPr>
            <p:ph type="ctrTitle"/>
          </p:nvPr>
        </p:nvSpPr>
        <p:spPr>
          <a:xfrm>
            <a:off x="1069849" y="1298447"/>
            <a:ext cx="7056443" cy="3255266"/>
          </a:xfrm>
          <a:prstGeom prst="rect">
            <a:avLst/>
          </a:prstGeom>
        </p:spPr>
        <p:txBody>
          <a:bodyPr/>
          <a:lstStyle/>
          <a:p>
            <a:pPr algn="r">
              <a:defRPr sz="3200" cap="all" spc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INTERROGATIVE sentences,</a:t>
            </a:r>
            <a:r>
              <a:rPr cap="none"/>
              <a:t> INTERROGATIVE PRONOUNS</a:t>
            </a:r>
            <a:r>
              <a:t> AND SHORT ANSWERS.</a:t>
            </a:r>
          </a:p>
        </p:txBody>
      </p:sp>
      <p:sp>
        <p:nvSpPr>
          <p:cNvPr id="114" name="Subtítulo 2"/>
          <p:cNvSpPr txBox="1">
            <a:spLocks noGrp="1"/>
          </p:cNvSpPr>
          <p:nvPr>
            <p:ph type="subTitle" sz="quarter" idx="1"/>
          </p:nvPr>
        </p:nvSpPr>
        <p:spPr>
          <a:xfrm>
            <a:off x="8580328" y="3000905"/>
            <a:ext cx="3408355" cy="2544361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99000"/>
              </a:lnSpc>
              <a:defRPr sz="1700"/>
            </a:pPr>
            <a:r>
              <a:t>ANA GABRIELLE</a:t>
            </a:r>
            <a:endParaRPr sz="2000"/>
          </a:p>
          <a:p>
            <a:pPr algn="r">
              <a:lnSpc>
                <a:spcPct val="99000"/>
              </a:lnSpc>
              <a:defRPr sz="1700"/>
            </a:pPr>
            <a:r>
              <a:t>AYSHA JOYCE</a:t>
            </a:r>
            <a:endParaRPr sz="2000"/>
          </a:p>
          <a:p>
            <a:pPr algn="r">
              <a:lnSpc>
                <a:spcPct val="99000"/>
              </a:lnSpc>
              <a:defRPr sz="1700"/>
            </a:pPr>
            <a:r>
              <a:t>ISABELLY CRISTINA </a:t>
            </a:r>
            <a:endParaRPr sz="2000"/>
          </a:p>
          <a:p>
            <a:pPr algn="r">
              <a:lnSpc>
                <a:spcPct val="99000"/>
              </a:lnSpc>
              <a:defRPr sz="1700"/>
            </a:pPr>
            <a:r>
              <a:t>GRAZIELLY PEREIRA </a:t>
            </a:r>
            <a:endParaRPr sz="2000"/>
          </a:p>
          <a:p>
            <a:pPr algn="r">
              <a:lnSpc>
                <a:spcPct val="99000"/>
              </a:lnSpc>
              <a:defRPr sz="1700"/>
            </a:pPr>
            <a:r>
              <a:t>MARIA BEATRIZ</a:t>
            </a:r>
            <a:endParaRPr sz="2000"/>
          </a:p>
          <a:p>
            <a:pPr algn="r">
              <a:lnSpc>
                <a:spcPct val="99000"/>
              </a:lnSpc>
              <a:defRPr sz="1700"/>
            </a:pPr>
            <a:r>
              <a:t>RICAELY SANTOS</a:t>
            </a:r>
          </a:p>
        </p:txBody>
      </p:sp>
      <p:pic>
        <p:nvPicPr>
          <p:cNvPr id="115" name="Imagem 3" descr="Imagem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6266" y="258028"/>
            <a:ext cx="1548792" cy="15443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" name="Imagem 4" descr="Imagem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70154" y="5594132"/>
            <a:ext cx="7821846" cy="11339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ítulo 1"/>
          <p:cNvSpPr txBox="1">
            <a:spLocks noGrp="1"/>
          </p:cNvSpPr>
          <p:nvPr>
            <p:ph type="title"/>
          </p:nvPr>
        </p:nvSpPr>
        <p:spPr>
          <a:xfrm>
            <a:off x="252918" y="1123836"/>
            <a:ext cx="2947484" cy="4601185"/>
          </a:xfrm>
          <a:prstGeom prst="rect">
            <a:avLst/>
          </a:prstGeom>
        </p:spPr>
        <p:txBody>
          <a:bodyPr/>
          <a:lstStyle>
            <a:lvl1pPr>
              <a:defRPr spc="-100"/>
            </a:lvl1pPr>
          </a:lstStyle>
          <a:p>
            <a:r>
              <a:t>SHORT ANSWERS</a:t>
            </a:r>
          </a:p>
        </p:txBody>
      </p:sp>
      <p:sp>
        <p:nvSpPr>
          <p:cNvPr id="148" name="Espaço Reservado para Conteúdo 2"/>
          <p:cNvSpPr txBox="1">
            <a:spLocks noGrp="1"/>
          </p:cNvSpPr>
          <p:nvPr>
            <p:ph type="body" idx="1"/>
          </p:nvPr>
        </p:nvSpPr>
        <p:spPr>
          <a:xfrm>
            <a:off x="3869268" y="1371598"/>
            <a:ext cx="7315201" cy="4965691"/>
          </a:xfrm>
          <a:prstGeom prst="rect">
            <a:avLst/>
          </a:prstGeom>
        </p:spPr>
        <p:txBody>
          <a:bodyPr/>
          <a:lstStyle/>
          <a:p>
            <a:pPr marL="175564" indent="-175564" algn="just" defTabSz="877823">
              <a:lnSpc>
                <a:spcPct val="81000"/>
              </a:lnSpc>
              <a:spcBef>
                <a:spcPts val="1100"/>
              </a:spcBef>
              <a:defRPr sz="2112">
                <a:latin typeface="Arial"/>
                <a:ea typeface="Arial"/>
                <a:cs typeface="Arial"/>
                <a:sym typeface="Arial"/>
              </a:defRPr>
            </a:pPr>
            <a:r>
              <a:t>Se a pergunta começa com um pronome interrogativo, necessita de uma resposta mais detalhada e por isso não é possível dar uma resposta curta.</a:t>
            </a:r>
          </a:p>
          <a:p>
            <a:pPr marL="0" indent="0" algn="just" defTabSz="877823">
              <a:lnSpc>
                <a:spcPct val="81000"/>
              </a:lnSpc>
              <a:spcBef>
                <a:spcPts val="1100"/>
              </a:spcBef>
              <a:buSzTx/>
              <a:buFont typeface="Wingdings 2"/>
              <a:buNone/>
              <a:defRPr sz="2112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175564" indent="-175564" algn="just" defTabSz="877823">
              <a:lnSpc>
                <a:spcPct val="81000"/>
              </a:lnSpc>
              <a:spcBef>
                <a:spcPts val="1100"/>
              </a:spcBef>
              <a:defRPr sz="2112" i="1">
                <a:latin typeface="Arial"/>
                <a:ea typeface="Arial"/>
                <a:cs typeface="Arial"/>
                <a:sym typeface="Arial"/>
              </a:defRPr>
            </a:pPr>
            <a:r>
              <a:t>What did you do on the weekend?</a:t>
            </a:r>
          </a:p>
          <a:p>
            <a:pPr marL="175564" indent="-175564" algn="just" defTabSz="877823">
              <a:lnSpc>
                <a:spcPct val="81000"/>
              </a:lnSpc>
              <a:spcBef>
                <a:spcPts val="1100"/>
              </a:spcBef>
              <a:defRPr sz="2112" i="1">
                <a:latin typeface="Arial"/>
                <a:ea typeface="Arial"/>
                <a:cs typeface="Arial"/>
                <a:sym typeface="Arial"/>
              </a:defRPr>
            </a:pPr>
            <a:r>
              <a:t>I went to a party with my friends.</a:t>
            </a:r>
          </a:p>
          <a:p>
            <a:pPr marL="658368" lvl="1" indent="-175564" algn="just" defTabSz="877823">
              <a:spcBef>
                <a:spcPts val="100"/>
              </a:spcBef>
              <a:buChar char="✓"/>
              <a:defRPr sz="2112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Não é possível dar uma </a:t>
            </a:r>
            <a:endParaRPr sz="1727"/>
          </a:p>
          <a:p>
            <a:pPr marL="0" lvl="1" indent="482803" algn="just" defTabSz="877823">
              <a:spcBef>
                <a:spcPts val="100"/>
              </a:spcBef>
              <a:buSzTx/>
              <a:buFont typeface="Wingdings 2"/>
              <a:buNone/>
              <a:defRPr sz="2112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resposta curta para essa </a:t>
            </a:r>
            <a:endParaRPr sz="1727"/>
          </a:p>
          <a:p>
            <a:pPr marL="0" lvl="1" indent="482803" algn="just" defTabSz="877823">
              <a:spcBef>
                <a:spcPts val="100"/>
              </a:spcBef>
              <a:buSzTx/>
              <a:buFont typeface="Wingdings 2"/>
              <a:buNone/>
              <a:defRPr sz="2112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questão, como por exemplo </a:t>
            </a:r>
            <a:endParaRPr sz="1727"/>
          </a:p>
          <a:p>
            <a:pPr marL="0" lvl="1" indent="482803" algn="just" defTabSz="877823">
              <a:spcBef>
                <a:spcPts val="100"/>
              </a:spcBef>
              <a:buSzTx/>
              <a:buFont typeface="Wingdings 2"/>
              <a:buNone/>
              <a:defRPr sz="2112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“Yes, I did”.</a:t>
            </a:r>
            <a:endParaRPr sz="1727"/>
          </a:p>
          <a:p>
            <a:pPr marL="175564" indent="-175564" algn="just" defTabSz="877823">
              <a:lnSpc>
                <a:spcPct val="81000"/>
              </a:lnSpc>
              <a:spcBef>
                <a:spcPts val="1100"/>
              </a:spcBef>
              <a:defRPr sz="2112">
                <a:latin typeface="Arial"/>
                <a:ea typeface="Arial"/>
                <a:cs typeface="Arial"/>
                <a:sym typeface="Arial"/>
              </a:defRPr>
            </a:pPr>
            <a:endParaRPr sz="1727"/>
          </a:p>
          <a:p>
            <a:pPr marL="175564" indent="-175564" algn="just" defTabSz="877823">
              <a:lnSpc>
                <a:spcPct val="81000"/>
              </a:lnSpc>
              <a:spcBef>
                <a:spcPts val="1100"/>
              </a:spcBef>
              <a:defRPr sz="2112" i="1">
                <a:latin typeface="Arial"/>
                <a:ea typeface="Arial"/>
                <a:cs typeface="Arial"/>
                <a:sym typeface="Arial"/>
              </a:defRPr>
            </a:pPr>
            <a:r>
              <a:t>Why did you call him?</a:t>
            </a:r>
          </a:p>
          <a:p>
            <a:pPr marL="175564" indent="-175564" algn="just" defTabSz="877823">
              <a:lnSpc>
                <a:spcPct val="81000"/>
              </a:lnSpc>
              <a:spcBef>
                <a:spcPts val="1100"/>
              </a:spcBef>
              <a:defRPr sz="2112" i="1">
                <a:latin typeface="Arial"/>
                <a:ea typeface="Arial"/>
                <a:cs typeface="Arial"/>
                <a:sym typeface="Arial"/>
              </a:defRPr>
            </a:pPr>
            <a:r>
              <a:t>Because I needed to borrow his computer.</a:t>
            </a:r>
          </a:p>
        </p:txBody>
      </p:sp>
      <p:pic>
        <p:nvPicPr>
          <p:cNvPr id="149" name="Imagem 3" descr="Imagem 3"/>
          <p:cNvPicPr>
            <a:picLocks noChangeAspect="1"/>
          </p:cNvPicPr>
          <p:nvPr/>
        </p:nvPicPr>
        <p:blipFill>
          <a:blip r:embed="rId2">
            <a:extLst/>
          </a:blip>
          <a:srcRect l="6414" t="6908" r="9581" b="8507"/>
          <a:stretch>
            <a:fillRect/>
          </a:stretch>
        </p:blipFill>
        <p:spPr>
          <a:xfrm>
            <a:off x="8108339" y="3312695"/>
            <a:ext cx="4083662" cy="23129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ítulo 1"/>
          <p:cNvSpPr txBox="1">
            <a:spLocks noGrp="1"/>
          </p:cNvSpPr>
          <p:nvPr>
            <p:ph type="title"/>
          </p:nvPr>
        </p:nvSpPr>
        <p:spPr>
          <a:xfrm>
            <a:off x="252918" y="1123836"/>
            <a:ext cx="2947484" cy="4601185"/>
          </a:xfrm>
          <a:prstGeom prst="rect">
            <a:avLst/>
          </a:prstGeom>
        </p:spPr>
        <p:txBody>
          <a:bodyPr/>
          <a:lstStyle>
            <a:lvl1pPr>
              <a:defRPr spc="-100"/>
            </a:lvl1pPr>
          </a:lstStyle>
          <a:p>
            <a:r>
              <a:t>SHORT ANSWERS</a:t>
            </a:r>
          </a:p>
        </p:txBody>
      </p:sp>
      <p:sp>
        <p:nvSpPr>
          <p:cNvPr id="152" name="Espaço Reservado para Conteúdo 2"/>
          <p:cNvSpPr txBox="1">
            <a:spLocks noGrp="1"/>
          </p:cNvSpPr>
          <p:nvPr>
            <p:ph type="body" idx="1"/>
          </p:nvPr>
        </p:nvSpPr>
        <p:spPr>
          <a:xfrm>
            <a:off x="3869268" y="864107"/>
            <a:ext cx="7315201" cy="5120642"/>
          </a:xfrm>
          <a:prstGeom prst="rect">
            <a:avLst/>
          </a:prstGeom>
        </p:spPr>
        <p:txBody>
          <a:bodyPr/>
          <a:lstStyle/>
          <a:p>
            <a:pPr algn="just">
              <a:lnSpc>
                <a:spcPct val="72000"/>
              </a:lnSpc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t>No entanto, se a pergunta é mais direta e começa com um verbo ou DID, é possível tanto dar uma resposta longa como curta.</a:t>
            </a:r>
            <a:endParaRPr sz="1800"/>
          </a:p>
          <a:p>
            <a:pPr algn="just">
              <a:lnSpc>
                <a:spcPct val="72000"/>
              </a:lnSpc>
              <a:defRPr sz="2400">
                <a:latin typeface="Arial"/>
                <a:ea typeface="Arial"/>
                <a:cs typeface="Arial"/>
                <a:sym typeface="Arial"/>
              </a:defRPr>
            </a:pPr>
            <a:endParaRPr sz="1800"/>
          </a:p>
          <a:p>
            <a:pPr algn="just">
              <a:lnSpc>
                <a:spcPct val="72000"/>
              </a:lnSpc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t>Was Chris at the party last night?</a:t>
            </a:r>
            <a:endParaRPr sz="1800"/>
          </a:p>
          <a:p>
            <a:pPr algn="just">
              <a:lnSpc>
                <a:spcPct val="72000"/>
              </a:lnSpc>
              <a:defRPr sz="2200" i="1">
                <a:latin typeface="Arial"/>
                <a:ea typeface="Arial"/>
                <a:cs typeface="Arial"/>
                <a:sym typeface="Arial"/>
              </a:defRPr>
            </a:pPr>
            <a:r>
              <a:t>- Yes, he was. (short answer)</a:t>
            </a:r>
            <a:endParaRPr sz="1800"/>
          </a:p>
          <a:p>
            <a:pPr algn="just">
              <a:lnSpc>
                <a:spcPct val="72000"/>
              </a:lnSpc>
              <a:defRPr sz="2200" i="1">
                <a:latin typeface="Arial"/>
                <a:ea typeface="Arial"/>
                <a:cs typeface="Arial"/>
                <a:sym typeface="Arial"/>
              </a:defRPr>
            </a:pPr>
            <a:r>
              <a:t>- Yes, Chris was at the party last night. (long answer)</a:t>
            </a:r>
            <a:endParaRPr sz="1800"/>
          </a:p>
          <a:p>
            <a:pPr algn="just">
              <a:lnSpc>
                <a:spcPct val="72000"/>
              </a:lnSpc>
              <a:defRPr sz="2400">
                <a:latin typeface="Arial"/>
                <a:ea typeface="Arial"/>
                <a:cs typeface="Arial"/>
                <a:sym typeface="Arial"/>
              </a:defRPr>
            </a:pPr>
            <a:endParaRPr sz="1800"/>
          </a:p>
          <a:p>
            <a:pPr algn="just">
              <a:lnSpc>
                <a:spcPct val="72000"/>
              </a:lnSpc>
              <a:defRPr sz="2200" i="1">
                <a:latin typeface="Arial"/>
                <a:ea typeface="Arial"/>
                <a:cs typeface="Arial"/>
                <a:sym typeface="Arial"/>
              </a:defRPr>
            </a:pPr>
            <a:r>
              <a:t>Did you see Julie on the weekend?</a:t>
            </a:r>
            <a:endParaRPr sz="1800"/>
          </a:p>
          <a:p>
            <a:pPr algn="just">
              <a:lnSpc>
                <a:spcPct val="72000"/>
              </a:lnSpc>
              <a:defRPr sz="2200" i="1">
                <a:latin typeface="Arial"/>
                <a:ea typeface="Arial"/>
                <a:cs typeface="Arial"/>
                <a:sym typeface="Arial"/>
              </a:defRPr>
            </a:pPr>
            <a:r>
              <a:t>- No, I didn't. (short answer)</a:t>
            </a:r>
            <a:endParaRPr sz="1800"/>
          </a:p>
          <a:p>
            <a:pPr algn="just">
              <a:lnSpc>
                <a:spcPct val="72000"/>
              </a:lnSpc>
              <a:defRPr sz="2200" i="1">
                <a:latin typeface="Arial"/>
                <a:ea typeface="Arial"/>
                <a:cs typeface="Arial"/>
                <a:sym typeface="Arial"/>
              </a:defRPr>
            </a:pPr>
            <a:r>
              <a:t>- No, I didn't see Julie on the weekend. (long answer) </a:t>
            </a:r>
            <a:endParaRPr sz="1800"/>
          </a:p>
          <a:p>
            <a:pPr algn="just">
              <a:lnSpc>
                <a:spcPct val="72000"/>
              </a:lnSpc>
              <a:defRPr sz="2400">
                <a:latin typeface="Arial"/>
                <a:ea typeface="Arial"/>
                <a:cs typeface="Arial"/>
                <a:sym typeface="Arial"/>
              </a:defRPr>
            </a:pPr>
            <a:endParaRPr sz="1800"/>
          </a:p>
          <a:p>
            <a:pPr algn="just">
              <a:lnSpc>
                <a:spcPct val="72000"/>
              </a:lnSpc>
              <a:defRPr sz="22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Como Podemos observer, respostas longas soam repetitivas e não são comumente usadas!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ítulo 1"/>
          <p:cNvSpPr txBox="1">
            <a:spLocks noGrp="1"/>
          </p:cNvSpPr>
          <p:nvPr>
            <p:ph type="title"/>
          </p:nvPr>
        </p:nvSpPr>
        <p:spPr>
          <a:xfrm>
            <a:off x="252918" y="1123836"/>
            <a:ext cx="2947484" cy="4601185"/>
          </a:xfrm>
          <a:prstGeom prst="rect">
            <a:avLst/>
          </a:prstGeom>
        </p:spPr>
        <p:txBody>
          <a:bodyPr/>
          <a:lstStyle>
            <a:lvl1pPr>
              <a:defRPr spc="-100"/>
            </a:lvl1pPr>
          </a:lstStyle>
          <a:p>
            <a:r>
              <a:t>SHORT ANSWERS</a:t>
            </a:r>
          </a:p>
        </p:txBody>
      </p:sp>
      <p:sp>
        <p:nvSpPr>
          <p:cNvPr id="155" name="Espaço Reservado para Conteúdo 2"/>
          <p:cNvSpPr txBox="1">
            <a:spLocks noGrp="1"/>
          </p:cNvSpPr>
          <p:nvPr>
            <p:ph type="body" idx="1"/>
          </p:nvPr>
        </p:nvSpPr>
        <p:spPr>
          <a:xfrm>
            <a:off x="3869268" y="-1703541"/>
            <a:ext cx="7315201" cy="7688290"/>
          </a:xfrm>
          <a:prstGeom prst="rect">
            <a:avLst/>
          </a:prstGeom>
        </p:spPr>
        <p:txBody>
          <a:bodyPr/>
          <a:lstStyle/>
          <a:p>
            <a:pPr>
              <a:defRPr sz="24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Short Answers with DID</a:t>
            </a:r>
          </a:p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Se a pergunta começar com DID, podemos dar uma resposta curta usando o did e sem precisar utilizar o verbo principal.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156" name="Imagem 3" descr="Imagem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34670" y="2630465"/>
            <a:ext cx="5967067" cy="35554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ítulo 1"/>
          <p:cNvSpPr txBox="1">
            <a:spLocks noGrp="1"/>
          </p:cNvSpPr>
          <p:nvPr>
            <p:ph type="title"/>
          </p:nvPr>
        </p:nvSpPr>
        <p:spPr>
          <a:xfrm>
            <a:off x="252918" y="1123836"/>
            <a:ext cx="2947484" cy="4601185"/>
          </a:xfrm>
          <a:prstGeom prst="rect">
            <a:avLst/>
          </a:prstGeom>
        </p:spPr>
        <p:txBody>
          <a:bodyPr/>
          <a:lstStyle>
            <a:lvl1pPr>
              <a:defRPr spc="-100"/>
            </a:lvl1pPr>
          </a:lstStyle>
          <a:p>
            <a:r>
              <a:t>SHORT ANSWERS</a:t>
            </a:r>
          </a:p>
        </p:txBody>
      </p:sp>
      <p:sp>
        <p:nvSpPr>
          <p:cNvPr id="159" name="Espaço Reservado para Conteúdo 2"/>
          <p:cNvSpPr txBox="1">
            <a:spLocks noGrp="1"/>
          </p:cNvSpPr>
          <p:nvPr>
            <p:ph type="body" idx="1"/>
          </p:nvPr>
        </p:nvSpPr>
        <p:spPr>
          <a:xfrm>
            <a:off x="3869268" y="-2743200"/>
            <a:ext cx="7315201" cy="8727949"/>
          </a:xfrm>
          <a:prstGeom prst="rect">
            <a:avLst/>
          </a:prstGeom>
        </p:spPr>
        <p:txBody>
          <a:bodyPr/>
          <a:lstStyle/>
          <a:p>
            <a:pPr>
              <a:defRPr sz="24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Short Answers with Was / Were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160" name="Imagem 4" descr="Imagem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71792" y="2242159"/>
            <a:ext cx="6039410" cy="35241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itle 1"/>
          <p:cNvSpPr txBox="1">
            <a:spLocks noGrp="1"/>
          </p:cNvSpPr>
          <p:nvPr>
            <p:ph type="title"/>
          </p:nvPr>
        </p:nvSpPr>
        <p:spPr>
          <a:xfrm>
            <a:off x="252918" y="1123836"/>
            <a:ext cx="2947484" cy="4601185"/>
          </a:xfrm>
          <a:prstGeom prst="rect">
            <a:avLst/>
          </a:prstGeom>
        </p:spPr>
        <p:txBody>
          <a:bodyPr/>
          <a:lstStyle>
            <a:lvl1pPr>
              <a:defRPr spc="-100"/>
            </a:lvl1pPr>
          </a:lstStyle>
          <a:p>
            <a:r>
              <a:t>EXAMPLE SCENES</a:t>
            </a:r>
          </a:p>
        </p:txBody>
      </p:sp>
      <p:sp>
        <p:nvSpPr>
          <p:cNvPr id="163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3869268" y="864107"/>
            <a:ext cx="7315201" cy="5120642"/>
          </a:xfrm>
          <a:prstGeom prst="rect">
            <a:avLst/>
          </a:prstGeom>
        </p:spPr>
        <p:txBody>
          <a:bodyPr anchor="t"/>
          <a:lstStyle/>
          <a:p>
            <a:r>
              <a:t>F.R.I.E.N.D.S – “The one with the Thanksgiving Flashbacks” (T5E8);</a:t>
            </a:r>
          </a:p>
          <a:p>
            <a:r>
              <a:t>F.R.I.E.N.D.S – “The one with Monica’s thunder” (T7E1);</a:t>
            </a:r>
          </a:p>
          <a:p>
            <a:r>
              <a:t>Full House – “Take my sister, please” (T5E3);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itle 1"/>
          <p:cNvSpPr txBox="1">
            <a:spLocks noGrp="1"/>
          </p:cNvSpPr>
          <p:nvPr>
            <p:ph type="title"/>
          </p:nvPr>
        </p:nvSpPr>
        <p:spPr>
          <a:xfrm>
            <a:off x="252918" y="1123836"/>
            <a:ext cx="2947484" cy="4601185"/>
          </a:xfrm>
          <a:prstGeom prst="rect">
            <a:avLst/>
          </a:prstGeom>
        </p:spPr>
        <p:txBody>
          <a:bodyPr/>
          <a:lstStyle>
            <a:lvl1pPr>
              <a:defRPr spc="-100"/>
            </a:lvl1pPr>
          </a:lstStyle>
          <a:p>
            <a:r>
              <a:t>EXAMPLE SCENES</a:t>
            </a:r>
          </a:p>
        </p:txBody>
      </p:sp>
      <p:pic>
        <p:nvPicPr>
          <p:cNvPr id="166" name="Content Placeholder 5" descr="Content Placeholder 5"/>
          <p:cNvPicPr>
            <a:picLocks noChangeAspect="1"/>
          </p:cNvPicPr>
          <p:nvPr/>
        </p:nvPicPr>
        <p:blipFill>
          <a:blip r:embed="rId2">
            <a:extLst/>
          </a:blip>
          <a:srcRect l="13624" r="13474"/>
          <a:stretch>
            <a:fillRect/>
          </a:stretch>
        </p:blipFill>
        <p:spPr>
          <a:xfrm>
            <a:off x="7820522" y="698908"/>
            <a:ext cx="3344780" cy="25771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rcRect l="13337" r="13102"/>
          <a:stretch>
            <a:fillRect/>
          </a:stretch>
        </p:blipFill>
        <p:spPr>
          <a:xfrm>
            <a:off x="3820023" y="698908"/>
            <a:ext cx="3380876" cy="25816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Picture 8" descr="Picture 8"/>
          <p:cNvPicPr>
            <a:picLocks noChangeAspect="1"/>
          </p:cNvPicPr>
          <p:nvPr/>
        </p:nvPicPr>
        <p:blipFill>
          <a:blip r:embed="rId4">
            <a:extLst/>
          </a:blip>
          <a:srcRect l="13804" r="13031"/>
          <a:stretch>
            <a:fillRect/>
          </a:stretch>
        </p:blipFill>
        <p:spPr>
          <a:xfrm>
            <a:off x="5955631" y="3520680"/>
            <a:ext cx="3356812" cy="25771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Title 1"/>
          <p:cNvSpPr txBox="1">
            <a:spLocks noGrp="1"/>
          </p:cNvSpPr>
          <p:nvPr>
            <p:ph type="title"/>
          </p:nvPr>
        </p:nvSpPr>
        <p:spPr>
          <a:xfrm>
            <a:off x="252918" y="1123836"/>
            <a:ext cx="2947484" cy="4601185"/>
          </a:xfrm>
          <a:prstGeom prst="rect">
            <a:avLst/>
          </a:prstGeom>
        </p:spPr>
        <p:txBody>
          <a:bodyPr/>
          <a:lstStyle>
            <a:lvl1pPr>
              <a:defRPr spc="-100"/>
            </a:lvl1pPr>
          </a:lstStyle>
          <a:p>
            <a:r>
              <a:t>EXAMPLE SCENES</a:t>
            </a:r>
          </a:p>
        </p:txBody>
      </p:sp>
      <p:pic>
        <p:nvPicPr>
          <p:cNvPr id="171" name="Content Placeholder 3" descr="Content Placeholder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08344" y="745956"/>
            <a:ext cx="3769785" cy="21175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64584" y="745956"/>
            <a:ext cx="3769785" cy="21175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Imagem 2" descr="Imagem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64584" y="3260659"/>
            <a:ext cx="3807871" cy="28262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Imagem 5" descr="Imagem 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691634" y="3260659"/>
            <a:ext cx="3820429" cy="28262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ítulo 1"/>
          <p:cNvSpPr txBox="1">
            <a:spLocks noGrp="1"/>
          </p:cNvSpPr>
          <p:nvPr>
            <p:ph type="title"/>
          </p:nvPr>
        </p:nvSpPr>
        <p:spPr>
          <a:xfrm>
            <a:off x="252918" y="1123836"/>
            <a:ext cx="2947484" cy="4601185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7" name="Imagem 3" descr="Imagem 3"/>
          <p:cNvPicPr>
            <a:picLocks noChangeAspect="1"/>
          </p:cNvPicPr>
          <p:nvPr/>
        </p:nvPicPr>
        <p:blipFill>
          <a:blip r:embed="rId2">
            <a:extLst/>
          </a:blip>
          <a:srcRect l="670" r="670"/>
          <a:stretch>
            <a:fillRect/>
          </a:stretch>
        </p:blipFill>
        <p:spPr>
          <a:xfrm>
            <a:off x="4717817" y="1614453"/>
            <a:ext cx="6038826" cy="34451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Michelle entrou em discussão com sua irmã, por quê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80" name="Corpo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1" name="Text Placeholder 3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buClrTx/>
              <a:buSzTx/>
              <a:buNone/>
              <a:defRPr sz="14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ítulo 1"/>
          <p:cNvSpPr txBox="1">
            <a:spLocks noGrp="1"/>
          </p:cNvSpPr>
          <p:nvPr>
            <p:ph type="title"/>
          </p:nvPr>
        </p:nvSpPr>
        <p:spPr>
          <a:xfrm>
            <a:off x="252918" y="1123836"/>
            <a:ext cx="2947484" cy="4601185"/>
          </a:xfrm>
          <a:prstGeom prst="rect">
            <a:avLst/>
          </a:prstGeom>
        </p:spPr>
        <p:txBody>
          <a:bodyPr/>
          <a:lstStyle>
            <a:lvl1pPr>
              <a:defRPr spc="-100"/>
            </a:lvl1pPr>
          </a:lstStyle>
          <a:p>
            <a:r>
              <a:t>QUESTION</a:t>
            </a:r>
          </a:p>
        </p:txBody>
      </p:sp>
      <p:sp>
        <p:nvSpPr>
          <p:cNvPr id="184" name="Espaço Reservado para Conteúdo 2"/>
          <p:cNvSpPr txBox="1">
            <a:spLocks noGrp="1"/>
          </p:cNvSpPr>
          <p:nvPr>
            <p:ph type="body" idx="1"/>
          </p:nvPr>
        </p:nvSpPr>
        <p:spPr>
          <a:xfrm>
            <a:off x="3869268" y="864107"/>
            <a:ext cx="7315201" cy="5120642"/>
          </a:xfrm>
          <a:prstGeom prst="rect">
            <a:avLst/>
          </a:prstGeom>
        </p:spPr>
        <p:txBody>
          <a:bodyPr/>
          <a:lstStyle/>
          <a:p>
            <a:pPr>
              <a:defRPr sz="2800"/>
            </a:pPr>
            <a:r>
              <a:t>Qual das palavras a seguir equivale ao pronome interrogativo “Who” na Língua Portuguesa? </a:t>
            </a:r>
          </a:p>
          <a:p>
            <a:pPr marL="0" indent="0">
              <a:buSzTx/>
              <a:buFont typeface="Wingdings 2"/>
              <a:buNone/>
              <a:defRPr sz="2800"/>
            </a:pPr>
            <a:r>
              <a:t>         A) Que. </a:t>
            </a:r>
          </a:p>
          <a:p>
            <a:pPr marL="0" indent="0">
              <a:buSzTx/>
              <a:buFont typeface="Wingdings 2"/>
              <a:buNone/>
              <a:defRPr sz="2800"/>
            </a:pPr>
            <a:r>
              <a:t>         B) Quem. </a:t>
            </a:r>
          </a:p>
          <a:p>
            <a:pPr marL="0" indent="0">
              <a:buSzTx/>
              <a:buFont typeface="Wingdings 2"/>
              <a:buNone/>
              <a:defRPr sz="2800"/>
            </a:pPr>
            <a:r>
              <a:t>         C) Qual. </a:t>
            </a:r>
          </a:p>
          <a:p>
            <a:pPr marL="0" indent="0">
              <a:buSzTx/>
              <a:buFont typeface="Wingdings 2"/>
              <a:buNone/>
              <a:defRPr sz="2800"/>
            </a:pPr>
            <a:r>
              <a:t>         D) Quando. 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ítulo 1"/>
          <p:cNvSpPr txBox="1">
            <a:spLocks noGrp="1"/>
          </p:cNvSpPr>
          <p:nvPr>
            <p:ph type="title"/>
          </p:nvPr>
        </p:nvSpPr>
        <p:spPr>
          <a:xfrm>
            <a:off x="252918" y="1123836"/>
            <a:ext cx="2947484" cy="4601185"/>
          </a:xfrm>
          <a:prstGeom prst="rect">
            <a:avLst/>
          </a:prstGeom>
        </p:spPr>
        <p:txBody>
          <a:bodyPr/>
          <a:lstStyle>
            <a:lvl1pPr algn="ctr">
              <a:defRPr spc="-100"/>
            </a:lvl1pPr>
          </a:lstStyle>
          <a:p>
            <a:r>
              <a:t>SUMÁRIO</a:t>
            </a:r>
          </a:p>
        </p:txBody>
      </p:sp>
      <p:sp>
        <p:nvSpPr>
          <p:cNvPr id="119" name="Espaço Reservado para Conteúdo 2"/>
          <p:cNvSpPr txBox="1">
            <a:spLocks noGrp="1"/>
          </p:cNvSpPr>
          <p:nvPr>
            <p:ph type="body" idx="1"/>
          </p:nvPr>
        </p:nvSpPr>
        <p:spPr>
          <a:xfrm>
            <a:off x="3869268" y="864107"/>
            <a:ext cx="7315201" cy="5120642"/>
          </a:xfrm>
          <a:prstGeom prst="rect">
            <a:avLst/>
          </a:prstGeom>
        </p:spPr>
        <p:txBody>
          <a:bodyPr/>
          <a:lstStyle/>
          <a:p>
            <a:pPr>
              <a:defRPr sz="2400" cap="all">
                <a:latin typeface="Arial"/>
                <a:ea typeface="Arial"/>
                <a:cs typeface="Arial"/>
                <a:sym typeface="Arial"/>
              </a:defRPr>
            </a:pPr>
            <a:r>
              <a:t>FAZENDO PERGUNTAS NO PASSADO: SIMPLE PAST X PAST PERFECT X PERFECT CONTINUOUS</a:t>
            </a:r>
          </a:p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INTERROGATIVE PRONOUNS: PRONOMES INTERROGATIVOS</a:t>
            </a:r>
          </a:p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SHORT ANSWERS;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Título 1"/>
          <p:cNvSpPr txBox="1">
            <a:spLocks noGrp="1"/>
          </p:cNvSpPr>
          <p:nvPr>
            <p:ph type="title"/>
          </p:nvPr>
        </p:nvSpPr>
        <p:spPr>
          <a:xfrm>
            <a:off x="252918" y="1123836"/>
            <a:ext cx="2947484" cy="4601185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7" name="Espaço Reservado para Conteúdo 2"/>
          <p:cNvSpPr txBox="1">
            <a:spLocks noGrp="1"/>
          </p:cNvSpPr>
          <p:nvPr>
            <p:ph type="body" idx="1"/>
          </p:nvPr>
        </p:nvSpPr>
        <p:spPr>
          <a:xfrm>
            <a:off x="3869268" y="864107"/>
            <a:ext cx="7315201" cy="5120642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ítulo 1"/>
          <p:cNvSpPr txBox="1">
            <a:spLocks noGrp="1"/>
          </p:cNvSpPr>
          <p:nvPr>
            <p:ph type="title"/>
          </p:nvPr>
        </p:nvSpPr>
        <p:spPr>
          <a:xfrm>
            <a:off x="252918" y="1123836"/>
            <a:ext cx="2947484" cy="4601185"/>
          </a:xfrm>
          <a:prstGeom prst="rect">
            <a:avLst/>
          </a:prstGeom>
        </p:spPr>
        <p:txBody>
          <a:bodyPr/>
          <a:lstStyle>
            <a:lvl1pPr>
              <a:defRPr spc="-100"/>
            </a:lvl1pPr>
          </a:lstStyle>
          <a:p>
            <a:r>
              <a:t>QUESTION </a:t>
            </a:r>
          </a:p>
        </p:txBody>
      </p:sp>
      <p:sp>
        <p:nvSpPr>
          <p:cNvPr id="190" name="Espaço Reservado para Conteúdo 2"/>
          <p:cNvSpPr txBox="1">
            <a:spLocks noGrp="1"/>
          </p:cNvSpPr>
          <p:nvPr>
            <p:ph type="body" idx="1"/>
          </p:nvPr>
        </p:nvSpPr>
        <p:spPr>
          <a:xfrm>
            <a:off x="3869268" y="864107"/>
            <a:ext cx="7315201" cy="5120642"/>
          </a:xfrm>
          <a:prstGeom prst="rect">
            <a:avLst/>
          </a:prstGeom>
        </p:spPr>
        <p:txBody>
          <a:bodyPr/>
          <a:lstStyle/>
          <a:p>
            <a:pPr>
              <a:defRPr sz="2800"/>
            </a:pPr>
            <a:r>
              <a:t>Qual o pronome interrogativo deve ser usado na seguinte frase: </a:t>
            </a:r>
          </a:p>
          <a:p>
            <a:pPr marL="0" indent="0">
              <a:buSzTx/>
              <a:buFont typeface="Wingdings 2"/>
              <a:buNone/>
              <a:defRPr sz="2800"/>
            </a:pPr>
            <a:r>
              <a:t> “ ……………….. are you today? ” </a:t>
            </a:r>
          </a:p>
          <a:p>
            <a:pPr marL="0" indent="0">
              <a:buSzTx/>
              <a:buFont typeface="Wingdings 2"/>
              <a:buNone/>
              <a:defRPr sz="2800"/>
            </a:pPr>
            <a:r>
              <a:t>     A) What </a:t>
            </a:r>
          </a:p>
          <a:p>
            <a:pPr marL="0" indent="0">
              <a:buSzTx/>
              <a:buFont typeface="Wingdings 2"/>
              <a:buNone/>
              <a:defRPr sz="2800"/>
            </a:pPr>
            <a:r>
              <a:t>     B) When</a:t>
            </a:r>
          </a:p>
          <a:p>
            <a:pPr marL="0" indent="0">
              <a:buSzTx/>
              <a:buFont typeface="Wingdings 2"/>
              <a:buNone/>
              <a:defRPr sz="2800"/>
            </a:pPr>
            <a:r>
              <a:t>     C) How</a:t>
            </a:r>
          </a:p>
          <a:p>
            <a:pPr marL="0" indent="0">
              <a:buSzTx/>
              <a:buFont typeface="Wingdings 2"/>
              <a:buNone/>
              <a:defRPr sz="2800"/>
            </a:pPr>
            <a:r>
              <a:t>     D) Why 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ítulo 1"/>
          <p:cNvSpPr txBox="1">
            <a:spLocks noGrp="1"/>
          </p:cNvSpPr>
          <p:nvPr>
            <p:ph type="title"/>
          </p:nvPr>
        </p:nvSpPr>
        <p:spPr>
          <a:xfrm>
            <a:off x="252918" y="1123836"/>
            <a:ext cx="2947484" cy="4601185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3" name="Espaço Reservado para Conteúdo 2"/>
          <p:cNvSpPr txBox="1">
            <a:spLocks noGrp="1"/>
          </p:cNvSpPr>
          <p:nvPr>
            <p:ph type="body" idx="1"/>
          </p:nvPr>
        </p:nvSpPr>
        <p:spPr>
          <a:xfrm>
            <a:off x="3869268" y="864107"/>
            <a:ext cx="7315201" cy="5120642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Título 1"/>
          <p:cNvSpPr txBox="1">
            <a:spLocks noGrp="1"/>
          </p:cNvSpPr>
          <p:nvPr>
            <p:ph type="title"/>
          </p:nvPr>
        </p:nvSpPr>
        <p:spPr>
          <a:xfrm>
            <a:off x="252918" y="1123836"/>
            <a:ext cx="2947484" cy="4601185"/>
          </a:xfrm>
          <a:prstGeom prst="rect">
            <a:avLst/>
          </a:prstGeom>
        </p:spPr>
        <p:txBody>
          <a:bodyPr/>
          <a:lstStyle>
            <a:lvl1pPr>
              <a:defRPr spc="-100"/>
            </a:lvl1pPr>
          </a:lstStyle>
          <a:p>
            <a:r>
              <a:t>QUESTION</a:t>
            </a:r>
          </a:p>
        </p:txBody>
      </p:sp>
      <p:sp>
        <p:nvSpPr>
          <p:cNvPr id="196" name="Espaço Reservado para Conteúdo 2"/>
          <p:cNvSpPr txBox="1">
            <a:spLocks noGrp="1"/>
          </p:cNvSpPr>
          <p:nvPr>
            <p:ph type="body" idx="1"/>
          </p:nvPr>
        </p:nvSpPr>
        <p:spPr>
          <a:xfrm>
            <a:off x="3869268" y="864107"/>
            <a:ext cx="7315201" cy="5120642"/>
          </a:xfrm>
          <a:prstGeom prst="rect">
            <a:avLst/>
          </a:prstGeom>
        </p:spPr>
        <p:txBody>
          <a:bodyPr/>
          <a:lstStyle/>
          <a:p>
            <a:pPr>
              <a:defRPr sz="2800"/>
            </a:pPr>
            <a:r>
              <a:t>Tomando como  base a aplicação do “Past Simples Interrogative”, a tradução gramaticalmente correta para a frase “ Você recebeu meu e-mail?” é: </a:t>
            </a:r>
          </a:p>
          <a:p>
            <a:pPr marL="0" indent="0">
              <a:buSzTx/>
              <a:buFont typeface="Wingdings 2"/>
              <a:buNone/>
              <a:defRPr sz="2800"/>
            </a:pPr>
            <a:r>
              <a:t>      A) “Do you have received my e-mail?”</a:t>
            </a:r>
          </a:p>
          <a:p>
            <a:pPr marL="0" indent="0">
              <a:buSzTx/>
              <a:buFont typeface="Wingdings 2"/>
              <a:buNone/>
              <a:defRPr sz="2800"/>
            </a:pPr>
            <a:r>
              <a:t>      B)  “Do you received my e-mail?” </a:t>
            </a:r>
          </a:p>
          <a:p>
            <a:pPr marL="0" indent="0">
              <a:buSzTx/>
              <a:buFont typeface="Wingdings 2"/>
              <a:buNone/>
              <a:defRPr sz="2800"/>
            </a:pPr>
            <a:r>
              <a:t>      C) “ Have  receiveid you my e-mail?” </a:t>
            </a:r>
          </a:p>
          <a:p>
            <a:pPr marL="0" indent="0">
              <a:buSzTx/>
              <a:buFont typeface="Wingdings 2"/>
              <a:buNone/>
              <a:defRPr sz="2800"/>
            </a:pPr>
            <a:r>
              <a:t>      D) “Did you receive my e-mail?”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QUES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QUESTION</a:t>
            </a:r>
          </a:p>
        </p:txBody>
      </p:sp>
      <p:sp>
        <p:nvSpPr>
          <p:cNvPr id="201" name="Michelle estava discutindo com a irmã, qual foi o motivo?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256031" indent="-256031">
              <a:defRPr sz="2800"/>
            </a:pPr>
            <a:r>
              <a:t>Michelle estava discutindo com a irmã, qual foi o motivo?</a:t>
            </a:r>
          </a:p>
          <a:p>
            <a:pPr marL="0" lvl="3" indent="685800">
              <a:buClrTx/>
              <a:buSzTx/>
              <a:buNone/>
              <a:defRPr sz="2800"/>
            </a:pPr>
            <a:r>
              <a:t>A) Someone broke into the house.</a:t>
            </a:r>
          </a:p>
          <a:p>
            <a:pPr marL="0" lvl="3" indent="685800">
              <a:buClrTx/>
              <a:buSzTx/>
              <a:buNone/>
              <a:defRPr sz="2800"/>
            </a:pPr>
            <a:r>
              <a:t>B) Stefanie moved.</a:t>
            </a:r>
          </a:p>
          <a:p>
            <a:pPr marL="0" lvl="3" indent="685800">
              <a:buClrTx/>
              <a:buSzTx/>
              <a:buNone/>
              <a:defRPr sz="2800"/>
            </a:pPr>
            <a:r>
              <a:t>C) Michelle was injured.</a:t>
            </a:r>
          </a:p>
          <a:p>
            <a:pPr marL="0" lvl="3" indent="685800">
              <a:buClrTx/>
              <a:buSzTx/>
              <a:buNone/>
              <a:defRPr sz="2800"/>
            </a:pPr>
            <a:r>
              <a:t>D) She was hungry.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QUES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QUESTION</a:t>
            </a:r>
          </a:p>
        </p:txBody>
      </p:sp>
      <p:sp>
        <p:nvSpPr>
          <p:cNvPr id="206" name="O que Chandler disse a Monica que a deixou tão feliz?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256031" indent="-256031">
              <a:defRPr sz="2800"/>
            </a:pPr>
            <a:r>
              <a:t>O que Chandler disse a Monica que a deixou tão feliz?</a:t>
            </a:r>
          </a:p>
          <a:p>
            <a:pPr marL="0" lvl="3" indent="685800">
              <a:buClrTx/>
              <a:buSzTx/>
              <a:buNone/>
              <a:defRPr sz="2800"/>
            </a:pPr>
            <a:r>
              <a:t>A) That he loved her.</a:t>
            </a:r>
          </a:p>
          <a:p>
            <a:pPr marL="0" lvl="3" indent="685800">
              <a:buClrTx/>
              <a:buSzTx/>
              <a:buNone/>
              <a:defRPr sz="2800"/>
            </a:pPr>
            <a:r>
              <a:t>B) That he hated her.</a:t>
            </a:r>
          </a:p>
          <a:p>
            <a:pPr marL="0" lvl="3" indent="685800">
              <a:buClrTx/>
              <a:buSzTx/>
              <a:buNone/>
              <a:defRPr sz="2800"/>
            </a:pPr>
            <a:r>
              <a:t>C) That she was delicious.</a:t>
            </a:r>
          </a:p>
          <a:p>
            <a:pPr marL="0" lvl="3" indent="685800">
              <a:buClrTx/>
              <a:buSzTx/>
              <a:buNone/>
              <a:defRPr sz="2800"/>
            </a:pPr>
            <a:r>
              <a:t>D) That she was greasy.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QUES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QUESTION </a:t>
            </a:r>
          </a:p>
        </p:txBody>
      </p:sp>
      <p:sp>
        <p:nvSpPr>
          <p:cNvPr id="211" name="Por que Joey botou um frango na cabeça?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256031" indent="-256031">
              <a:defRPr sz="2800"/>
            </a:pPr>
            <a:r>
              <a:t>Por que Joey botou um frango na cabeça?</a:t>
            </a:r>
          </a:p>
          <a:p>
            <a:pPr marL="0" lvl="3" indent="685800">
              <a:buClrTx/>
              <a:buSzTx/>
              <a:buNone/>
              <a:defRPr sz="2800"/>
            </a:pPr>
            <a:r>
              <a:t>A) To make fun.</a:t>
            </a:r>
          </a:p>
          <a:p>
            <a:pPr marL="0" lvl="3" indent="685800">
              <a:buClrTx/>
              <a:buSzTx/>
              <a:buNone/>
              <a:defRPr sz="2800"/>
            </a:pPr>
            <a:r>
              <a:t>B) To be cute.</a:t>
            </a:r>
          </a:p>
          <a:p>
            <a:pPr marL="0" lvl="3" indent="685800">
              <a:buClrTx/>
              <a:buSzTx/>
              <a:buNone/>
              <a:defRPr sz="2800"/>
            </a:pPr>
            <a:r>
              <a:t>C) He was hungry.</a:t>
            </a:r>
          </a:p>
          <a:p>
            <a:pPr marL="0" lvl="3" indent="685800">
              <a:buClrTx/>
              <a:buSzTx/>
              <a:buNone/>
              <a:defRPr sz="2800"/>
            </a:pPr>
            <a:r>
              <a:t>D) To scare Chandler.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ítulo 1"/>
          <p:cNvSpPr txBox="1">
            <a:spLocks noGrp="1"/>
          </p:cNvSpPr>
          <p:nvPr>
            <p:ph type="title"/>
          </p:nvPr>
        </p:nvSpPr>
        <p:spPr>
          <a:xfrm>
            <a:off x="62630" y="1128407"/>
            <a:ext cx="3367104" cy="4601184"/>
          </a:xfrm>
          <a:prstGeom prst="rect">
            <a:avLst/>
          </a:prstGeom>
        </p:spPr>
        <p:txBody>
          <a:bodyPr/>
          <a:lstStyle>
            <a:lvl1pPr>
              <a:defRPr spc="-100"/>
            </a:lvl1pPr>
          </a:lstStyle>
          <a:p>
            <a:r>
              <a:t>SIMPLE PAST INTERROGATIVE</a:t>
            </a:r>
          </a:p>
        </p:txBody>
      </p:sp>
      <p:sp>
        <p:nvSpPr>
          <p:cNvPr id="122" name="Espaço Reservado para Conteúdo 2"/>
          <p:cNvSpPr txBox="1">
            <a:spLocks noGrp="1"/>
          </p:cNvSpPr>
          <p:nvPr>
            <p:ph type="body" idx="1"/>
          </p:nvPr>
        </p:nvSpPr>
        <p:spPr>
          <a:xfrm>
            <a:off x="3869268" y="864107"/>
            <a:ext cx="7315201" cy="5120642"/>
          </a:xfrm>
          <a:prstGeom prst="rect">
            <a:avLst/>
          </a:prstGeom>
        </p:spPr>
        <p:txBody>
          <a:bodyPr/>
          <a:lstStyle/>
          <a:p>
            <a:pPr algn="just"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t>Relembrando...</a:t>
            </a:r>
          </a:p>
          <a:p>
            <a:pPr algn="just"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t>O </a:t>
            </a:r>
            <a:r>
              <a:rPr i="1"/>
              <a:t>Simple Past </a:t>
            </a:r>
            <a:r>
              <a:t>ou </a:t>
            </a:r>
            <a:r>
              <a:rPr i="1"/>
              <a:t>Passado Simples </a:t>
            </a:r>
            <a:r>
              <a:t>no inglês é um tempo verbal usado para indicar eventos e ações que iniciaram e se completaram em um momento definido do passado.</a:t>
            </a:r>
          </a:p>
          <a:p>
            <a:pPr algn="just"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t>Para fazer a pergunta no passado:</a:t>
            </a:r>
          </a:p>
          <a:p>
            <a:pPr marL="0" indent="0" algn="just">
              <a:buSzTx/>
              <a:buFont typeface="Wingdings 2"/>
              <a:buNone/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t>  </a:t>
            </a:r>
            <a:r>
              <a:rPr>
                <a:solidFill>
                  <a:srgbClr val="0070C0"/>
                </a:solidFill>
              </a:rPr>
              <a:t>Verbo auxiliar DID + sujeito + verbo + resto da frase + advérbio de tempo (yesterday, last night...)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ítulo 1"/>
          <p:cNvSpPr txBox="1">
            <a:spLocks noGrp="1"/>
          </p:cNvSpPr>
          <p:nvPr>
            <p:ph type="title"/>
          </p:nvPr>
        </p:nvSpPr>
        <p:spPr>
          <a:xfrm>
            <a:off x="252918" y="1123836"/>
            <a:ext cx="2947484" cy="4601185"/>
          </a:xfrm>
          <a:prstGeom prst="rect">
            <a:avLst/>
          </a:prstGeom>
        </p:spPr>
        <p:txBody>
          <a:bodyPr/>
          <a:lstStyle>
            <a:lvl1pPr>
              <a:defRPr sz="3100" spc="-100"/>
            </a:lvl1pPr>
          </a:lstStyle>
          <a:p>
            <a:r>
              <a:t>PAST SIMPLE INTERROGATIVE</a:t>
            </a:r>
          </a:p>
        </p:txBody>
      </p:sp>
      <p:sp>
        <p:nvSpPr>
          <p:cNvPr id="125" name="Espaço Reservado para Conteúdo 2"/>
          <p:cNvSpPr txBox="1">
            <a:spLocks noGrp="1"/>
          </p:cNvSpPr>
          <p:nvPr>
            <p:ph type="body" idx="1"/>
          </p:nvPr>
        </p:nvSpPr>
        <p:spPr>
          <a:xfrm>
            <a:off x="3869266" y="-755374"/>
            <a:ext cx="7699882" cy="6740122"/>
          </a:xfrm>
          <a:prstGeom prst="rect">
            <a:avLst/>
          </a:prstGeom>
        </p:spPr>
        <p:txBody>
          <a:bodyPr/>
          <a:lstStyle/>
          <a:p>
            <a:pPr algn="just">
              <a:defRPr sz="22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O verbo principal não é conjugado nas frases interrogativas, permanecendo em sua forma básica.</a:t>
            </a:r>
          </a:p>
          <a:p>
            <a:pPr algn="just">
              <a:defRPr sz="2200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just">
              <a:defRPr sz="2200" i="1">
                <a:latin typeface="Arial"/>
                <a:ea typeface="Arial"/>
                <a:cs typeface="Arial"/>
                <a:sym typeface="Arial"/>
              </a:defRPr>
            </a:pPr>
            <a:r>
              <a:t>Did you go to Lollapalooza last weeknd?</a:t>
            </a:r>
          </a:p>
          <a:p>
            <a:pPr algn="just">
              <a:defRPr sz="2200" i="1">
                <a:latin typeface="Arial"/>
                <a:ea typeface="Arial"/>
                <a:cs typeface="Arial"/>
                <a:sym typeface="Arial"/>
              </a:defRPr>
            </a:pPr>
            <a:r>
              <a:t>Você foi ao Lollapalooza no final de semana passado?</a:t>
            </a:r>
          </a:p>
          <a:p>
            <a:pPr>
              <a:defRPr sz="2200" i="1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 sz="2200" i="1">
                <a:latin typeface="Arial"/>
                <a:ea typeface="Arial"/>
                <a:cs typeface="Arial"/>
                <a:sym typeface="Arial"/>
              </a:defRPr>
            </a:pPr>
            <a:r>
              <a:t>Did Bohemian Rhapsody win any Oscar?</a:t>
            </a:r>
          </a:p>
          <a:p>
            <a:pPr>
              <a:defRPr sz="2200" i="1">
                <a:latin typeface="Arial"/>
                <a:ea typeface="Arial"/>
                <a:cs typeface="Arial"/>
                <a:sym typeface="Arial"/>
              </a:defRPr>
            </a:pPr>
            <a:r>
              <a:t>Bohemian Rhapsody ganhou algum Oscar?</a:t>
            </a:r>
          </a:p>
        </p:txBody>
      </p:sp>
      <p:pic>
        <p:nvPicPr>
          <p:cNvPr id="126" name="Imagem 4" descr="Imagem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69266" y="4472618"/>
            <a:ext cx="3158769" cy="21084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Imagem 5" descr="Imagem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96899" y="4472616"/>
            <a:ext cx="3164694" cy="21084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ítulo 1"/>
          <p:cNvSpPr txBox="1">
            <a:spLocks noGrp="1"/>
          </p:cNvSpPr>
          <p:nvPr>
            <p:ph type="title"/>
          </p:nvPr>
        </p:nvSpPr>
        <p:spPr>
          <a:xfrm>
            <a:off x="252918" y="1123836"/>
            <a:ext cx="2947484" cy="4601185"/>
          </a:xfrm>
          <a:prstGeom prst="rect">
            <a:avLst/>
          </a:prstGeom>
        </p:spPr>
        <p:txBody>
          <a:bodyPr/>
          <a:lstStyle>
            <a:lvl1pPr>
              <a:defRPr sz="3100" spc="-100"/>
            </a:lvl1pPr>
          </a:lstStyle>
          <a:p>
            <a:r>
              <a:t>PAST PERFECT INTERROGATIVE</a:t>
            </a:r>
          </a:p>
        </p:txBody>
      </p:sp>
      <p:sp>
        <p:nvSpPr>
          <p:cNvPr id="130" name="Espaço Reservado para Conteúdo 2"/>
          <p:cNvSpPr txBox="1">
            <a:spLocks noGrp="1"/>
          </p:cNvSpPr>
          <p:nvPr>
            <p:ph type="body" idx="1"/>
          </p:nvPr>
        </p:nvSpPr>
        <p:spPr>
          <a:xfrm>
            <a:off x="3869266" y="-1"/>
            <a:ext cx="7699882" cy="5984750"/>
          </a:xfrm>
          <a:prstGeom prst="rect">
            <a:avLst/>
          </a:prstGeom>
        </p:spPr>
        <p:txBody>
          <a:bodyPr/>
          <a:lstStyle/>
          <a:p>
            <a:pPr algn="just">
              <a:lnSpc>
                <a:spcPct val="81000"/>
              </a:lnSpc>
              <a:defRPr sz="22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algn="just">
              <a:lnSpc>
                <a:spcPct val="81000"/>
              </a:lnSpc>
              <a:defRPr sz="22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algn="just">
              <a:lnSpc>
                <a:spcPct val="81000"/>
              </a:lnSpc>
              <a:defRPr sz="2200">
                <a:solidFill>
                  <a:srgbClr val="606060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45F611BB-9BE0-4674-9D2D-ACA49D5018A8}"/>
              </a:ext>
            </a:extLst>
          </p:cNvPr>
          <p:cNvSpPr txBox="1">
            <a:spLocks/>
          </p:cNvSpPr>
          <p:nvPr/>
        </p:nvSpPr>
        <p:spPr>
          <a:xfrm>
            <a:off x="3869266" y="0"/>
            <a:ext cx="7699881" cy="59847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-182880" algn="just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Char char=""/>
              <a:tabLst/>
              <a:defRPr/>
            </a:pPr>
            <a:endParaRPr kumimoji="0" lang="pt-BR" sz="2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82880" marR="0" lvl="0" indent="-182880" algn="just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Char char=""/>
              <a:tabLst/>
              <a:defRPr/>
            </a:pPr>
            <a:endParaRPr kumimoji="0" lang="pt-BR" sz="2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82880" marR="0" lvl="0" indent="-182880" algn="just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Char char=""/>
              <a:tabLst/>
              <a:defRPr/>
            </a:pPr>
            <a:endParaRPr kumimoji="0" lang="pt-BR" sz="2200" b="0" i="0" u="none" strike="noStrike" kern="1200" cap="none" spc="0" normalizeH="0" baseline="0" noProof="0" dirty="0">
              <a:ln>
                <a:noFill/>
              </a:ln>
              <a:solidFill>
                <a:srgbClr val="BFBFBF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82880" marR="0" lvl="0" indent="-182880" algn="just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Char char=""/>
              <a:tabLst/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Relembrando...</a:t>
            </a:r>
          </a:p>
          <a:p>
            <a:pPr marL="182880" marR="0" lvl="0" indent="-182880" algn="just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Char char=""/>
              <a:tabLst/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 tempo verbal </a:t>
            </a:r>
            <a:r>
              <a:rPr kumimoji="0" lang="pt-B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Past</a:t>
            </a: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B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Perfect</a:t>
            </a: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(passado perfeito) é utilizado na língua Inglesa para descrever ações que aconteceram no passado, de forma mais precisa, antes de outras ações passadas.</a:t>
            </a:r>
            <a:endParaRPr kumimoji="0" lang="pt-BR" sz="2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82880" marR="0" lvl="0" indent="-182880" algn="just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Char char=""/>
              <a:tabLst/>
              <a:defRPr/>
            </a:pPr>
            <a:endParaRPr kumimoji="0" lang="pt-BR" sz="2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endParaRPr kumimoji="0" lang="pt-BR" sz="2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82880" marR="0" lvl="0" indent="-182880" algn="just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Char char=""/>
              <a:tabLst/>
              <a:defRPr/>
            </a:pPr>
            <a:r>
              <a:rPr kumimoji="0" lang="pt-BR" sz="2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Had</a:t>
            </a:r>
            <a:r>
              <a:rPr kumimoji="0" lang="pt-BR" sz="22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BR" sz="2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you</a:t>
            </a:r>
            <a:r>
              <a:rPr kumimoji="0" lang="pt-BR" sz="22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BR" sz="2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danced</a:t>
            </a:r>
            <a:r>
              <a:rPr kumimoji="0" lang="pt-BR" sz="22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BR" sz="2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before</a:t>
            </a:r>
            <a:r>
              <a:rPr kumimoji="0" lang="pt-BR" sz="22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BR" sz="2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</a:t>
            </a:r>
            <a:r>
              <a:rPr kumimoji="0" lang="pt-BR" sz="22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BR" sz="2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end</a:t>
            </a:r>
            <a:r>
              <a:rPr kumimoji="0" lang="pt-BR" sz="22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BR" sz="2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</a:t>
            </a:r>
            <a:r>
              <a:rPr kumimoji="0" lang="pt-BR" sz="22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BR" sz="2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</a:t>
            </a:r>
            <a:r>
              <a:rPr kumimoji="0" lang="pt-BR" sz="22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BR" sz="2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party</a:t>
            </a:r>
            <a:r>
              <a:rPr kumimoji="0" lang="pt-BR" sz="22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  <a:p>
            <a:pPr marL="182880" marR="0" lvl="0" indent="-182880" algn="just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Char char=""/>
              <a:tabLst/>
              <a:defRPr/>
            </a:pPr>
            <a:r>
              <a:rPr kumimoji="0" lang="pt-BR" sz="22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Você tinha dançado antes do fim da festa?</a:t>
            </a:r>
          </a:p>
          <a:p>
            <a:pPr marL="182880" marR="0" lvl="0" indent="-182880" algn="just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Char char=""/>
              <a:tabLst/>
              <a:defRPr/>
            </a:pPr>
            <a:endParaRPr kumimoji="0" lang="pt-BR" sz="2200" b="0" i="1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82880" marR="0" lvl="0" indent="-182880" algn="just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Char char=""/>
              <a:tabLst/>
              <a:defRPr/>
            </a:pPr>
            <a:r>
              <a:rPr kumimoji="0" lang="pt-BR" sz="2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Had</a:t>
            </a:r>
            <a:r>
              <a:rPr kumimoji="0" lang="pt-BR" sz="22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BR" sz="2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she</a:t>
            </a:r>
            <a:r>
              <a:rPr kumimoji="0" lang="pt-BR" sz="22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BR" sz="2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read</a:t>
            </a:r>
            <a:r>
              <a:rPr kumimoji="0" lang="pt-BR" sz="22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BR" sz="2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</a:t>
            </a:r>
            <a:r>
              <a:rPr kumimoji="0" lang="pt-BR" sz="22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book </a:t>
            </a:r>
            <a:r>
              <a:rPr kumimoji="0" lang="pt-BR" sz="2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before</a:t>
            </a:r>
            <a:r>
              <a:rPr kumimoji="0" lang="pt-BR" sz="22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BR" sz="2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seeing</a:t>
            </a:r>
            <a:r>
              <a:rPr kumimoji="0" lang="pt-BR" sz="22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BR" sz="2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</a:t>
            </a:r>
            <a:r>
              <a:rPr kumimoji="0" lang="pt-BR" sz="22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BR" sz="2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movie</a:t>
            </a:r>
            <a:r>
              <a:rPr kumimoji="0" lang="pt-BR" sz="22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  <a:p>
            <a:pPr marL="182880" marR="0" lvl="0" indent="-182880" algn="just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Char char=""/>
              <a:tabLst/>
              <a:defRPr/>
            </a:pPr>
            <a:r>
              <a:rPr kumimoji="0" lang="pt-BR" sz="22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Ela tinha lido o livro antes de assistir ao filme?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7E43AFB1-7544-40AC-9EA2-555DA8B5F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9265" y="2985843"/>
            <a:ext cx="7565792" cy="804742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63F5BEAB-28CB-4191-BF34-DAD913971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1594" y="4114254"/>
            <a:ext cx="1920406" cy="254834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ítulo 1"/>
          <p:cNvSpPr txBox="1">
            <a:spLocks noGrp="1"/>
          </p:cNvSpPr>
          <p:nvPr>
            <p:ph type="title"/>
          </p:nvPr>
        </p:nvSpPr>
        <p:spPr>
          <a:xfrm>
            <a:off x="252918" y="1123836"/>
            <a:ext cx="2947484" cy="4601185"/>
          </a:xfrm>
          <a:prstGeom prst="rect">
            <a:avLst/>
          </a:prstGeom>
        </p:spPr>
        <p:txBody>
          <a:bodyPr/>
          <a:lstStyle>
            <a:lvl1pPr>
              <a:defRPr sz="3100" spc="-100"/>
            </a:lvl1pPr>
          </a:lstStyle>
          <a:p>
            <a:r>
              <a:t>PRESENT PERFECT INTERROGATIVE</a:t>
            </a:r>
          </a:p>
        </p:txBody>
      </p:sp>
      <p:sp>
        <p:nvSpPr>
          <p:cNvPr id="134" name="Espaço Reservado para Conteúdo 2"/>
          <p:cNvSpPr txBox="1">
            <a:spLocks noGrp="1"/>
          </p:cNvSpPr>
          <p:nvPr>
            <p:ph type="body" idx="1"/>
          </p:nvPr>
        </p:nvSpPr>
        <p:spPr>
          <a:xfrm>
            <a:off x="3869266" y="627017"/>
            <a:ext cx="7699882" cy="5357731"/>
          </a:xfrm>
          <a:prstGeom prst="rect">
            <a:avLst/>
          </a:prstGeom>
        </p:spPr>
        <p:txBody>
          <a:bodyPr/>
          <a:lstStyle/>
          <a:p>
            <a:pPr algn="just">
              <a:lnSpc>
                <a:spcPct val="81000"/>
              </a:lnSpc>
              <a:defRPr sz="22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algn="just"/>
            <a:r>
              <a:rPr lang="pt-BR" sz="2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Relembrando...</a:t>
            </a:r>
          </a:p>
          <a:p>
            <a:pPr algn="just"/>
            <a:r>
              <a:rPr lang="pt-BR" sz="2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pt-BR" sz="22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</a:t>
            </a:r>
            <a:r>
              <a:rPr lang="pt-BR" sz="2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2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Perfect</a:t>
            </a:r>
            <a:r>
              <a:rPr lang="pt-BR" sz="2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 um tempo verbal utilizado para descrever ações que ainda não terminaram ou ações passadas que finalizaram em um tempo indefinido do passado.</a:t>
            </a:r>
          </a:p>
          <a:p>
            <a:pPr algn="just"/>
            <a:endParaRPr lang="pt-BR" sz="22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2200" i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2200" i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</a:t>
            </a:r>
            <a:r>
              <a:rPr lang="pt-BR" sz="2200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200" i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pt-BR" sz="2200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200" i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tried</a:t>
            </a:r>
            <a:r>
              <a:rPr lang="pt-BR" sz="2200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sushi </a:t>
            </a:r>
            <a:r>
              <a:rPr lang="pt-BR" sz="2200" i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</a:t>
            </a:r>
            <a:r>
              <a:rPr lang="pt-BR" sz="2200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/>
            <a:r>
              <a:rPr lang="pt-BR" sz="2200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Ela já experimentou sushi antes?</a:t>
            </a:r>
          </a:p>
          <a:p>
            <a:pPr algn="just"/>
            <a:endParaRPr lang="pt-BR" sz="2200" i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pt-BR" sz="2200" i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pt-BR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pt-BR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ever</a:t>
            </a:r>
            <a:r>
              <a:rPr lang="pt-BR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travelled</a:t>
            </a:r>
            <a:r>
              <a:rPr lang="pt-BR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abroad</a:t>
            </a:r>
            <a:r>
              <a:rPr lang="pt-BR" sz="2200" i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algn="just"/>
            <a:r>
              <a:rPr lang="pt-BR" sz="2200" i="1" dirty="0">
                <a:latin typeface="Arial" panose="020B0604020202020204" pitchFamily="34" charset="0"/>
                <a:cs typeface="Arial" panose="020B0604020202020204" pitchFamily="34" charset="0"/>
              </a:rPr>
              <a:t>Você já viajou para o exterior?</a:t>
            </a:r>
            <a:endParaRPr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9F731EC-5211-4630-B090-CD1E84352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4847" y="2940090"/>
            <a:ext cx="7724301" cy="731583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EEFF5558-83D5-4EDF-8B62-98FAD8987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2570" y="3828427"/>
            <a:ext cx="2228607" cy="278221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ítulo 1"/>
          <p:cNvSpPr txBox="1">
            <a:spLocks noGrp="1"/>
          </p:cNvSpPr>
          <p:nvPr>
            <p:ph type="title"/>
          </p:nvPr>
        </p:nvSpPr>
        <p:spPr>
          <a:xfrm>
            <a:off x="39756" y="1123836"/>
            <a:ext cx="3518451" cy="4601185"/>
          </a:xfrm>
          <a:prstGeom prst="rect">
            <a:avLst/>
          </a:prstGeom>
        </p:spPr>
        <p:txBody>
          <a:bodyPr/>
          <a:lstStyle>
            <a:lvl1pPr>
              <a:defRPr sz="3200" spc="-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INTERROGATIVE PRONOUNS</a:t>
            </a:r>
          </a:p>
        </p:txBody>
      </p:sp>
      <p:sp>
        <p:nvSpPr>
          <p:cNvPr id="137" name="Espaço Reservado para Conteúdo 2"/>
          <p:cNvSpPr txBox="1">
            <a:spLocks noGrp="1"/>
          </p:cNvSpPr>
          <p:nvPr>
            <p:ph type="body" idx="1"/>
          </p:nvPr>
        </p:nvSpPr>
        <p:spPr>
          <a:xfrm>
            <a:off x="3869268" y="291547"/>
            <a:ext cx="7315201" cy="5322141"/>
          </a:xfrm>
          <a:prstGeom prst="rect">
            <a:avLst/>
          </a:prstGeom>
        </p:spPr>
        <p:txBody>
          <a:bodyPr/>
          <a:lstStyle/>
          <a:p>
            <a:pPr marL="0" indent="0" algn="just">
              <a:buSzTx/>
              <a:buFont typeface="Wingdings 2"/>
              <a:buNone/>
              <a:defRPr sz="2200"/>
            </a:pPr>
            <a:r>
              <a:t>Os pronomes interrogativos são utilizados para fazer perguntas e representam justamente aquilo que buscamos saber. Conheça quais são eles.</a:t>
            </a:r>
          </a:p>
          <a:p>
            <a:pPr marL="0" indent="0" algn="just">
              <a:buSzTx/>
              <a:buFont typeface="Wingdings 2"/>
              <a:buNone/>
              <a:defRPr sz="2200">
                <a:solidFill>
                  <a:schemeClr val="accent6"/>
                </a:solidFill>
              </a:defRPr>
            </a:pPr>
            <a:endParaRPr/>
          </a:p>
          <a:p>
            <a:pPr marL="0" indent="0" algn="just">
              <a:buSzTx/>
              <a:buFont typeface="Wingdings 2"/>
              <a:buNone/>
              <a:defRPr sz="2200">
                <a:solidFill>
                  <a:schemeClr val="accent6"/>
                </a:solidFill>
              </a:defRPr>
            </a:pPr>
            <a:endParaRPr/>
          </a:p>
          <a:p>
            <a:pPr marL="0" indent="0" algn="just">
              <a:buSzTx/>
              <a:buFont typeface="Wingdings 2"/>
              <a:buNone/>
              <a:defRPr sz="2200">
                <a:solidFill>
                  <a:schemeClr val="accent6"/>
                </a:solidFill>
              </a:defRPr>
            </a:pPr>
            <a:endParaRPr/>
          </a:p>
          <a:p>
            <a:pPr marL="0" indent="0" algn="just">
              <a:buSzTx/>
              <a:buFont typeface="Wingdings 2"/>
              <a:buNone/>
              <a:defRPr sz="2200">
                <a:solidFill>
                  <a:schemeClr val="accent6"/>
                </a:solidFill>
              </a:defRPr>
            </a:pPr>
            <a:endParaRPr/>
          </a:p>
          <a:p>
            <a:pPr marL="0" indent="0" algn="just">
              <a:buSzTx/>
              <a:buFont typeface="Wingdings 2"/>
              <a:buNone/>
              <a:defRPr sz="2200">
                <a:solidFill>
                  <a:schemeClr val="accent6"/>
                </a:solidFill>
              </a:defRPr>
            </a:pPr>
            <a:endParaRPr/>
          </a:p>
          <a:p>
            <a:pPr marL="0" indent="0" algn="just">
              <a:buSzTx/>
              <a:buFont typeface="Wingdings 2"/>
              <a:buNone/>
              <a:defRPr sz="2200">
                <a:solidFill>
                  <a:schemeClr val="accent6"/>
                </a:solidFill>
              </a:defRPr>
            </a:pPr>
            <a:endParaRPr/>
          </a:p>
          <a:p>
            <a:pPr marL="0" indent="0" algn="just">
              <a:buSzTx/>
              <a:buFont typeface="Wingdings 2"/>
              <a:buNone/>
              <a:defRPr sz="2200">
                <a:solidFill>
                  <a:schemeClr val="accent6"/>
                </a:solidFill>
              </a:defRPr>
            </a:pPr>
            <a:endParaRPr/>
          </a:p>
          <a:p>
            <a:pPr marL="0" indent="0" algn="just">
              <a:buSzTx/>
              <a:buFont typeface="Wingdings 2"/>
              <a:buNone/>
              <a:defRPr sz="2200">
                <a:solidFill>
                  <a:schemeClr val="accent6"/>
                </a:solidFill>
              </a:defRPr>
            </a:pPr>
            <a:endParaRPr/>
          </a:p>
        </p:txBody>
      </p:sp>
      <p:graphicFrame>
        <p:nvGraphicFramePr>
          <p:cNvPr id="138" name="Tabela 4"/>
          <p:cNvGraphicFramePr/>
          <p:nvPr/>
        </p:nvGraphicFramePr>
        <p:xfrm>
          <a:off x="4331899" y="1537252"/>
          <a:ext cx="7123507" cy="5029200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17808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08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617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5283">
                <a:tc gridSpan="3">
                  <a:txBody>
                    <a:bodyPr/>
                    <a:lstStyle/>
                    <a:p>
                      <a:pPr algn="l" defTabSz="914400">
                        <a:defRPr sz="1800" b="0"/>
                      </a:pPr>
                      <a:r>
                        <a:rPr>
                          <a:solidFill>
                            <a:srgbClr val="FFFFFF"/>
                          </a:solidFill>
                        </a:rPr>
                        <a:t>INTERROGATIVE PRONOUNS   (PRONOMES INTERROGATIVOS)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2638">
                <a:tc gridSpan="2"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t>WHAT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DE6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t>Pedir informações sobre algo.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DE6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2116">
                <a:tc gridSpan="2"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t>WHO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F3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t>Perguntar sobre a identidade de alguém.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2116">
                <a:tc gridSpan="2"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t>WHERE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DE6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t>Fazer perguntas sobre lugar ou posição.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DE6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2116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t>WHEN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F3F7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F3F7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t>Perguntar sobre quando aconteceu ou quando irá acontecer.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2638">
                <a:tc gridSpan="2"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t>WHY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DE6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t>Perguntar pelo motivo.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DE6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2638">
                <a:tc gridSpan="2"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t>HOW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F3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t>Perguntar sobre como algo é feito.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2116">
                <a:tc gridSpan="2"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t>WHOM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DE6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t>Perguntar sobre o objeto (pessoa) na sentença.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DE6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82116">
                <a:tc gridSpan="2"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t>WHICH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F3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t>Pedir informação sobre um número limitado de coisas.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2638">
                <a:tc gridSpan="2"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t>WHOSE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DE6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t>Perguntar sobre possessão.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DE6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Título 1"/>
          <p:cNvSpPr txBox="1">
            <a:spLocks noGrp="1"/>
          </p:cNvSpPr>
          <p:nvPr>
            <p:ph type="title"/>
          </p:nvPr>
        </p:nvSpPr>
        <p:spPr>
          <a:xfrm>
            <a:off x="252918" y="1123836"/>
            <a:ext cx="3152892" cy="4601185"/>
          </a:xfrm>
          <a:prstGeom prst="rect">
            <a:avLst/>
          </a:prstGeom>
        </p:spPr>
        <p:txBody>
          <a:bodyPr/>
          <a:lstStyle>
            <a:lvl1pPr>
              <a:defRPr sz="3200" spc="-100"/>
            </a:lvl1pPr>
          </a:lstStyle>
          <a:p>
            <a:r>
              <a:t>INTERROGATIVE PRONOUNS</a:t>
            </a:r>
          </a:p>
        </p:txBody>
      </p:sp>
      <p:sp>
        <p:nvSpPr>
          <p:cNvPr id="141" name="Espaço Reservado para Conteúdo 2"/>
          <p:cNvSpPr txBox="1">
            <a:spLocks noGrp="1"/>
          </p:cNvSpPr>
          <p:nvPr>
            <p:ph type="body" idx="1"/>
          </p:nvPr>
        </p:nvSpPr>
        <p:spPr>
          <a:xfrm>
            <a:off x="3869268" y="1123837"/>
            <a:ext cx="7315201" cy="5091434"/>
          </a:xfrm>
          <a:prstGeom prst="rect">
            <a:avLst/>
          </a:prstGeom>
        </p:spPr>
        <p:txBody>
          <a:bodyPr/>
          <a:lstStyle/>
          <a:p>
            <a:pPr marL="0" indent="0" defTabSz="804672">
              <a:lnSpc>
                <a:spcPct val="72000"/>
              </a:lnSpc>
              <a:spcBef>
                <a:spcPts val="1000"/>
              </a:spcBef>
              <a:buSzTx/>
              <a:buFont typeface="Wingdings 2"/>
              <a:buNone/>
              <a:defRPr sz="1936"/>
            </a:pPr>
            <a:r>
              <a:t>Alguns exemplos são:</a:t>
            </a:r>
            <a:endParaRPr sz="1584"/>
          </a:p>
          <a:p>
            <a:pPr marL="0" indent="0" defTabSz="804672">
              <a:lnSpc>
                <a:spcPct val="72000"/>
              </a:lnSpc>
              <a:spcBef>
                <a:spcPts val="1000"/>
              </a:spcBef>
              <a:buSzTx/>
              <a:buFont typeface="Wingdings 2"/>
              <a:buNone/>
              <a:defRPr sz="2112"/>
            </a:pPr>
            <a:endParaRPr sz="1584"/>
          </a:p>
          <a:p>
            <a:pPr marL="160934" indent="-160934" defTabSz="804672">
              <a:lnSpc>
                <a:spcPct val="72000"/>
              </a:lnSpc>
              <a:spcBef>
                <a:spcPts val="1000"/>
              </a:spcBef>
              <a:defRPr sz="1936" i="1">
                <a:solidFill>
                  <a:srgbClr val="2791A6"/>
                </a:solidFill>
              </a:defRPr>
            </a:pPr>
            <a:r>
              <a:t>What</a:t>
            </a:r>
            <a:r>
              <a:rPr>
                <a:solidFill>
                  <a:srgbClr val="595959"/>
                </a:solidFill>
              </a:rPr>
              <a:t> is her name?</a:t>
            </a:r>
            <a:r>
              <a:rPr i="0">
                <a:solidFill>
                  <a:srgbClr val="595959"/>
                </a:solidFill>
              </a:rPr>
              <a:t> (Qual é o nome dela?)</a:t>
            </a:r>
            <a:endParaRPr sz="1584"/>
          </a:p>
          <a:p>
            <a:pPr marL="160934" indent="-160934" defTabSz="804672">
              <a:lnSpc>
                <a:spcPct val="72000"/>
              </a:lnSpc>
              <a:spcBef>
                <a:spcPts val="1000"/>
              </a:spcBef>
              <a:defRPr sz="1936">
                <a:solidFill>
                  <a:srgbClr val="2791A6"/>
                </a:solidFill>
              </a:defRPr>
            </a:pPr>
            <a:r>
              <a:t>Who</a:t>
            </a:r>
            <a:r>
              <a:rPr>
                <a:solidFill>
                  <a:srgbClr val="595959"/>
                </a:solidFill>
              </a:rPr>
              <a:t> is that tall guy? (Quem é aquele cara alto?)</a:t>
            </a:r>
            <a:endParaRPr sz="1584"/>
          </a:p>
          <a:p>
            <a:pPr marL="160934" indent="-160934" defTabSz="804672">
              <a:lnSpc>
                <a:spcPct val="72000"/>
              </a:lnSpc>
              <a:spcBef>
                <a:spcPts val="1000"/>
              </a:spcBef>
              <a:defRPr sz="1936" i="1">
                <a:solidFill>
                  <a:srgbClr val="2791A6"/>
                </a:solidFill>
              </a:defRPr>
            </a:pPr>
            <a:r>
              <a:t>Where</a:t>
            </a:r>
            <a:r>
              <a:rPr>
                <a:solidFill>
                  <a:srgbClr val="595959"/>
                </a:solidFill>
              </a:rPr>
              <a:t> do you live?</a:t>
            </a:r>
            <a:r>
              <a:rPr i="0">
                <a:solidFill>
                  <a:srgbClr val="595959"/>
                </a:solidFill>
              </a:rPr>
              <a:t> (Onde você mora?)</a:t>
            </a:r>
            <a:endParaRPr sz="1584"/>
          </a:p>
          <a:p>
            <a:pPr marL="160934" indent="-160934" defTabSz="804672">
              <a:lnSpc>
                <a:spcPct val="72000"/>
              </a:lnSpc>
              <a:spcBef>
                <a:spcPts val="1000"/>
              </a:spcBef>
              <a:defRPr sz="1936" i="1">
                <a:solidFill>
                  <a:srgbClr val="2791A6"/>
                </a:solidFill>
              </a:defRPr>
            </a:pPr>
            <a:r>
              <a:t>When</a:t>
            </a:r>
            <a:r>
              <a:rPr>
                <a:solidFill>
                  <a:srgbClr val="595959"/>
                </a:solidFill>
              </a:rPr>
              <a:t> is your brother’s birthday?</a:t>
            </a:r>
            <a:r>
              <a:rPr i="0">
                <a:solidFill>
                  <a:srgbClr val="595959"/>
                </a:solidFill>
              </a:rPr>
              <a:t> (Quando é o aniversário do seu irmão?)</a:t>
            </a:r>
            <a:endParaRPr sz="1584"/>
          </a:p>
          <a:p>
            <a:pPr marL="160934" indent="-160934" defTabSz="804672">
              <a:lnSpc>
                <a:spcPct val="72000"/>
              </a:lnSpc>
              <a:spcBef>
                <a:spcPts val="1000"/>
              </a:spcBef>
              <a:defRPr sz="1936" i="1">
                <a:solidFill>
                  <a:srgbClr val="2791A6"/>
                </a:solidFill>
              </a:defRPr>
            </a:pPr>
            <a:r>
              <a:t>Why</a:t>
            </a:r>
            <a:r>
              <a:rPr>
                <a:solidFill>
                  <a:srgbClr val="595959"/>
                </a:solidFill>
              </a:rPr>
              <a:t> do you study German?</a:t>
            </a:r>
            <a:r>
              <a:rPr i="0">
                <a:solidFill>
                  <a:srgbClr val="595959"/>
                </a:solidFill>
              </a:rPr>
              <a:t> (Por que você estuda alemão?)</a:t>
            </a:r>
            <a:endParaRPr sz="1584"/>
          </a:p>
          <a:p>
            <a:pPr marL="160934" indent="-160934" defTabSz="804672">
              <a:lnSpc>
                <a:spcPct val="72000"/>
              </a:lnSpc>
              <a:spcBef>
                <a:spcPts val="1000"/>
              </a:spcBef>
              <a:defRPr sz="1936" i="1">
                <a:solidFill>
                  <a:srgbClr val="2791A6"/>
                </a:solidFill>
              </a:defRPr>
            </a:pPr>
            <a:r>
              <a:t>How</a:t>
            </a:r>
            <a:r>
              <a:rPr>
                <a:solidFill>
                  <a:srgbClr val="595959"/>
                </a:solidFill>
              </a:rPr>
              <a:t> do you go to work?</a:t>
            </a:r>
            <a:r>
              <a:rPr i="0">
                <a:solidFill>
                  <a:srgbClr val="595959"/>
                </a:solidFill>
              </a:rPr>
              <a:t> (Como você vai para o trabalho?)</a:t>
            </a:r>
            <a:endParaRPr sz="1584"/>
          </a:p>
          <a:p>
            <a:pPr marL="160934" indent="-160934" defTabSz="804672">
              <a:lnSpc>
                <a:spcPct val="72000"/>
              </a:lnSpc>
              <a:spcBef>
                <a:spcPts val="1000"/>
              </a:spcBef>
              <a:defRPr sz="1936" i="1">
                <a:solidFill>
                  <a:srgbClr val="2791A6"/>
                </a:solidFill>
              </a:defRPr>
            </a:pPr>
            <a:r>
              <a:t>To</a:t>
            </a:r>
            <a:r>
              <a:rPr>
                <a:solidFill>
                  <a:srgbClr val="595959"/>
                </a:solidFill>
              </a:rPr>
              <a:t> </a:t>
            </a:r>
            <a:r>
              <a:t>whom</a:t>
            </a:r>
            <a:r>
              <a:rPr>
                <a:solidFill>
                  <a:srgbClr val="595959"/>
                </a:solidFill>
              </a:rPr>
              <a:t> did he give the present?</a:t>
            </a:r>
            <a:r>
              <a:rPr i="0">
                <a:solidFill>
                  <a:srgbClr val="595959"/>
                </a:solidFill>
              </a:rPr>
              <a:t> (Para quem ele deu o presente?)</a:t>
            </a:r>
            <a:endParaRPr sz="1584"/>
          </a:p>
          <a:p>
            <a:pPr marL="160934" indent="-160934" defTabSz="804672">
              <a:lnSpc>
                <a:spcPct val="72000"/>
              </a:lnSpc>
              <a:spcBef>
                <a:spcPts val="1000"/>
              </a:spcBef>
              <a:defRPr sz="1936" i="1">
                <a:solidFill>
                  <a:srgbClr val="2791A6"/>
                </a:solidFill>
              </a:defRPr>
            </a:pPr>
            <a:r>
              <a:t>Whose</a:t>
            </a:r>
            <a:r>
              <a:rPr>
                <a:solidFill>
                  <a:srgbClr val="595959"/>
                </a:solidFill>
              </a:rPr>
              <a:t> house is that</a:t>
            </a:r>
            <a:r>
              <a:rPr i="0">
                <a:solidFill>
                  <a:srgbClr val="595959"/>
                </a:solidFill>
              </a:rPr>
              <a:t>? (De quem é aquela casa?)</a:t>
            </a:r>
            <a:endParaRPr sz="1584"/>
          </a:p>
          <a:p>
            <a:pPr marL="160934" indent="-160934" algn="just" defTabSz="804672">
              <a:lnSpc>
                <a:spcPct val="72000"/>
              </a:lnSpc>
              <a:spcBef>
                <a:spcPts val="1000"/>
              </a:spcBef>
              <a:defRPr sz="1936" i="1">
                <a:solidFill>
                  <a:srgbClr val="2791A6"/>
                </a:solidFill>
              </a:defRPr>
            </a:pPr>
            <a:r>
              <a:t>Which</a:t>
            </a:r>
            <a:r>
              <a:rPr>
                <a:solidFill>
                  <a:srgbClr val="595959"/>
                </a:solidFill>
              </a:rPr>
              <a:t> fruit do you prefer: pineapple or watermelon?</a:t>
            </a:r>
            <a:r>
              <a:rPr i="0">
                <a:solidFill>
                  <a:srgbClr val="595959"/>
                </a:solidFill>
              </a:rPr>
              <a:t> (Qual fruta você prefere:abacaxi ou melancia?)</a:t>
            </a:r>
            <a:endParaRPr sz="1584"/>
          </a:p>
          <a:p>
            <a:pPr marL="160934" indent="-160934" defTabSz="804672">
              <a:lnSpc>
                <a:spcPct val="72000"/>
              </a:lnSpc>
              <a:spcBef>
                <a:spcPts val="1000"/>
              </a:spcBef>
              <a:defRPr sz="1936"/>
            </a:pPr>
            <a:endParaRPr sz="1584"/>
          </a:p>
          <a:p>
            <a:pPr marL="160934" indent="-160934" defTabSz="804672">
              <a:lnSpc>
                <a:spcPct val="72000"/>
              </a:lnSpc>
              <a:spcBef>
                <a:spcPts val="1000"/>
              </a:spcBef>
              <a:defRPr sz="1936"/>
            </a:pPr>
            <a:endParaRPr sz="1584"/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ítulo 1"/>
          <p:cNvSpPr txBox="1">
            <a:spLocks noGrp="1"/>
          </p:cNvSpPr>
          <p:nvPr>
            <p:ph type="title"/>
          </p:nvPr>
        </p:nvSpPr>
        <p:spPr>
          <a:xfrm>
            <a:off x="252918" y="1123836"/>
            <a:ext cx="3152892" cy="4601185"/>
          </a:xfrm>
          <a:prstGeom prst="rect">
            <a:avLst/>
          </a:prstGeom>
        </p:spPr>
        <p:txBody>
          <a:bodyPr/>
          <a:lstStyle>
            <a:lvl1pPr>
              <a:defRPr sz="3200" spc="-100"/>
            </a:lvl1pPr>
          </a:lstStyle>
          <a:p>
            <a:r>
              <a:t>INTERROGATIVE PRONOUNS</a:t>
            </a:r>
          </a:p>
        </p:txBody>
      </p:sp>
      <p:sp>
        <p:nvSpPr>
          <p:cNvPr id="144" name="Espaço Reservado para Conteúdo 2"/>
          <p:cNvSpPr txBox="1">
            <a:spLocks noGrp="1"/>
          </p:cNvSpPr>
          <p:nvPr>
            <p:ph type="body" idx="1"/>
          </p:nvPr>
        </p:nvSpPr>
        <p:spPr>
          <a:xfrm>
            <a:off x="3869268" y="1123837"/>
            <a:ext cx="7315201" cy="5091434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 typeface="Wingdings 2"/>
              <a:buNone/>
              <a:defRPr sz="2400"/>
            </a:pPr>
            <a:endParaRPr/>
          </a:p>
          <a:p>
            <a:pPr>
              <a:defRPr sz="2200"/>
            </a:pPr>
            <a:endParaRPr/>
          </a:p>
          <a:p>
            <a:pPr>
              <a:defRPr sz="2200"/>
            </a:pPr>
            <a:endParaRPr/>
          </a:p>
        </p:txBody>
      </p:sp>
      <p:pic>
        <p:nvPicPr>
          <p:cNvPr id="145" name="Imagem 3" descr="Imagem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53529" y="2357802"/>
            <a:ext cx="6546678" cy="22185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Quadro">
  <a:themeElements>
    <a:clrScheme name="Quadr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0000FF"/>
      </a:hlink>
      <a:folHlink>
        <a:srgbClr val="FF00FF"/>
      </a:folHlink>
    </a:clrScheme>
    <a:fontScheme name="Quadro">
      <a:majorFont>
        <a:latin typeface="Helvetica"/>
        <a:ea typeface="Helvetica"/>
        <a:cs typeface="Helvetica"/>
      </a:majorFont>
      <a:minorFont>
        <a:latin typeface="Corbel"/>
        <a:ea typeface="Corbel"/>
        <a:cs typeface="Corbel"/>
      </a:minorFont>
    </a:fontScheme>
    <a:fmtScheme name="Quadr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0795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orbe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0795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orbe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Quadro">
  <a:themeElements>
    <a:clrScheme name="Quadr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0000FF"/>
      </a:hlink>
      <a:folHlink>
        <a:srgbClr val="FF00FF"/>
      </a:folHlink>
    </a:clrScheme>
    <a:fontScheme name="Quadro">
      <a:majorFont>
        <a:latin typeface="Helvetica"/>
        <a:ea typeface="Helvetica"/>
        <a:cs typeface="Helvetica"/>
      </a:majorFont>
      <a:minorFont>
        <a:latin typeface="Corbel"/>
        <a:ea typeface="Corbel"/>
        <a:cs typeface="Corbel"/>
      </a:minorFont>
    </a:fontScheme>
    <a:fmtScheme name="Quadr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0795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orbe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0795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orbe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917</Words>
  <Application>Microsoft Office PowerPoint</Application>
  <PresentationFormat>Widescreen</PresentationFormat>
  <Paragraphs>162</Paragraphs>
  <Slides>29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29</vt:i4>
      </vt:variant>
    </vt:vector>
  </HeadingPairs>
  <TitlesOfParts>
    <vt:vector size="33" baseType="lpstr">
      <vt:lpstr>Arial</vt:lpstr>
      <vt:lpstr>Corbel</vt:lpstr>
      <vt:lpstr>Wingdings 2</vt:lpstr>
      <vt:lpstr>Quadro</vt:lpstr>
      <vt:lpstr>INTERROGATIVE sentences, INTERROGATIVE PRONOUNS AND SHORT ANSWERS.</vt:lpstr>
      <vt:lpstr>SUMÁRIO</vt:lpstr>
      <vt:lpstr>SIMPLE PAST INTERROGATIVE</vt:lpstr>
      <vt:lpstr>PAST SIMPLE INTERROGATIVE</vt:lpstr>
      <vt:lpstr>PAST PERFECT INTERROGATIVE</vt:lpstr>
      <vt:lpstr>PRESENT PERFECT INTERROGATIVE</vt:lpstr>
      <vt:lpstr>INTERROGATIVE PRONOUNS</vt:lpstr>
      <vt:lpstr>INTERROGATIVE PRONOUNS</vt:lpstr>
      <vt:lpstr>INTERROGATIVE PRONOUNS</vt:lpstr>
      <vt:lpstr>SHORT ANSWERS</vt:lpstr>
      <vt:lpstr>SHORT ANSWERS</vt:lpstr>
      <vt:lpstr>SHORT ANSWERS</vt:lpstr>
      <vt:lpstr>SHORT ANSWERS</vt:lpstr>
      <vt:lpstr>EXAMPLE SCENES</vt:lpstr>
      <vt:lpstr>EXAMPLE SCENES</vt:lpstr>
      <vt:lpstr>EXAMPLE SCENES</vt:lpstr>
      <vt:lpstr>Apresentação do PowerPoint</vt:lpstr>
      <vt:lpstr>Apresentação do PowerPoint</vt:lpstr>
      <vt:lpstr>QUESTION</vt:lpstr>
      <vt:lpstr>Apresentação do PowerPoint</vt:lpstr>
      <vt:lpstr>QUESTION </vt:lpstr>
      <vt:lpstr>Apresentação do PowerPoint</vt:lpstr>
      <vt:lpstr>QUESTION</vt:lpstr>
      <vt:lpstr>Apresentação do PowerPoint</vt:lpstr>
      <vt:lpstr>QUESTION</vt:lpstr>
      <vt:lpstr>Apresentação do PowerPoint</vt:lpstr>
      <vt:lpstr>QUESTION</vt:lpstr>
      <vt:lpstr>Apresentação do PowerPoint</vt:lpstr>
      <vt:lpstr>QUESTION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INTERROGATIVE sentences, INTERROGATIVE PRONOUNS AND SHORT ANSWERS.</dc:title>
  <dc:creator>Maria Beatriz</dc:creator>
  <cp:lastModifiedBy>Maria Beatriz</cp:lastModifiedBy>
  <cp:revision>1</cp:revision>
  <dcterms:modified xsi:type="dcterms:W3CDTF">2019-04-16T00:42:20Z</dcterms:modified>
</cp:coreProperties>
</file>