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5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6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7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8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9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0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media/image20.jpg" ContentType="image/jpeg"/>
  <Override PartName="/ppt/media/image21.jpg" ContentType="image/jpeg"/>
  <Override PartName="/ppt/media/image25.jpg" ContentType="image/jpeg"/>
  <Override PartName="/ppt/media/image26.jpg" ContentType="image/jpeg"/>
  <Override PartName="/ppt/notesSlides/notesSlide1.xml" ContentType="application/vnd.openxmlformats-officedocument.presentationml.notesSlide+xml"/>
  <Override PartName="/ppt/media/image31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5.jpg" ContentType="image/jpeg"/>
  <Override PartName="/ppt/media/image36.jpg" ContentType="image/jpeg"/>
  <Override PartName="/ppt/media/image37.jpg" ContentType="image/jpeg"/>
  <Override PartName="/ppt/media/image51.jpg" ContentType="image/jpeg"/>
  <Override PartName="/ppt/media/image52.jpg" ContentType="image/jpeg"/>
  <Override PartName="/ppt/notesSlides/notesSlide4.xml" ContentType="application/vnd.openxmlformats-officedocument.presentationml.notesSlide+xml"/>
  <Override PartName="/ppt/media/image53.jpg" ContentType="image/jpeg"/>
  <Override PartName="/ppt/notesSlides/notesSlide5.xml" ContentType="application/vnd.openxmlformats-officedocument.presentationml.notesSlide+xml"/>
  <Override PartName="/ppt/media/image54.jpg" ContentType="image/jpeg"/>
  <Override PartName="/ppt/media/image65.jpg" ContentType="image/jpeg"/>
  <Override PartName="/ppt/media/image66.jpg" ContentType="image/jpeg"/>
  <Override PartName="/ppt/media/image67.jpg" ContentType="image/jpeg"/>
  <Override PartName="/ppt/media/image68.jpg" ContentType="image/jpeg"/>
  <Override PartName="/ppt/media/image69.jpg" ContentType="image/jpeg"/>
  <Override PartName="/ppt/media/image70.jpg" ContentType="image/jpeg"/>
  <Override PartName="/ppt/media/image71.jpg" ContentType="image/jpeg"/>
  <Override PartName="/ppt/notesSlides/notesSlide6.xml" ContentType="application/vnd.openxmlformats-officedocument.presentationml.notesSlide+xml"/>
  <Override PartName="/ppt/media/image72.jpg" ContentType="image/jpeg"/>
  <Override PartName="/ppt/notesSlides/notesSlide7.xml" ContentType="application/vnd.openxmlformats-officedocument.presentationml.notesSlide+xml"/>
  <Override PartName="/ppt/media/image73.jpg" ContentType="image/jpeg"/>
  <Override PartName="/ppt/media/image75.jpg" ContentType="image/jpeg"/>
  <Override PartName="/ppt/media/image76.jpg" ContentType="image/jpeg"/>
  <Override PartName="/ppt/media/image78.jpg" ContentType="image/jpeg"/>
  <Override PartName="/ppt/media/image79.jpg" ContentType="image/jpeg"/>
  <Override PartName="/ppt/media/image80.jpg" ContentType="image/jpeg"/>
  <Override PartName="/ppt/media/image81.jpg" ContentType="image/jpeg"/>
  <Override PartName="/ppt/media/image88.jpg" ContentType="image/jpeg"/>
  <Override PartName="/ppt/media/image89.jpg" ContentType="image/jpeg"/>
  <Override PartName="/ppt/media/image93.jpg" ContentType="image/jpeg"/>
  <Override PartName="/ppt/media/image9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07" r:id="rId3"/>
    <p:sldMasterId id="2147483719" r:id="rId4"/>
    <p:sldMasterId id="2147483731" r:id="rId5"/>
    <p:sldMasterId id="2147483773" r:id="rId6"/>
    <p:sldMasterId id="2147483791" r:id="rId7"/>
    <p:sldMasterId id="2147483803" r:id="rId8"/>
    <p:sldMasterId id="2147483815" r:id="rId9"/>
    <p:sldMasterId id="2147483821" r:id="rId10"/>
    <p:sldMasterId id="2147483838" r:id="rId11"/>
    <p:sldMasterId id="2147483850" r:id="rId12"/>
    <p:sldMasterId id="2147483862" r:id="rId13"/>
    <p:sldMasterId id="2147483874" r:id="rId14"/>
    <p:sldMasterId id="2147483892" r:id="rId15"/>
    <p:sldMasterId id="2147483909" r:id="rId16"/>
    <p:sldMasterId id="2147483921" r:id="rId17"/>
    <p:sldMasterId id="2147483933" r:id="rId18"/>
    <p:sldMasterId id="2147483945" r:id="rId19"/>
    <p:sldMasterId id="2147483957" r:id="rId20"/>
    <p:sldMasterId id="2147483969" r:id="rId21"/>
  </p:sldMasterIdLst>
  <p:notesMasterIdLst>
    <p:notesMasterId r:id="rId132"/>
  </p:notesMasterIdLst>
  <p:sldIdLst>
    <p:sldId id="257" r:id="rId22"/>
    <p:sldId id="258" r:id="rId23"/>
    <p:sldId id="256" r:id="rId24"/>
    <p:sldId id="259" r:id="rId25"/>
    <p:sldId id="341" r:id="rId26"/>
    <p:sldId id="336" r:id="rId27"/>
    <p:sldId id="337" r:id="rId28"/>
    <p:sldId id="295" r:id="rId29"/>
    <p:sldId id="294" r:id="rId30"/>
    <p:sldId id="326" r:id="rId31"/>
    <p:sldId id="325" r:id="rId32"/>
    <p:sldId id="354" r:id="rId33"/>
    <p:sldId id="356" r:id="rId34"/>
    <p:sldId id="355" r:id="rId35"/>
    <p:sldId id="344" r:id="rId36"/>
    <p:sldId id="342" r:id="rId37"/>
    <p:sldId id="343" r:id="rId38"/>
    <p:sldId id="348" r:id="rId39"/>
    <p:sldId id="345" r:id="rId40"/>
    <p:sldId id="346" r:id="rId41"/>
    <p:sldId id="347" r:id="rId42"/>
    <p:sldId id="353" r:id="rId43"/>
    <p:sldId id="349" r:id="rId44"/>
    <p:sldId id="350" r:id="rId45"/>
    <p:sldId id="351" r:id="rId46"/>
    <p:sldId id="352" r:id="rId47"/>
    <p:sldId id="340" r:id="rId48"/>
    <p:sldId id="338" r:id="rId49"/>
    <p:sldId id="339" r:id="rId50"/>
    <p:sldId id="307" r:id="rId51"/>
    <p:sldId id="305" r:id="rId52"/>
    <p:sldId id="306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267" r:id="rId65"/>
    <p:sldId id="319" r:id="rId66"/>
    <p:sldId id="320" r:id="rId67"/>
    <p:sldId id="321" r:id="rId68"/>
    <p:sldId id="304" r:id="rId69"/>
    <p:sldId id="302" r:id="rId70"/>
    <p:sldId id="303" r:id="rId71"/>
    <p:sldId id="290" r:id="rId72"/>
    <p:sldId id="285" r:id="rId73"/>
    <p:sldId id="286" r:id="rId74"/>
    <p:sldId id="291" r:id="rId75"/>
    <p:sldId id="287" r:id="rId76"/>
    <p:sldId id="288" r:id="rId77"/>
    <p:sldId id="289" r:id="rId78"/>
    <p:sldId id="298" r:id="rId79"/>
    <p:sldId id="296" r:id="rId80"/>
    <p:sldId id="297" r:id="rId81"/>
    <p:sldId id="301" r:id="rId82"/>
    <p:sldId id="299" r:id="rId83"/>
    <p:sldId id="300" r:id="rId84"/>
    <p:sldId id="263" r:id="rId85"/>
    <p:sldId id="261" r:id="rId86"/>
    <p:sldId id="262" r:id="rId87"/>
    <p:sldId id="330" r:id="rId88"/>
    <p:sldId id="332" r:id="rId89"/>
    <p:sldId id="333" r:id="rId90"/>
    <p:sldId id="331" r:id="rId91"/>
    <p:sldId id="334" r:id="rId92"/>
    <p:sldId id="335" r:id="rId93"/>
    <p:sldId id="327" r:id="rId94"/>
    <p:sldId id="328" r:id="rId95"/>
    <p:sldId id="292" r:id="rId96"/>
    <p:sldId id="329" r:id="rId97"/>
    <p:sldId id="293" r:id="rId98"/>
    <p:sldId id="264" r:id="rId99"/>
    <p:sldId id="265" r:id="rId100"/>
    <p:sldId id="266" r:id="rId101"/>
    <p:sldId id="324" r:id="rId102"/>
    <p:sldId id="322" r:id="rId103"/>
    <p:sldId id="323" r:id="rId104"/>
    <p:sldId id="270" r:id="rId105"/>
    <p:sldId id="271" r:id="rId106"/>
    <p:sldId id="272" r:id="rId107"/>
    <p:sldId id="273" r:id="rId108"/>
    <p:sldId id="260" r:id="rId109"/>
    <p:sldId id="274" r:id="rId110"/>
    <p:sldId id="275" r:id="rId111"/>
    <p:sldId id="269" r:id="rId112"/>
    <p:sldId id="268" r:id="rId113"/>
    <p:sldId id="276" r:id="rId114"/>
    <p:sldId id="277" r:id="rId115"/>
    <p:sldId id="278" r:id="rId116"/>
    <p:sldId id="284" r:id="rId117"/>
    <p:sldId id="282" r:id="rId118"/>
    <p:sldId id="283" r:id="rId119"/>
    <p:sldId id="279" r:id="rId120"/>
    <p:sldId id="280" r:id="rId121"/>
    <p:sldId id="281" r:id="rId122"/>
    <p:sldId id="361" r:id="rId123"/>
    <p:sldId id="357" r:id="rId124"/>
    <p:sldId id="358" r:id="rId125"/>
    <p:sldId id="362" r:id="rId126"/>
    <p:sldId id="359" r:id="rId127"/>
    <p:sldId id="360" r:id="rId128"/>
    <p:sldId id="365" r:id="rId129"/>
    <p:sldId id="363" r:id="rId130"/>
    <p:sldId id="364" r:id="rId1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onaldo Freitas" initials="EF" lastIdx="1" clrIdx="0">
    <p:extLst>
      <p:ext uri="{19B8F6BF-5375-455C-9EA6-DF929625EA0E}">
        <p15:presenceInfo xmlns:p15="http://schemas.microsoft.com/office/powerpoint/2012/main" userId="a4dc9c97813101d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ACCB"/>
    <a:srgbClr val="3CBE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0" autoAdjust="0"/>
    <p:restoredTop sz="94660"/>
  </p:normalViewPr>
  <p:slideViewPr>
    <p:cSldViewPr snapToGrid="0">
      <p:cViewPr varScale="1">
        <p:scale>
          <a:sx n="92" d="100"/>
          <a:sy n="92" d="100"/>
        </p:scale>
        <p:origin x="5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63" Type="http://schemas.openxmlformats.org/officeDocument/2006/relationships/slide" Target="slides/slide42.xml"/><Relationship Id="rId84" Type="http://schemas.openxmlformats.org/officeDocument/2006/relationships/slide" Target="slides/slide63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34" Type="http://schemas.openxmlformats.org/officeDocument/2006/relationships/presProps" Target="presProps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24" Type="http://schemas.openxmlformats.org/officeDocument/2006/relationships/slide" Target="slides/slide103.xml"/><Relationship Id="rId129" Type="http://schemas.openxmlformats.org/officeDocument/2006/relationships/slide" Target="slides/slide108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49" Type="http://schemas.openxmlformats.org/officeDocument/2006/relationships/slide" Target="slides/slide28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44" Type="http://schemas.openxmlformats.org/officeDocument/2006/relationships/slide" Target="slides/slide23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130" Type="http://schemas.openxmlformats.org/officeDocument/2006/relationships/slide" Target="slides/slide109.xml"/><Relationship Id="rId135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slide" Target="slides/slide110.xml"/><Relationship Id="rId136" Type="http://schemas.openxmlformats.org/officeDocument/2006/relationships/theme" Target="theme/theme1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26" Type="http://schemas.openxmlformats.org/officeDocument/2006/relationships/slide" Target="slides/slide10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116" Type="http://schemas.openxmlformats.org/officeDocument/2006/relationships/slide" Target="slides/slide95.xml"/><Relationship Id="rId13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slide" Target="slides/slide90.xml"/><Relationship Id="rId132" Type="http://schemas.openxmlformats.org/officeDocument/2006/relationships/notesMaster" Target="notesMasters/notesMaster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5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52" Type="http://schemas.openxmlformats.org/officeDocument/2006/relationships/slide" Target="slides/slide31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5.xml"/><Relationship Id="rId47" Type="http://schemas.openxmlformats.org/officeDocument/2006/relationships/slide" Target="slides/slide26.xml"/><Relationship Id="rId68" Type="http://schemas.openxmlformats.org/officeDocument/2006/relationships/slide" Target="slides/slide47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D161C-ADC2-47D5-A88F-E03A7C3FF97B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DAE44-C934-4DC5-BB1B-6FAB0FBCDE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8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6DC00-A5A2-49D2-98A0-9F36B879E8C5}" type="slidenum">
              <a:rPr lang="pt-BR" smtClean="0">
                <a:solidFill>
                  <a:prstClr val="black"/>
                </a:solidFill>
              </a:rPr>
              <a:pPr/>
              <a:t>19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43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6DC00-A5A2-49D2-98A0-9F36B879E8C5}" type="slidenum">
              <a:rPr lang="pt-BR" smtClean="0">
                <a:solidFill>
                  <a:prstClr val="black"/>
                </a:solidFill>
              </a:rPr>
              <a:pPr/>
              <a:t>20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6DC00-A5A2-49D2-98A0-9F36B879E8C5}" type="slidenum">
              <a:rPr lang="pt-BR" smtClean="0">
                <a:solidFill>
                  <a:prstClr val="black"/>
                </a:solidFill>
              </a:rPr>
              <a:pPr/>
              <a:t>21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3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CD11A-EED3-40CE-98A3-28FEE84867B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158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CD11A-EED3-40CE-98A3-28FEE84867B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180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690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930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09653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20929"/>
      </p:ext>
    </p:extLst>
  </p:cSld>
  <p:clrMapOvr>
    <a:masterClrMapping/>
  </p:clrMapOvr>
  <p:transition spd="slow">
    <p:cover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E59C-BABE-4FEF-8AC2-C6CA64701396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81A7-01AC-4F51-BE55-4D768B4F2F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918456"/>
      </p:ext>
    </p:extLst>
  </p:cSld>
  <p:clrMapOvr>
    <a:masterClrMapping/>
  </p:clrMapOvr>
  <p:transition spd="slow">
    <p:cover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E59C-BABE-4FEF-8AC2-C6CA64701396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81A7-01AC-4F51-BE55-4D768B4F2F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342362"/>
      </p:ext>
    </p:extLst>
  </p:cSld>
  <p:clrMapOvr>
    <a:masterClrMapping/>
  </p:clrMapOvr>
  <p:transition spd="slow">
    <p:cover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E59C-BABE-4FEF-8AC2-C6CA64701396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81A7-01AC-4F51-BE55-4D768B4F2F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522291"/>
      </p:ext>
    </p:extLst>
  </p:cSld>
  <p:clrMapOvr>
    <a:masterClrMapping/>
  </p:clrMapOvr>
  <p:transition spd="slow">
    <p:cover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t-BR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 no ícone para adicionar uma imagem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E59C-BABE-4FEF-8AC2-C6CA64701396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81A7-01AC-4F51-BE55-4D768B4F2F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033545"/>
      </p:ext>
    </p:extLst>
  </p:cSld>
  <p:clrMapOvr>
    <a:masterClrMapping/>
  </p:clrMapOvr>
  <p:transition spd="slow">
    <p:cover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E59C-BABE-4FEF-8AC2-C6CA64701396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81A7-01AC-4F51-BE55-4D768B4F2F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1498269"/>
      </p:ext>
    </p:extLst>
  </p:cSld>
  <p:clrMapOvr>
    <a:masterClrMapping/>
  </p:clrMapOvr>
  <p:transition spd="slow">
    <p:cover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E59C-BABE-4FEF-8AC2-C6CA64701396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81A7-01AC-4F51-BE55-4D768B4F2F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674474"/>
      </p:ext>
    </p:extLst>
  </p:cSld>
  <p:clrMapOvr>
    <a:masterClrMapping/>
  </p:clrMapOvr>
  <p:transition spd="slow">
    <p:cover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0422870"/>
      </p:ext>
    </p:extLst>
  </p:cSld>
  <p:clrMapOvr>
    <a:masterClrMapping/>
  </p:clrMapOvr>
  <p:transition spd="slow">
    <p:cover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4778"/>
      </p:ext>
    </p:extLst>
  </p:cSld>
  <p:clrMapOvr>
    <a:masterClrMapping/>
  </p:clrMapOvr>
  <p:transition spd="slow">
    <p:cover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565478"/>
      </p:ext>
    </p:extLst>
  </p:cSld>
  <p:clrMapOvr>
    <a:masterClrMapping/>
  </p:clrMapOvr>
  <p:transition spd="slow">
    <p:cover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1881171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05938"/>
      </p:ext>
    </p:extLst>
  </p:cSld>
  <p:clrMapOvr>
    <a:masterClrMapping/>
  </p:clrMapOvr>
  <p:transition spd="slow">
    <p:cover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174393"/>
      </p:ext>
    </p:extLst>
  </p:cSld>
  <p:clrMapOvr>
    <a:masterClrMapping/>
  </p:clrMapOvr>
  <p:transition spd="slow">
    <p:cover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347CA6B-A27B-4578-A58D-C3F2197E3FD1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68295649"/>
      </p:ext>
    </p:extLst>
  </p:cSld>
  <p:clrMapOvr>
    <a:masterClrMapping/>
  </p:clrMapOvr>
  <p:transition spd="slow">
    <p:cover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00B33CF-2CBD-427F-BA58-7C419D60D873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693506868"/>
      </p:ext>
    </p:extLst>
  </p:cSld>
  <p:clrMapOvr>
    <a:masterClrMapping/>
  </p:clrMapOvr>
  <p:transition spd="slow">
    <p:cover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6D72BD-2112-4508-81C0-34481262E35A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266926517"/>
      </p:ext>
    </p:extLst>
  </p:cSld>
  <p:clrMapOvr>
    <a:masterClrMapping/>
  </p:clrMapOvr>
  <p:transition spd="slow">
    <p:cover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8A2767F-2150-4ADD-9932-914F1F517B62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3272162"/>
      </p:ext>
    </p:extLst>
  </p:cSld>
  <p:clrMapOvr>
    <a:masterClrMapping/>
  </p:clrMapOvr>
  <p:transition spd="slow">
    <p:cover/>
  </p:transition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BBEF32E-600D-4674-BEF0-347AF1068B5B}" type="datetime1">
              <a:rPr lang="pt-BR" smtClean="0"/>
              <a:t>18/03/2019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Adicionar um rodapé</a:t>
            </a: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4433126"/>
      </p:ext>
    </p:extLst>
  </p:cSld>
  <p:clrMapOvr>
    <a:masterClrMapping/>
  </p:clrMapOvr>
  <p:transition spd="slow">
    <p:cover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E182CB-4CF3-40AA-A603-8ED0D95FB45C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3899124"/>
      </p:ext>
    </p:extLst>
  </p:cSld>
  <p:clrMapOvr>
    <a:masterClrMapping/>
  </p:clrMapOvr>
  <p:transition spd="slow">
    <p:cover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8A2767F-2150-4ADD-9932-914F1F517B62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75359269"/>
      </p:ext>
    </p:extLst>
  </p:cSld>
  <p:clrMapOvr>
    <a:masterClrMapping/>
  </p:clrMapOvr>
  <p:transition spd="slow">
    <p:cover/>
  </p:transition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D91055-116A-499D-B7AA-750F93D0619A}" type="datetime1">
              <a:rPr lang="pt-BR" smtClean="0"/>
              <a:t>18/03/2019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Adicionar um rodapé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1603523"/>
      </p:ext>
    </p:extLst>
  </p:cSld>
  <p:clrMapOvr>
    <a:masterClrMapping/>
  </p:clrMapOvr>
  <p:transition spd="slow">
    <p:cover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FE82440-9C85-4D14-BF55-D8B77D8753B5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41375431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24337"/>
      </p:ext>
    </p:extLst>
  </p:cSld>
  <p:clrMapOvr>
    <a:masterClrMapping/>
  </p:clrMapOvr>
  <p:transition spd="slow">
    <p:cover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8A2767F-2150-4ADD-9932-914F1F517B62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18249193"/>
      </p:ext>
    </p:extLst>
  </p:cSld>
  <p:clrMapOvr>
    <a:masterClrMapping/>
  </p:clrMapOvr>
  <p:transition spd="slow">
    <p:cover/>
  </p:transition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8A2767F-2150-4ADD-9932-914F1F517B62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229356"/>
      </p:ext>
    </p:extLst>
  </p:cSld>
  <p:clrMapOvr>
    <a:masterClrMapping/>
  </p:clrMapOvr>
  <p:transition spd="slow">
    <p:cover/>
  </p:transition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8A2767F-2150-4ADD-9932-914F1F517B62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33735951"/>
      </p:ext>
    </p:extLst>
  </p:cSld>
  <p:clrMapOvr>
    <a:masterClrMapping/>
  </p:clrMapOvr>
  <p:transition spd="slow">
    <p:cover/>
  </p:transition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8A2767F-2150-4ADD-9932-914F1F517B62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248689"/>
      </p:ext>
    </p:extLst>
  </p:cSld>
  <p:clrMapOvr>
    <a:masterClrMapping/>
  </p:clrMapOvr>
  <p:transition spd="slow">
    <p:cover/>
  </p:transition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8A2767F-2150-4ADD-9932-914F1F517B62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10037912"/>
      </p:ext>
    </p:extLst>
  </p:cSld>
  <p:clrMapOvr>
    <a:masterClrMapping/>
  </p:clrMapOvr>
  <p:transition spd="slow">
    <p:cover/>
  </p:transition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3528F8D-90F3-4A63-996A-ABD9AFC11016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36093035"/>
      </p:ext>
    </p:extLst>
  </p:cSld>
  <p:clrMapOvr>
    <a:masterClrMapping/>
  </p:clrMapOvr>
  <p:transition spd="slow">
    <p:cover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262470C-6EC9-499F-B360-95C1505EAEAE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9054974"/>
      </p:ext>
    </p:extLst>
  </p:cSld>
  <p:clrMapOvr>
    <a:masterClrMapping/>
  </p:clrMapOvr>
  <p:transition spd="slow">
    <p:cover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F9DB-EFEC-490F-941F-E4B7EA936AD8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1326-2504-4604-8CAF-86AFCF4720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089982"/>
      </p:ext>
    </p:extLst>
  </p:cSld>
  <p:clrMapOvr>
    <a:masterClrMapping/>
  </p:clrMapOvr>
  <p:transition spd="slow">
    <p:cover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F9DB-EFEC-490F-941F-E4B7EA936AD8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1326-2504-4604-8CAF-86AFCF4720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884118"/>
      </p:ext>
    </p:extLst>
  </p:cSld>
  <p:clrMapOvr>
    <a:masterClrMapping/>
  </p:clrMapOvr>
  <p:transition spd="slow">
    <p:cover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F9DB-EFEC-490F-941F-E4B7EA936AD8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1326-2504-4604-8CAF-86AFCF4720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565520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6321552"/>
      </p:ext>
    </p:extLst>
  </p:cSld>
  <p:clrMapOvr>
    <a:masterClrMapping/>
  </p:clrMapOvr>
  <p:transition spd="slow">
    <p:cover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F9DB-EFEC-490F-941F-E4B7EA936AD8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1326-2504-4604-8CAF-86AFCF4720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5335756"/>
      </p:ext>
    </p:extLst>
  </p:cSld>
  <p:clrMapOvr>
    <a:masterClrMapping/>
  </p:clrMapOvr>
  <p:transition spd="slow">
    <p:cover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F9DB-EFEC-490F-941F-E4B7EA936AD8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1326-2504-4604-8CAF-86AFCF4720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2393543"/>
      </p:ext>
    </p:extLst>
  </p:cSld>
  <p:clrMapOvr>
    <a:masterClrMapping/>
  </p:clrMapOvr>
  <p:transition spd="slow">
    <p:cover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F9DB-EFEC-490F-941F-E4B7EA936AD8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1326-2504-4604-8CAF-86AFCF4720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580091"/>
      </p:ext>
    </p:extLst>
  </p:cSld>
  <p:clrMapOvr>
    <a:masterClrMapping/>
  </p:clrMapOvr>
  <p:transition spd="slow">
    <p:cover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F9DB-EFEC-490F-941F-E4B7EA936AD8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1326-2504-4604-8CAF-86AFCF4720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2092163"/>
      </p:ext>
    </p:extLst>
  </p:cSld>
  <p:clrMapOvr>
    <a:masterClrMapping/>
  </p:clrMapOvr>
  <p:transition spd="slow">
    <p:cover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F9DB-EFEC-490F-941F-E4B7EA936AD8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1326-2504-4604-8CAF-86AFCF4720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8408413"/>
      </p:ext>
    </p:extLst>
  </p:cSld>
  <p:clrMapOvr>
    <a:masterClrMapping/>
  </p:clrMapOvr>
  <p:transition spd="slow">
    <p:cover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F9DB-EFEC-490F-941F-E4B7EA936AD8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1326-2504-4604-8CAF-86AFCF4720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931648"/>
      </p:ext>
    </p:extLst>
  </p:cSld>
  <p:clrMapOvr>
    <a:masterClrMapping/>
  </p:clrMapOvr>
  <p:transition spd="slow">
    <p:cover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F9DB-EFEC-490F-941F-E4B7EA936AD8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1326-2504-4604-8CAF-86AFCF4720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2559065"/>
      </p:ext>
    </p:extLst>
  </p:cSld>
  <p:clrMapOvr>
    <a:masterClrMapping/>
  </p:clrMapOvr>
  <p:transition spd="slow">
    <p:cover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F9DB-EFEC-490F-941F-E4B7EA936AD8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1326-2504-4604-8CAF-86AFCF4720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5560290"/>
      </p:ext>
    </p:extLst>
  </p:cSld>
  <p:clrMapOvr>
    <a:masterClrMapping/>
  </p:clrMapOvr>
  <p:transition spd="slow">
    <p:cover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6E0D48-CED9-40C8-BD1E-D7EFF32E1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38492D0-4EED-4112-98C3-0C9538DC7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7535195-A72F-4EAA-9406-55AC5322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C276-5731-459B-AE4D-F837F872C97B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130FA65-B9D2-4C23-8F31-B51CA9F28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054C0A1-0EF3-4B6B-B1F6-773DF503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57C5-0277-4334-A9C3-BDADC7BEA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0816712"/>
      </p:ext>
    </p:extLst>
  </p:cSld>
  <p:clrMapOvr>
    <a:masterClrMapping/>
  </p:clrMapOvr>
  <p:transition spd="slow">
    <p:cover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74A391B-D7DF-4F11-90A7-AF93D2BA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852DE25-78AD-4995-A9D9-CB6A4E9E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80879F0-1E39-4E43-A818-7A6255E78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C276-5731-459B-AE4D-F837F872C97B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A3F2EF2-DD01-49E7-AA14-E0826424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59889BD-0D7D-486B-BB65-2E1EDDC6B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57C5-0277-4334-A9C3-BDADC7BEA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7343599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83911"/>
      </p:ext>
    </p:extLst>
  </p:cSld>
  <p:clrMapOvr>
    <a:masterClrMapping/>
  </p:clrMapOvr>
  <p:transition spd="slow">
    <p:cover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CEC543B-25FD-4AF5-9877-18C7492ED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447A10C-C7F0-46C9-BF3D-03E93D4AF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27AD158-AF9A-4214-903B-8AAA21F04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C276-5731-459B-AE4D-F837F872C97B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688C001-F123-4040-B4FA-BF45AC81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CD144EA-6413-4063-91A0-D50D2A00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57C5-0277-4334-A9C3-BDADC7BEA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5309576"/>
      </p:ext>
    </p:extLst>
  </p:cSld>
  <p:clrMapOvr>
    <a:masterClrMapping/>
  </p:clrMapOvr>
  <p:transition spd="slow">
    <p:cover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CB913B-8C38-411B-8713-41428A2B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6D0293F-CC7A-46AB-BB81-9643008E4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CD36FD8-8C08-4123-942B-F3AF3F6CE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1B22C639-5AD0-4199-926E-F13F3A91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C276-5731-459B-AE4D-F837F872C97B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4BB2739F-CE6C-42F9-A04B-918C36F0D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F27B60B3-77B9-44DC-A678-8B67DD0A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57C5-0277-4334-A9C3-BDADC7BEA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9144084"/>
      </p:ext>
    </p:extLst>
  </p:cSld>
  <p:clrMapOvr>
    <a:masterClrMapping/>
  </p:clrMapOvr>
  <p:transition spd="slow">
    <p:cover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078BB4-8D1C-49F9-A593-CE8E4D7AA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EA43F19-461F-445A-9466-9689280DE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D4DF049E-4062-4433-BEC7-3E14B8BAB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1009BB13-5BAC-4C1E-BE42-0B8181DE42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1E4E6DEB-D8B8-4CB3-98DC-0A15F8F8C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411DEF61-9951-47E2-ACE5-DE314CA1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C276-5731-459B-AE4D-F837F872C97B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467B1148-4D7B-48E0-9BC9-C2DF88C2B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0A9FE696-C778-4DEF-9EFF-4FE8902E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57C5-0277-4334-A9C3-BDADC7BEA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3786064"/>
      </p:ext>
    </p:extLst>
  </p:cSld>
  <p:clrMapOvr>
    <a:masterClrMapping/>
  </p:clrMapOvr>
  <p:transition spd="slow">
    <p:cover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CB88B4-C203-490D-9E9E-56D704F4A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1D290C74-6201-4948-8B1C-1EE8AC041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C276-5731-459B-AE4D-F837F872C97B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E1F169A4-7114-4834-B006-E450F4E64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A707E9BA-DAE4-4542-AA8C-64359B1F0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57C5-0277-4334-A9C3-BDADC7BEA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896717"/>
      </p:ext>
    </p:extLst>
  </p:cSld>
  <p:clrMapOvr>
    <a:masterClrMapping/>
  </p:clrMapOvr>
  <p:transition spd="slow">
    <p:cover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92E07AD7-BE5E-4344-A911-0EF7D208D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C276-5731-459B-AE4D-F837F872C97B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26BE6137-AB09-4F95-B547-08A58684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76671F5-B2AF-4730-8BE9-014E55DA3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57C5-0277-4334-A9C3-BDADC7BEA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6143980"/>
      </p:ext>
    </p:extLst>
  </p:cSld>
  <p:clrMapOvr>
    <a:masterClrMapping/>
  </p:clrMapOvr>
  <p:transition spd="slow">
    <p:cover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499FB0-4726-49DD-8D32-BDC525942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1C5FB69-AB4F-44F5-8E7A-2563FF9C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B70D513-D269-4CD9-8DAB-E148A685B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10A7AB08-7279-4F9C-BFC4-80B4255B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C276-5731-459B-AE4D-F837F872C97B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21F0B1B2-1D61-4E3F-95ED-527F2F66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8E19DA3A-C787-4E6C-9759-04E38450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57C5-0277-4334-A9C3-BDADC7BEA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359511"/>
      </p:ext>
    </p:extLst>
  </p:cSld>
  <p:clrMapOvr>
    <a:masterClrMapping/>
  </p:clrMapOvr>
  <p:transition spd="slow">
    <p:cover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29BF0E-D23F-44D6-97AA-F3CDE00C6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2740104E-432A-4D1E-920C-9A9ECAECDC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82EF79CE-FB85-40B9-9D74-E1E316063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8C97A22C-1C63-45AC-AF51-8A899C21A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C276-5731-459B-AE4D-F837F872C97B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5BC9A0E-5D50-4A2B-8532-92A65B8D8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16AC5CC-1E55-4FD7-A251-8EA71375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57C5-0277-4334-A9C3-BDADC7BEA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241659"/>
      </p:ext>
    </p:extLst>
  </p:cSld>
  <p:clrMapOvr>
    <a:masterClrMapping/>
  </p:clrMapOvr>
  <p:transition spd="slow">
    <p:cover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BA9A6F-9125-4888-877E-A699515AD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AB28C17F-1B12-4724-9A60-6580477E5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DA3916F-AE24-4EAF-9153-8769FAA1D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C276-5731-459B-AE4D-F837F872C97B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68BF5F8-443F-4B9A-A295-7F910978D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D78BC53-20E7-40E4-AC19-D4EFE5437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57C5-0277-4334-A9C3-BDADC7BEA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253302"/>
      </p:ext>
    </p:extLst>
  </p:cSld>
  <p:clrMapOvr>
    <a:masterClrMapping/>
  </p:clrMapOvr>
  <p:transition spd="slow">
    <p:cover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F4EAB29-A6BE-4702-93E3-F6DC9ECBD0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A80C397-78D9-46B6-8889-B44822FE4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05039BD-0FD8-416E-B09E-841E5FB70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C276-5731-459B-AE4D-F837F872C97B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1859998-427F-468C-9312-59498E59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7B649C9-4B63-408C-B385-C925AD59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57C5-0277-4334-A9C3-BDADC7BEA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470106"/>
      </p:ext>
    </p:extLst>
  </p:cSld>
  <p:clrMapOvr>
    <a:masterClrMapping/>
  </p:clrMapOvr>
  <p:transition spd="slow">
    <p:cover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516625"/>
            <a:ext cx="97536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66530"/>
            <a:ext cx="97536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DB78-A8E3-4457-91E0-696E1E6E570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0A943D-6B7B-4559-809A-65BA8AB3D34B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813512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10751"/>
      </p:ext>
    </p:extLst>
  </p:cSld>
  <p:clrMapOvr>
    <a:masterClrMapping/>
  </p:clrMapOvr>
  <p:transition spd="slow">
    <p:cover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DB78-A8E3-4457-91E0-696E1E6E570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943D-6B7B-4559-809A-65BA8AB3D3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4850146"/>
      </p:ext>
    </p:extLst>
  </p:cSld>
  <p:clrMapOvr>
    <a:masterClrMapping/>
  </p:clrMapOvr>
  <p:transition spd="slow">
    <p:cover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017572"/>
            <a:ext cx="97536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865098"/>
            <a:ext cx="97536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DB78-A8E3-4457-91E0-696E1E6E570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943D-6B7B-4559-809A-65BA8AB3D3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716097"/>
      </p:ext>
    </p:extLst>
  </p:cSld>
  <p:clrMapOvr>
    <a:masterClrMapping/>
  </p:clrMapOvr>
  <p:transition spd="slow">
    <p:cover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DB78-A8E3-4457-91E0-696E1E6E570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943D-6B7B-4559-809A-65BA8AB3D34B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219200" y="2743200"/>
            <a:ext cx="4754880" cy="359359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42304" y="2743201"/>
            <a:ext cx="4754880" cy="3595687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02981"/>
      </p:ext>
    </p:extLst>
  </p:cSld>
  <p:clrMapOvr>
    <a:masterClrMapping/>
  </p:clrMapOvr>
  <p:transition spd="slow">
    <p:cover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8464" y="2743200"/>
            <a:ext cx="4486656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3526" y="2743200"/>
            <a:ext cx="4482749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DB78-A8E3-4457-91E0-696E1E6E570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943D-6B7B-4559-809A-65BA8AB3D34B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9200" y="3383280"/>
            <a:ext cx="4754880" cy="29535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42303" y="3383280"/>
            <a:ext cx="4754880" cy="29535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44738"/>
      </p:ext>
    </p:extLst>
  </p:cSld>
  <p:clrMapOvr>
    <a:masterClrMapping/>
  </p:clrMapOvr>
  <p:transition spd="slow">
    <p:cover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DB78-A8E3-4457-91E0-696E1E6E570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943D-6B7B-4559-809A-65BA8AB3D3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408923"/>
      </p:ext>
    </p:extLst>
  </p:cSld>
  <p:clrMapOvr>
    <a:masterClrMapping/>
  </p:clrMapOvr>
  <p:transition spd="slow">
    <p:cover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DB78-A8E3-4457-91E0-696E1E6E570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943D-6B7B-4559-809A-65BA8AB3D3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0823388"/>
      </p:ext>
    </p:extLst>
  </p:cSld>
  <p:clrMapOvr>
    <a:masterClrMapping/>
  </p:clrMapOvr>
  <p:transition spd="slow">
    <p:cover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5363"/>
            <a:ext cx="3934581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336" y="1826709"/>
            <a:ext cx="5610464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61096"/>
            <a:ext cx="3934581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DB78-A8E3-4457-91E0-696E1E6E570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943D-6B7B-4559-809A-65BA8AB3D3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678880"/>
      </p:ext>
    </p:extLst>
  </p:cSld>
  <p:clrMapOvr>
    <a:masterClrMapping/>
  </p:clrMapOvr>
  <p:transition spd="slow">
    <p:cover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8800"/>
            <a:ext cx="3938016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88000" y="2286000"/>
            <a:ext cx="53848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59936"/>
            <a:ext cx="3938016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DB78-A8E3-4457-91E0-696E1E6E570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943D-6B7B-4559-809A-65BA8AB3D3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5868457"/>
      </p:ext>
    </p:extLst>
  </p:cSld>
  <p:clrMapOvr>
    <a:masterClrMapping/>
  </p:clrMapOvr>
  <p:transition spd="slow">
    <p:cover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DB78-A8E3-4457-91E0-696E1E6E570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943D-6B7B-4559-809A-65BA8AB3D3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563849"/>
      </p:ext>
    </p:extLst>
  </p:cSld>
  <p:clrMapOvr>
    <a:masterClrMapping/>
  </p:clrMapOvr>
  <p:transition spd="slow">
    <p:cover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31201" y="1826709"/>
            <a:ext cx="1989999" cy="448445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9365" y="1826709"/>
            <a:ext cx="6988635" cy="448445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DB78-A8E3-4457-91E0-696E1E6E570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943D-6B7B-4559-809A-65BA8AB3D3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831778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41121"/>
      </p:ext>
    </p:extLst>
  </p:cSld>
  <p:clrMapOvr>
    <a:masterClrMapping/>
  </p:clrMapOvr>
  <p:transition spd="slow">
    <p:cover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4323829"/>
      </p:ext>
    </p:extLst>
  </p:cSld>
  <p:clrMapOvr>
    <a:masterClrMapping/>
  </p:clrMapOvr>
  <p:transition spd="slow">
    <p:cover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039975"/>
      </p:ext>
    </p:extLst>
  </p:cSld>
  <p:clrMapOvr>
    <a:masterClrMapping/>
  </p:clrMapOvr>
  <p:transition spd="slow">
    <p:cover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83035"/>
      </p:ext>
    </p:extLst>
  </p:cSld>
  <p:clrMapOvr>
    <a:masterClrMapping/>
  </p:clrMapOvr>
  <p:transition spd="slow">
    <p:cover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400696"/>
      </p:ext>
    </p:extLst>
  </p:cSld>
  <p:clrMapOvr>
    <a:masterClrMapping/>
  </p:clrMapOvr>
  <p:transition spd="slow">
    <p:cover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09940"/>
      </p:ext>
    </p:extLst>
  </p:cSld>
  <p:clrMapOvr>
    <a:masterClrMapping/>
  </p:clrMapOvr>
  <p:transition spd="slow">
    <p:cover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043470"/>
      </p:ext>
    </p:extLst>
  </p:cSld>
  <p:clrMapOvr>
    <a:masterClrMapping/>
  </p:clrMapOvr>
  <p:transition spd="slow">
    <p:cover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423887"/>
      </p:ext>
    </p:extLst>
  </p:cSld>
  <p:clrMapOvr>
    <a:masterClrMapping/>
  </p:clrMapOvr>
  <p:transition spd="slow">
    <p:cover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034299"/>
      </p:ext>
    </p:extLst>
  </p:cSld>
  <p:clrMapOvr>
    <a:masterClrMapping/>
  </p:clrMapOvr>
  <p:transition spd="slow">
    <p:cover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82058"/>
      </p:ext>
    </p:extLst>
  </p:cSld>
  <p:clrMapOvr>
    <a:masterClrMapping/>
  </p:clrMapOvr>
  <p:transition spd="slow">
    <p:cover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68283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92224"/>
      </p:ext>
    </p:extLst>
  </p:cSld>
  <p:clrMapOvr>
    <a:masterClrMapping/>
  </p:clrMapOvr>
  <p:transition spd="slow">
    <p:cover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641035"/>
      </p:ext>
    </p:extLst>
  </p:cSld>
  <p:clrMapOvr>
    <a:masterClrMapping/>
  </p:clrMapOvr>
  <p:transition spd="slow">
    <p:cover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9326770"/>
      </p:ext>
    </p:extLst>
  </p:cSld>
  <p:clrMapOvr>
    <a:masterClrMapping/>
  </p:clrMapOvr>
  <p:transition spd="slow">
    <p:cover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737141"/>
      </p:ext>
    </p:extLst>
  </p:cSld>
  <p:clrMapOvr>
    <a:masterClrMapping/>
  </p:clrMapOvr>
  <p:transition spd="slow">
    <p:cover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46062"/>
      </p:ext>
    </p:extLst>
  </p:cSld>
  <p:clrMapOvr>
    <a:masterClrMapping/>
  </p:clrMapOvr>
  <p:transition spd="slow">
    <p:cover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04458"/>
      </p:ext>
    </p:extLst>
  </p:cSld>
  <p:clrMapOvr>
    <a:masterClrMapping/>
  </p:clrMapOvr>
  <p:transition spd="slow">
    <p:cover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92219"/>
      </p:ext>
    </p:extLst>
  </p:cSld>
  <p:clrMapOvr>
    <a:masterClrMapping/>
  </p:clrMapOvr>
  <p:transition spd="slow">
    <p:cover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821149"/>
      </p:ext>
    </p:extLst>
  </p:cSld>
  <p:clrMapOvr>
    <a:masterClrMapping/>
  </p:clrMapOvr>
  <p:transition spd="slow">
    <p:cover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24635"/>
      </p:ext>
    </p:extLst>
  </p:cSld>
  <p:clrMapOvr>
    <a:masterClrMapping/>
  </p:clrMapOvr>
  <p:transition spd="slow">
    <p:cover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310684"/>
      </p:ext>
    </p:extLst>
  </p:cSld>
  <p:clrMapOvr>
    <a:masterClrMapping/>
  </p:clrMapOvr>
  <p:transition spd="slow">
    <p:cover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619955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29022"/>
      </p:ext>
    </p:extLst>
  </p:cSld>
  <p:clrMapOvr>
    <a:masterClrMapping/>
  </p:clrMapOvr>
  <p:transition spd="slow">
    <p:cover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4406"/>
      </p:ext>
    </p:extLst>
  </p:cSld>
  <p:clrMapOvr>
    <a:masterClrMapping/>
  </p:clrMapOvr>
  <p:transition spd="slow">
    <p:cover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8107"/>
      </p:ext>
    </p:extLst>
  </p:cSld>
  <p:clrMapOvr>
    <a:masterClrMapping/>
  </p:clrMapOvr>
  <p:transition spd="slow">
    <p:cover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01725"/>
      </p:ext>
    </p:extLst>
  </p:cSld>
  <p:clrMapOvr>
    <a:masterClrMapping/>
  </p:clrMapOvr>
  <p:transition spd="slow">
    <p:cover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7950"/>
      </p:ext>
    </p:extLst>
  </p:cSld>
  <p:clrMapOvr>
    <a:masterClrMapping/>
  </p:clrMapOvr>
  <p:transition spd="slow">
    <p:cover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082234"/>
      </p:ext>
    </p:extLst>
  </p:cSld>
  <p:clrMapOvr>
    <a:masterClrMapping/>
  </p:clrMapOvr>
  <p:transition spd="slow">
    <p:cover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80231"/>
      </p:ext>
    </p:extLst>
  </p:cSld>
  <p:clrMapOvr>
    <a:masterClrMapping/>
  </p:clrMapOvr>
  <p:transition spd="slow">
    <p:cover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40346"/>
      </p:ext>
    </p:extLst>
  </p:cSld>
  <p:clrMapOvr>
    <a:masterClrMapping/>
  </p:clrMapOvr>
  <p:transition spd="slow">
    <p:cover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8328718"/>
      </p:ext>
    </p:extLst>
  </p:cSld>
  <p:clrMapOvr>
    <a:masterClrMapping/>
  </p:clrMapOvr>
  <p:transition spd="slow">
    <p:cover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88817"/>
      </p:ext>
    </p:extLst>
  </p:cSld>
  <p:clrMapOvr>
    <a:masterClrMapping/>
  </p:clrMapOvr>
  <p:transition spd="slow">
    <p:cover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0612141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E0AA58-CE9E-42E7-A0B3-A109371B9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419BDAD3-5143-456F-9892-345EBBBD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8ACA9340-2C50-422E-B43B-F35616B10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1FDDB52B-1CD4-419E-9587-9515EB55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54722"/>
      </p:ext>
    </p:extLst>
  </p:cSld>
  <p:clrMapOvr>
    <a:masterClrMapping/>
  </p:clrMapOvr>
  <p:transition spd="slow">
    <p:cover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225692"/>
      </p:ext>
    </p:extLst>
  </p:cSld>
  <p:clrMapOvr>
    <a:masterClrMapping/>
  </p:clrMapOvr>
  <p:transition spd="slow">
    <p:cover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17925"/>
      </p:ext>
    </p:extLst>
  </p:cSld>
  <p:clrMapOvr>
    <a:masterClrMapping/>
  </p:clrMapOvr>
  <p:transition spd="slow">
    <p:cover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031001"/>
      </p:ext>
    </p:extLst>
  </p:cSld>
  <p:clrMapOvr>
    <a:masterClrMapping/>
  </p:clrMapOvr>
  <p:transition spd="slow">
    <p:cover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2729D8-B65D-4D12-95A9-FD4C5C2E5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244E7CD-F44C-4AD0-8BAF-501DFDA66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8F24387-E638-4FD9-AE27-0A909872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CFBC-31B8-43C7-9C4E-98EE4731EC6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E880CF0-339D-4459-A1F4-B685B434B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E4AA7C9-BF34-495D-94E7-C969D61A6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FBFDD-4945-4833-B3E3-FA0582DC4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852191"/>
      </p:ext>
    </p:extLst>
  </p:cSld>
  <p:clrMapOvr>
    <a:masterClrMapping/>
  </p:clrMapOvr>
  <p:transition spd="slow">
    <p:cover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D2803C-FA2C-48B3-9D90-5202ACF69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C01E9F2-A152-4C1A-981B-09CAEE705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C6CAC01-6907-49E2-90DF-E34494928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CFBC-31B8-43C7-9C4E-98EE4731EC6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D38B3CE-7FA8-4129-A24A-44D4F686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A6893D2-15BA-4AF4-84FF-1CE12746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FBFDD-4945-4833-B3E3-FA0582DC4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540928"/>
      </p:ext>
    </p:extLst>
  </p:cSld>
  <p:clrMapOvr>
    <a:masterClrMapping/>
  </p:clrMapOvr>
  <p:transition spd="slow">
    <p:cover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5986D51-AFAF-4DC1-857E-627AD57C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22308CA-2CB0-4BFA-A386-7D70F257E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6CFBAE3-08E6-41A0-85FE-0B95DECF8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CFBC-31B8-43C7-9C4E-98EE4731EC6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5613268-C197-43C7-AADF-FBFFB2DF1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0DEB167-8A29-44D4-A04A-AC6B640FF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FBFDD-4945-4833-B3E3-FA0582DC4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879684"/>
      </p:ext>
    </p:extLst>
  </p:cSld>
  <p:clrMapOvr>
    <a:masterClrMapping/>
  </p:clrMapOvr>
  <p:transition spd="slow">
    <p:cover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BB93E78-8629-4A65-B3A7-220EE751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3A1033C-ECF7-4298-8E32-B5D6D9AA56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79B61850-4FC8-46B3-ACDE-355F3EACB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BD45610-CB96-45AD-8B8E-AEC1A71CF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CFBC-31B8-43C7-9C4E-98EE4731EC6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5FB08028-BA8E-4744-9637-C991D1EF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1F74586D-126D-4230-B03A-94FD16159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FBFDD-4945-4833-B3E3-FA0582DC4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960646"/>
      </p:ext>
    </p:extLst>
  </p:cSld>
  <p:clrMapOvr>
    <a:masterClrMapping/>
  </p:clrMapOvr>
  <p:transition spd="slow">
    <p:cover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8E7EF6D-4F45-469A-9EE4-7ED11ADB6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3507058D-4EDB-43F9-B30F-9AE6E8DA5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00F3A2D9-B083-4EAA-B349-384A5E754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19EA8D3A-FC79-493B-A821-4E3DD0ACC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ACC71584-898F-4A01-B633-22E0CAF6D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1A6B5DFD-02B0-4048-91FB-55482FFF5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CFBC-31B8-43C7-9C4E-98EE4731EC6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6B95CA88-26E0-42ED-A06F-F93D549C3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7545977C-825B-4063-992B-69F8FF66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FBFDD-4945-4833-B3E3-FA0582DC4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946804"/>
      </p:ext>
    </p:extLst>
  </p:cSld>
  <p:clrMapOvr>
    <a:masterClrMapping/>
  </p:clrMapOvr>
  <p:transition spd="slow">
    <p:cover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754D42-B82B-4443-A94D-30EBAE3AB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39D717FC-5B78-4251-B4EE-E1A16943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CFBC-31B8-43C7-9C4E-98EE4731EC6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BBD9A73D-84C7-4D40-9132-F1B8A3566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C6172C6E-6564-42CD-9628-B5CC47C1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FBFDD-4945-4833-B3E3-FA0582DC4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682827"/>
      </p:ext>
    </p:extLst>
  </p:cSld>
  <p:clrMapOvr>
    <a:masterClrMapping/>
  </p:clrMapOvr>
  <p:transition spd="slow">
    <p:cover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8E6B0A51-0238-4B79-ABEF-531F88BFC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CFBC-31B8-43C7-9C4E-98EE4731EC6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61629EEB-753D-4E86-A7A9-C8B3C465F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F0F18901-A234-431E-BCF1-8177F410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FBFDD-4945-4833-B3E3-FA0582DC4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2602218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12916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279C-B836-4768-94E7-6AF79A89C29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73AB9-5936-499A-B804-50C0A1BE49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46278"/>
      </p:ext>
    </p:extLst>
  </p:cSld>
  <p:clrMapOvr>
    <a:masterClrMapping/>
  </p:clrMapOvr>
  <p:transition spd="slow">
    <p:cover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BC7B480-09A7-4039-B4DE-FC3CAEA1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60C2DB9-BF3A-439F-8D5C-BC04C86E2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81FD7BEB-F6C4-4DD0-97F5-6DF7BB953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B03EB1C-1B54-4A75-AC1C-9D382DA32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CFBC-31B8-43C7-9C4E-98EE4731EC6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93BC10FB-5FC2-422A-B188-6677A047B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57F557DB-2667-40E9-BB5E-636FDAD18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FBFDD-4945-4833-B3E3-FA0582DC4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6801658"/>
      </p:ext>
    </p:extLst>
  </p:cSld>
  <p:clrMapOvr>
    <a:masterClrMapping/>
  </p:clrMapOvr>
  <p:transition spd="slow">
    <p:cover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D73890A-B6A6-484D-8000-A824298C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58E0B5D-993F-496E-84CE-77F4DE4C2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515DE28A-44E0-43FE-AFC2-5B215BD93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9AE9A2A6-49CE-4F45-88EA-4AF5A7C7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CFBC-31B8-43C7-9C4E-98EE4731EC6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27C3ACD8-A4BB-47CF-9336-406792D45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D949FF8E-9A17-4668-AE82-DF11A3BB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FBFDD-4945-4833-B3E3-FA0582DC4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0626626"/>
      </p:ext>
    </p:extLst>
  </p:cSld>
  <p:clrMapOvr>
    <a:masterClrMapping/>
  </p:clrMapOvr>
  <p:transition spd="slow">
    <p:cover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5B3FCF2-4B92-4ABC-B894-824FC2D7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5DFE17A8-9ED1-4683-94B2-4C5123976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9828BF3-BCFF-427A-A7A6-21F78FF5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CFBC-31B8-43C7-9C4E-98EE4731EC6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8D099C2-8B70-4C3C-830F-AFE83B123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6290F5D-788C-4E93-AF67-0DF5BE51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FBFDD-4945-4833-B3E3-FA0582DC4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092263"/>
      </p:ext>
    </p:extLst>
  </p:cSld>
  <p:clrMapOvr>
    <a:masterClrMapping/>
  </p:clrMapOvr>
  <p:transition spd="slow">
    <p:cover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E0E227B-4412-4212-A53A-7FDBB33DE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B2BAE5EE-73F7-4243-953B-CE0FC8AFE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9DD9AD9-5ED1-40FF-9947-E4FEE7E35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CFBC-31B8-43C7-9C4E-98EE4731EC6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FCB93BA-B400-4878-94F8-7AE3812E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29231A3-B625-4545-9964-4ACE8A71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FBFDD-4945-4833-B3E3-FA0582DC4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1327035"/>
      </p:ext>
    </p:extLst>
  </p:cSld>
  <p:clrMapOvr>
    <a:masterClrMapping/>
  </p:clrMapOvr>
  <p:transition spd="slow">
    <p:cover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3586AC-CF09-471F-80A8-AAC1C1D8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BE9B244-5014-4093-A1D4-717F6EB6E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8782186-28FE-4F08-9CE4-B0B14A6CC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1419FA7-7E54-4B85-B209-EBB2CFC8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5005976-5F00-4D35-8751-C1223E0C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46037"/>
      </p:ext>
    </p:extLst>
  </p:cSld>
  <p:clrMapOvr>
    <a:masterClrMapping/>
  </p:clrMapOvr>
  <p:transition spd="slow">
    <p:cover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3A9945-DB02-4C81-8BEE-80002BB4A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FD04CA2-0D95-4745-8C26-28306B2B4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BC2FFFA-6D42-4035-831B-063DFD51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E32AFF1-BB55-4726-BB23-8D16A7825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B878FA1-62D9-4B4D-B35B-ED4A6CBD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63096"/>
      </p:ext>
    </p:extLst>
  </p:cSld>
  <p:clrMapOvr>
    <a:masterClrMapping/>
  </p:clrMapOvr>
  <p:transition spd="slow">
    <p:cover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4B1D0A-CFC7-4AA2-8339-774EEBA3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260ADC9-5832-47C9-BCD4-80D445962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BF70C22-472A-4C61-AABA-26DA8122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4660539-1706-49FE-BE12-69BEED37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94AE7BC-93A3-4D23-9B68-1DE046F21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51260"/>
      </p:ext>
    </p:extLst>
  </p:cSld>
  <p:clrMapOvr>
    <a:masterClrMapping/>
  </p:clrMapOvr>
  <p:transition spd="slow">
    <p:cover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48C08D-DE79-4FB2-B29E-C54AF061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CB27D29-D286-44D6-9F8C-5A0749216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E8A85483-495F-4D77-AB6E-FB3FA1DE9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8DCC264C-9E67-47F0-8C66-E04CB9CCE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1243B24-0B07-4B5B-9471-E2F670A7A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57ECE25-A2FB-4E3C-BBF4-E9D72A84A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28066"/>
      </p:ext>
    </p:extLst>
  </p:cSld>
  <p:clrMapOvr>
    <a:masterClrMapping/>
  </p:clrMapOvr>
  <p:transition spd="slow">
    <p:cover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08B684-7281-4BAB-8FC2-BEA4627A5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0EFB4C8-ADBD-417C-A4AC-E493E86B0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86555924-DFD8-4009-9CC0-112C58788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4EC7D96B-094B-48B2-BA44-9F3121148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5FA690E6-3608-4EFF-8FD7-0F88393FB6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8F19BBE5-2C0B-48BE-B693-5A1BF802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1F5F00C0-62D5-496A-A314-441BF344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860477ED-5F13-493C-A704-6A46DAE1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3430"/>
      </p:ext>
    </p:extLst>
  </p:cSld>
  <p:clrMapOvr>
    <a:masterClrMapping/>
  </p:clrMapOvr>
  <p:transition spd="slow">
    <p:cover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0828266-4996-4DA9-A4E9-5B0AF59A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E42F8159-DDAE-4F0D-99CB-0050147A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35ED1CD3-39FD-47E7-8CA7-6C4C79EA5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F51F2729-3C43-4916-B1E1-3F8A3507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93796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279C-B836-4768-94E7-6AF79A89C29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73AB9-5936-499A-B804-50C0A1BE49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27836"/>
      </p:ext>
    </p:extLst>
  </p:cSld>
  <p:clrMapOvr>
    <a:masterClrMapping/>
  </p:clrMapOvr>
  <p:transition spd="slow">
    <p:cover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A3BA63E3-0CD1-4CA1-8D81-1AA0EE76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84B23366-2F69-4ECD-A08C-0C38DDF16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507EE0DC-4840-4A9A-A61B-A0C845B9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598871"/>
      </p:ext>
    </p:extLst>
  </p:cSld>
  <p:clrMapOvr>
    <a:masterClrMapping/>
  </p:clrMapOvr>
  <p:transition spd="slow">
    <p:cover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B64AFA-B60B-44AA-95C5-66D2F5D9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F002D97-2F7A-4B32-B186-318AB3856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92F5946-E67E-4821-AE8C-C3C96ADEF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3CDF728-D461-4383-877F-36B96C3DA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EF13875-F3EE-445A-83DF-822C2758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78BFB595-4C93-4178-B532-C6E2F1B3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06391"/>
      </p:ext>
    </p:extLst>
  </p:cSld>
  <p:clrMapOvr>
    <a:masterClrMapping/>
  </p:clrMapOvr>
  <p:transition spd="slow">
    <p:cover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C29FE4-F901-42ED-92ED-F6A83D88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CD72D47A-308A-4E3D-AF3F-D83DD1B33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D206FA4F-6EDB-4A03-95E7-87575B0F1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855245EA-AA8B-4D33-8961-94FA2B44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1EF1E36-D8D1-4033-867B-2F1785426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56AA277-BF7F-4E98-A496-204D19E5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56020"/>
      </p:ext>
    </p:extLst>
  </p:cSld>
  <p:clrMapOvr>
    <a:masterClrMapping/>
  </p:clrMapOvr>
  <p:transition spd="slow">
    <p:cover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E585E4-42CE-4D96-B866-95630387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B53107C6-70C2-44BE-9ECF-76A024831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F1CE0D4-7A59-4995-B6C4-8EFE12A31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DE5D322-FA1E-49A6-A6C6-98E763304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DE80072-0062-493C-9714-E95BEE6CF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77268"/>
      </p:ext>
    </p:extLst>
  </p:cSld>
  <p:clrMapOvr>
    <a:masterClrMapping/>
  </p:clrMapOvr>
  <p:transition spd="slow">
    <p:cover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577F4387-7FD2-4517-A2FD-18D0C87655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5BFCC627-A462-41BF-ACDE-3AF6FABC5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46B51EF-44C1-4B28-AF87-51C47D9A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E0C8308-5925-452B-A1E6-00C497BC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81526BC-13C3-4DF3-9F9E-C57E6F8C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51491"/>
      </p:ext>
    </p:extLst>
  </p:cSld>
  <p:clrMapOvr>
    <a:masterClrMapping/>
  </p:clrMapOvr>
  <p:transition spd="slow">
    <p:cover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3586AC-CF09-471F-80A8-AAC1C1D8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BE9B244-5014-4093-A1D4-717F6EB6E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8782186-28FE-4F08-9CE4-B0B14A6CC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1419FA7-7E54-4B85-B209-EBB2CFC8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5005976-5F00-4D35-8751-C1223E0C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23970"/>
      </p:ext>
    </p:extLst>
  </p:cSld>
  <p:clrMapOvr>
    <a:masterClrMapping/>
  </p:clrMapOvr>
  <p:transition spd="slow">
    <p:cover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3A9945-DB02-4C81-8BEE-80002BB4A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FD04CA2-0D95-4745-8C26-28306B2B4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BC2FFFA-6D42-4035-831B-063DFD51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E32AFF1-BB55-4726-BB23-8D16A7825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B878FA1-62D9-4B4D-B35B-ED4A6CBD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55025"/>
      </p:ext>
    </p:extLst>
  </p:cSld>
  <p:clrMapOvr>
    <a:masterClrMapping/>
  </p:clrMapOvr>
  <p:transition spd="slow">
    <p:cover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4B1D0A-CFC7-4AA2-8339-774EEBA3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260ADC9-5832-47C9-BCD4-80D445962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BF70C22-472A-4C61-AABA-26DA8122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4660539-1706-49FE-BE12-69BEED37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94AE7BC-93A3-4D23-9B68-1DE046F21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59099"/>
      </p:ext>
    </p:extLst>
  </p:cSld>
  <p:clrMapOvr>
    <a:masterClrMapping/>
  </p:clrMapOvr>
  <p:transition spd="slow">
    <p:cover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48C08D-DE79-4FB2-B29E-C54AF061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CB27D29-D286-44D6-9F8C-5A0749216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E8A85483-495F-4D77-AB6E-FB3FA1DE9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8DCC264C-9E67-47F0-8C66-E04CB9CCE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1243B24-0B07-4B5B-9471-E2F670A7A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57ECE25-A2FB-4E3C-BBF4-E9D72A84A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49622"/>
      </p:ext>
    </p:extLst>
  </p:cSld>
  <p:clrMapOvr>
    <a:masterClrMapping/>
  </p:clrMapOvr>
  <p:transition spd="slow">
    <p:cover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08B684-7281-4BAB-8FC2-BEA4627A5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0EFB4C8-ADBD-417C-A4AC-E493E86B0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86555924-DFD8-4009-9CC0-112C58788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4EC7D96B-094B-48B2-BA44-9F3121148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5FA690E6-3608-4EFF-8FD7-0F88393FB6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8F19BBE5-2C0B-48BE-B693-5A1BF802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1F5F00C0-62D5-496A-A314-441BF344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860477ED-5F13-493C-A704-6A46DAE1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6977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279C-B836-4768-94E7-6AF79A89C29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73AB9-5936-499A-B804-50C0A1BE49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48624"/>
      </p:ext>
    </p:extLst>
  </p:cSld>
  <p:clrMapOvr>
    <a:masterClrMapping/>
  </p:clrMapOvr>
  <p:transition spd="slow">
    <p:cover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0828266-4996-4DA9-A4E9-5B0AF59A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E42F8159-DDAE-4F0D-99CB-0050147A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35ED1CD3-39FD-47E7-8CA7-6C4C79EA5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F51F2729-3C43-4916-B1E1-3F8A3507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02331"/>
      </p:ext>
    </p:extLst>
  </p:cSld>
  <p:clrMapOvr>
    <a:masterClrMapping/>
  </p:clrMapOvr>
  <p:transition spd="slow">
    <p:cover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A3BA63E3-0CD1-4CA1-8D81-1AA0EE76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84B23366-2F69-4ECD-A08C-0C38DDF16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507EE0DC-4840-4A9A-A61B-A0C845B9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43745"/>
      </p:ext>
    </p:extLst>
  </p:cSld>
  <p:clrMapOvr>
    <a:masterClrMapping/>
  </p:clrMapOvr>
  <p:transition spd="slow">
    <p:cover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B64AFA-B60B-44AA-95C5-66D2F5D9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F002D97-2F7A-4B32-B186-318AB3856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92F5946-E67E-4821-AE8C-C3C96ADEF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3CDF728-D461-4383-877F-36B96C3DA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EF13875-F3EE-445A-83DF-822C2758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78BFB595-4C93-4178-B532-C6E2F1B3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33537"/>
      </p:ext>
    </p:extLst>
  </p:cSld>
  <p:clrMapOvr>
    <a:masterClrMapping/>
  </p:clrMapOvr>
  <p:transition spd="slow">
    <p:cover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C29FE4-F901-42ED-92ED-F6A83D88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CD72D47A-308A-4E3D-AF3F-D83DD1B33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D206FA4F-6EDB-4A03-95E7-87575B0F1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855245EA-AA8B-4D33-8961-94FA2B44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1EF1E36-D8D1-4033-867B-2F1785426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56AA277-BF7F-4E98-A496-204D19E5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33564"/>
      </p:ext>
    </p:extLst>
  </p:cSld>
  <p:clrMapOvr>
    <a:masterClrMapping/>
  </p:clrMapOvr>
  <p:transition spd="slow">
    <p:cover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E585E4-42CE-4D96-B866-95630387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B53107C6-70C2-44BE-9ECF-76A024831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F1CE0D4-7A59-4995-B6C4-8EFE12A31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DE5D322-FA1E-49A6-A6C6-98E763304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DE80072-0062-493C-9714-E95BEE6CF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49944"/>
      </p:ext>
    </p:extLst>
  </p:cSld>
  <p:clrMapOvr>
    <a:masterClrMapping/>
  </p:clrMapOvr>
  <p:transition spd="slow">
    <p:cover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577F4387-7FD2-4517-A2FD-18D0C87655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5BFCC627-A462-41BF-ACDE-3AF6FABC5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46B51EF-44C1-4B28-AF87-51C47D9A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E0C8308-5925-452B-A1E6-00C497BC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81526BC-13C3-4DF3-9F9E-C57E6F8C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82015"/>
      </p:ext>
    </p:extLst>
  </p:cSld>
  <p:clrMapOvr>
    <a:masterClrMapping/>
  </p:clrMapOvr>
  <p:transition spd="slow">
    <p:cover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40C5-B299-45C1-9491-6656E1ED1E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6130-4366-4142-A110-7C44C6819A1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81687"/>
      </p:ext>
    </p:extLst>
  </p:cSld>
  <p:clrMapOvr>
    <a:masterClrMapping/>
  </p:clrMapOvr>
  <p:transition spd="slow">
    <p:cover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40C5-B299-45C1-9491-6656E1ED1E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6130-4366-4142-A110-7C44C6819A1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01883"/>
      </p:ext>
    </p:extLst>
  </p:cSld>
  <p:clrMapOvr>
    <a:masterClrMapping/>
  </p:clrMapOvr>
  <p:transition spd="slow">
    <p:cover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40C5-B299-45C1-9491-6656E1ED1E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6130-4366-4142-A110-7C44C6819A1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98566"/>
      </p:ext>
    </p:extLst>
  </p:cSld>
  <p:clrMapOvr>
    <a:masterClrMapping/>
  </p:clrMapOvr>
  <p:transition spd="slow">
    <p:cover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40C5-B299-45C1-9491-6656E1ED1E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6130-4366-4142-A110-7C44C6819A1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08819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279C-B836-4768-94E7-6AF79A89C29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73AB9-5936-499A-B804-50C0A1BE49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77494"/>
      </p:ext>
    </p:extLst>
  </p:cSld>
  <p:clrMapOvr>
    <a:masterClrMapping/>
  </p:clrMapOvr>
  <p:transition spd="slow">
    <p:cover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40C5-B299-45C1-9491-6656E1ED1E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6130-4366-4142-A110-7C44C6819A1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88279"/>
      </p:ext>
    </p:extLst>
  </p:cSld>
  <p:clrMapOvr>
    <a:masterClrMapping/>
  </p:clrMapOvr>
  <p:transition spd="slow">
    <p:cover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40C5-B299-45C1-9491-6656E1ED1E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6130-4366-4142-A110-7C44C6819A1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01967"/>
      </p:ext>
    </p:extLst>
  </p:cSld>
  <p:clrMapOvr>
    <a:masterClrMapping/>
  </p:clrMapOvr>
  <p:transition spd="slow">
    <p:cover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40C5-B299-45C1-9491-6656E1ED1E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6130-4366-4142-A110-7C44C6819A1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98358"/>
      </p:ext>
    </p:extLst>
  </p:cSld>
  <p:clrMapOvr>
    <a:masterClrMapping/>
  </p:clrMapOvr>
  <p:transition spd="slow">
    <p:cover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40C5-B299-45C1-9491-6656E1ED1E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6130-4366-4142-A110-7C44C6819A1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33000"/>
      </p:ext>
    </p:extLst>
  </p:cSld>
  <p:clrMapOvr>
    <a:masterClrMapping/>
  </p:clrMapOvr>
  <p:transition spd="slow">
    <p:cover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40C5-B299-45C1-9491-6656E1ED1E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6130-4366-4142-A110-7C44C6819A1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02558"/>
      </p:ext>
    </p:extLst>
  </p:cSld>
  <p:clrMapOvr>
    <a:masterClrMapping/>
  </p:clrMapOvr>
  <p:transition spd="slow">
    <p:cover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40C5-B299-45C1-9491-6656E1ED1E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6130-4366-4142-A110-7C44C6819A1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60853"/>
      </p:ext>
    </p:extLst>
  </p:cSld>
  <p:clrMapOvr>
    <a:masterClrMapping/>
  </p:clrMapOvr>
  <p:transition spd="slow">
    <p:cover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40C5-B299-45C1-9491-6656E1ED1E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18/03/2019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6130-4366-4142-A110-7C44C6819A1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4465"/>
      </p:ext>
    </p:extLst>
  </p:cSld>
  <p:clrMapOvr>
    <a:masterClrMapping/>
  </p:clrMapOvr>
  <p:transition spd="slow">
    <p:cover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" name="Grupo 103"/>
          <p:cNvGrpSpPr>
            <a:grpSpLocks/>
          </p:cNvGrpSpPr>
          <p:nvPr/>
        </p:nvGrpSpPr>
        <p:grpSpPr bwMode="auto">
          <a:xfrm>
            <a:off x="0" y="0"/>
            <a:ext cx="12160251" cy="6846888"/>
            <a:chOff x="0" y="0"/>
            <a:chExt cx="5745" cy="4313"/>
          </a:xfrm>
        </p:grpSpPr>
        <p:sp>
          <p:nvSpPr>
            <p:cNvPr id="2050" name="Retângulo 2"/>
            <p:cNvSpPr>
              <a:spLocks noChangeArrowheads="1"/>
            </p:cNvSpPr>
            <p:nvPr/>
          </p:nvSpPr>
          <p:spPr bwMode="ltGray">
            <a:xfrm>
              <a:off x="2201" y="4113"/>
              <a:ext cx="62" cy="6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51" name="Retângulo 3"/>
            <p:cNvSpPr>
              <a:spLocks noChangeArrowheads="1"/>
            </p:cNvSpPr>
            <p:nvPr/>
          </p:nvSpPr>
          <p:spPr bwMode="ltGray">
            <a:xfrm>
              <a:off x="276" y="3715"/>
              <a:ext cx="62" cy="6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52" name="Forma Livre 4"/>
            <p:cNvSpPr>
              <a:spLocks/>
            </p:cNvSpPr>
            <p:nvPr/>
          </p:nvSpPr>
          <p:spPr bwMode="ltGray">
            <a:xfrm>
              <a:off x="4516" y="3856"/>
              <a:ext cx="99" cy="311"/>
            </a:xfrm>
            <a:custGeom>
              <a:avLst/>
              <a:gdLst>
                <a:gd name="T0" fmla="*/ 49 w 99"/>
                <a:gd name="T1" fmla="*/ 304 h 311"/>
                <a:gd name="T2" fmla="*/ 52 w 99"/>
                <a:gd name="T3" fmla="*/ 294 h 311"/>
                <a:gd name="T4" fmla="*/ 55 w 99"/>
                <a:gd name="T5" fmla="*/ 288 h 311"/>
                <a:gd name="T6" fmla="*/ 60 w 99"/>
                <a:gd name="T7" fmla="*/ 272 h 311"/>
                <a:gd name="T8" fmla="*/ 69 w 99"/>
                <a:gd name="T9" fmla="*/ 245 h 311"/>
                <a:gd name="T10" fmla="*/ 72 w 99"/>
                <a:gd name="T11" fmla="*/ 232 h 311"/>
                <a:gd name="T12" fmla="*/ 75 w 99"/>
                <a:gd name="T13" fmla="*/ 213 h 311"/>
                <a:gd name="T14" fmla="*/ 75 w 99"/>
                <a:gd name="T15" fmla="*/ 203 h 311"/>
                <a:gd name="T16" fmla="*/ 75 w 99"/>
                <a:gd name="T17" fmla="*/ 191 h 311"/>
                <a:gd name="T18" fmla="*/ 75 w 99"/>
                <a:gd name="T19" fmla="*/ 181 h 311"/>
                <a:gd name="T20" fmla="*/ 69 w 99"/>
                <a:gd name="T21" fmla="*/ 171 h 311"/>
                <a:gd name="T22" fmla="*/ 64 w 99"/>
                <a:gd name="T23" fmla="*/ 162 h 311"/>
                <a:gd name="T24" fmla="*/ 52 w 99"/>
                <a:gd name="T25" fmla="*/ 148 h 311"/>
                <a:gd name="T26" fmla="*/ 40 w 99"/>
                <a:gd name="T27" fmla="*/ 135 h 311"/>
                <a:gd name="T28" fmla="*/ 23 w 99"/>
                <a:gd name="T29" fmla="*/ 110 h 311"/>
                <a:gd name="T30" fmla="*/ 9 w 99"/>
                <a:gd name="T31" fmla="*/ 94 h 311"/>
                <a:gd name="T32" fmla="*/ 3 w 99"/>
                <a:gd name="T33" fmla="*/ 84 h 311"/>
                <a:gd name="T34" fmla="*/ 0 w 99"/>
                <a:gd name="T35" fmla="*/ 74 h 311"/>
                <a:gd name="T36" fmla="*/ 0 w 99"/>
                <a:gd name="T37" fmla="*/ 58 h 311"/>
                <a:gd name="T38" fmla="*/ 0 w 99"/>
                <a:gd name="T39" fmla="*/ 45 h 311"/>
                <a:gd name="T40" fmla="*/ 0 w 99"/>
                <a:gd name="T41" fmla="*/ 32 h 311"/>
                <a:gd name="T42" fmla="*/ 6 w 99"/>
                <a:gd name="T43" fmla="*/ 16 h 311"/>
                <a:gd name="T44" fmla="*/ 9 w 99"/>
                <a:gd name="T45" fmla="*/ 0 h 311"/>
                <a:gd name="T46" fmla="*/ 29 w 99"/>
                <a:gd name="T47" fmla="*/ 22 h 311"/>
                <a:gd name="T48" fmla="*/ 26 w 99"/>
                <a:gd name="T49" fmla="*/ 32 h 311"/>
                <a:gd name="T50" fmla="*/ 21 w 99"/>
                <a:gd name="T51" fmla="*/ 48 h 311"/>
                <a:gd name="T52" fmla="*/ 17 w 99"/>
                <a:gd name="T53" fmla="*/ 62 h 311"/>
                <a:gd name="T54" fmla="*/ 17 w 99"/>
                <a:gd name="T55" fmla="*/ 74 h 311"/>
                <a:gd name="T56" fmla="*/ 17 w 99"/>
                <a:gd name="T57" fmla="*/ 84 h 311"/>
                <a:gd name="T58" fmla="*/ 23 w 99"/>
                <a:gd name="T59" fmla="*/ 100 h 311"/>
                <a:gd name="T60" fmla="*/ 26 w 99"/>
                <a:gd name="T61" fmla="*/ 110 h 311"/>
                <a:gd name="T62" fmla="*/ 35 w 99"/>
                <a:gd name="T63" fmla="*/ 119 h 311"/>
                <a:gd name="T64" fmla="*/ 43 w 99"/>
                <a:gd name="T65" fmla="*/ 129 h 311"/>
                <a:gd name="T66" fmla="*/ 58 w 99"/>
                <a:gd name="T67" fmla="*/ 142 h 311"/>
                <a:gd name="T68" fmla="*/ 69 w 99"/>
                <a:gd name="T69" fmla="*/ 154 h 311"/>
                <a:gd name="T70" fmla="*/ 75 w 99"/>
                <a:gd name="T71" fmla="*/ 168 h 311"/>
                <a:gd name="T72" fmla="*/ 86 w 99"/>
                <a:gd name="T73" fmla="*/ 187 h 311"/>
                <a:gd name="T74" fmla="*/ 95 w 99"/>
                <a:gd name="T75" fmla="*/ 200 h 311"/>
                <a:gd name="T76" fmla="*/ 95 w 99"/>
                <a:gd name="T77" fmla="*/ 210 h 311"/>
                <a:gd name="T78" fmla="*/ 98 w 99"/>
                <a:gd name="T79" fmla="*/ 226 h 311"/>
                <a:gd name="T80" fmla="*/ 98 w 99"/>
                <a:gd name="T81" fmla="*/ 248 h 311"/>
                <a:gd name="T82" fmla="*/ 95 w 99"/>
                <a:gd name="T83" fmla="*/ 262 h 311"/>
                <a:gd name="T84" fmla="*/ 95 w 99"/>
                <a:gd name="T85" fmla="*/ 278 h 311"/>
                <a:gd name="T86" fmla="*/ 93 w 99"/>
                <a:gd name="T87" fmla="*/ 288 h 311"/>
                <a:gd name="T88" fmla="*/ 89 w 99"/>
                <a:gd name="T89" fmla="*/ 300 h 311"/>
                <a:gd name="T90" fmla="*/ 86 w 99"/>
                <a:gd name="T91" fmla="*/ 310 h 311"/>
                <a:gd name="T92" fmla="*/ 49 w 99"/>
                <a:gd name="T93" fmla="*/ 304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311">
                  <a:moveTo>
                    <a:pt x="49" y="304"/>
                  </a:moveTo>
                  <a:lnTo>
                    <a:pt x="52" y="294"/>
                  </a:lnTo>
                  <a:lnTo>
                    <a:pt x="55" y="288"/>
                  </a:lnTo>
                  <a:lnTo>
                    <a:pt x="60" y="272"/>
                  </a:lnTo>
                  <a:lnTo>
                    <a:pt x="69" y="245"/>
                  </a:lnTo>
                  <a:lnTo>
                    <a:pt x="72" y="232"/>
                  </a:lnTo>
                  <a:lnTo>
                    <a:pt x="75" y="213"/>
                  </a:lnTo>
                  <a:lnTo>
                    <a:pt x="75" y="203"/>
                  </a:lnTo>
                  <a:lnTo>
                    <a:pt x="75" y="191"/>
                  </a:lnTo>
                  <a:lnTo>
                    <a:pt x="75" y="181"/>
                  </a:lnTo>
                  <a:lnTo>
                    <a:pt x="69" y="171"/>
                  </a:lnTo>
                  <a:lnTo>
                    <a:pt x="64" y="162"/>
                  </a:lnTo>
                  <a:lnTo>
                    <a:pt x="52" y="148"/>
                  </a:lnTo>
                  <a:lnTo>
                    <a:pt x="40" y="135"/>
                  </a:lnTo>
                  <a:lnTo>
                    <a:pt x="23" y="110"/>
                  </a:lnTo>
                  <a:lnTo>
                    <a:pt x="9" y="94"/>
                  </a:lnTo>
                  <a:lnTo>
                    <a:pt x="3" y="84"/>
                  </a:lnTo>
                  <a:lnTo>
                    <a:pt x="0" y="74"/>
                  </a:lnTo>
                  <a:lnTo>
                    <a:pt x="0" y="58"/>
                  </a:lnTo>
                  <a:lnTo>
                    <a:pt x="0" y="45"/>
                  </a:lnTo>
                  <a:lnTo>
                    <a:pt x="0" y="32"/>
                  </a:lnTo>
                  <a:lnTo>
                    <a:pt x="6" y="16"/>
                  </a:lnTo>
                  <a:lnTo>
                    <a:pt x="9" y="0"/>
                  </a:lnTo>
                  <a:lnTo>
                    <a:pt x="29" y="22"/>
                  </a:lnTo>
                  <a:lnTo>
                    <a:pt x="26" y="32"/>
                  </a:lnTo>
                  <a:lnTo>
                    <a:pt x="21" y="48"/>
                  </a:lnTo>
                  <a:lnTo>
                    <a:pt x="17" y="62"/>
                  </a:lnTo>
                  <a:lnTo>
                    <a:pt x="17" y="74"/>
                  </a:lnTo>
                  <a:lnTo>
                    <a:pt x="17" y="84"/>
                  </a:lnTo>
                  <a:lnTo>
                    <a:pt x="23" y="100"/>
                  </a:lnTo>
                  <a:lnTo>
                    <a:pt x="26" y="110"/>
                  </a:lnTo>
                  <a:lnTo>
                    <a:pt x="35" y="119"/>
                  </a:lnTo>
                  <a:lnTo>
                    <a:pt x="43" y="129"/>
                  </a:lnTo>
                  <a:lnTo>
                    <a:pt x="58" y="142"/>
                  </a:lnTo>
                  <a:lnTo>
                    <a:pt x="69" y="154"/>
                  </a:lnTo>
                  <a:lnTo>
                    <a:pt x="75" y="168"/>
                  </a:lnTo>
                  <a:lnTo>
                    <a:pt x="86" y="187"/>
                  </a:lnTo>
                  <a:lnTo>
                    <a:pt x="95" y="200"/>
                  </a:lnTo>
                  <a:lnTo>
                    <a:pt x="95" y="210"/>
                  </a:lnTo>
                  <a:lnTo>
                    <a:pt x="98" y="226"/>
                  </a:lnTo>
                  <a:lnTo>
                    <a:pt x="98" y="248"/>
                  </a:lnTo>
                  <a:lnTo>
                    <a:pt x="95" y="262"/>
                  </a:lnTo>
                  <a:lnTo>
                    <a:pt x="95" y="278"/>
                  </a:lnTo>
                  <a:lnTo>
                    <a:pt x="93" y="288"/>
                  </a:lnTo>
                  <a:lnTo>
                    <a:pt x="89" y="300"/>
                  </a:lnTo>
                  <a:lnTo>
                    <a:pt x="86" y="310"/>
                  </a:lnTo>
                  <a:lnTo>
                    <a:pt x="49" y="30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53" name="Forma Livre 5"/>
            <p:cNvSpPr>
              <a:spLocks/>
            </p:cNvSpPr>
            <p:nvPr/>
          </p:nvSpPr>
          <p:spPr bwMode="ltGray">
            <a:xfrm>
              <a:off x="262" y="2361"/>
              <a:ext cx="101" cy="309"/>
            </a:xfrm>
            <a:custGeom>
              <a:avLst/>
              <a:gdLst>
                <a:gd name="T0" fmla="*/ 50 w 101"/>
                <a:gd name="T1" fmla="*/ 305 h 309"/>
                <a:gd name="T2" fmla="*/ 53 w 101"/>
                <a:gd name="T3" fmla="*/ 296 h 309"/>
                <a:gd name="T4" fmla="*/ 56 w 101"/>
                <a:gd name="T5" fmla="*/ 292 h 309"/>
                <a:gd name="T6" fmla="*/ 56 w 101"/>
                <a:gd name="T7" fmla="*/ 286 h 309"/>
                <a:gd name="T8" fmla="*/ 65 w 101"/>
                <a:gd name="T9" fmla="*/ 270 h 309"/>
                <a:gd name="T10" fmla="*/ 71 w 101"/>
                <a:gd name="T11" fmla="*/ 247 h 309"/>
                <a:gd name="T12" fmla="*/ 76 w 101"/>
                <a:gd name="T13" fmla="*/ 231 h 309"/>
                <a:gd name="T14" fmla="*/ 76 w 101"/>
                <a:gd name="T15" fmla="*/ 215 h 309"/>
                <a:gd name="T16" fmla="*/ 80 w 101"/>
                <a:gd name="T17" fmla="*/ 202 h 309"/>
                <a:gd name="T18" fmla="*/ 80 w 101"/>
                <a:gd name="T19" fmla="*/ 188 h 309"/>
                <a:gd name="T20" fmla="*/ 76 w 101"/>
                <a:gd name="T21" fmla="*/ 178 h 309"/>
                <a:gd name="T22" fmla="*/ 73 w 101"/>
                <a:gd name="T23" fmla="*/ 172 h 309"/>
                <a:gd name="T24" fmla="*/ 65 w 101"/>
                <a:gd name="T25" fmla="*/ 159 h 309"/>
                <a:gd name="T26" fmla="*/ 56 w 101"/>
                <a:gd name="T27" fmla="*/ 146 h 309"/>
                <a:gd name="T28" fmla="*/ 44 w 101"/>
                <a:gd name="T29" fmla="*/ 134 h 309"/>
                <a:gd name="T30" fmla="*/ 24 w 101"/>
                <a:gd name="T31" fmla="*/ 110 h 309"/>
                <a:gd name="T32" fmla="*/ 12 w 101"/>
                <a:gd name="T33" fmla="*/ 91 h 309"/>
                <a:gd name="T34" fmla="*/ 6 w 101"/>
                <a:gd name="T35" fmla="*/ 81 h 309"/>
                <a:gd name="T36" fmla="*/ 3 w 101"/>
                <a:gd name="T37" fmla="*/ 72 h 309"/>
                <a:gd name="T38" fmla="*/ 0 w 101"/>
                <a:gd name="T39" fmla="*/ 56 h 309"/>
                <a:gd name="T40" fmla="*/ 0 w 101"/>
                <a:gd name="T41" fmla="*/ 43 h 309"/>
                <a:gd name="T42" fmla="*/ 3 w 101"/>
                <a:gd name="T43" fmla="*/ 32 h 309"/>
                <a:gd name="T44" fmla="*/ 6 w 101"/>
                <a:gd name="T45" fmla="*/ 13 h 309"/>
                <a:gd name="T46" fmla="*/ 12 w 101"/>
                <a:gd name="T47" fmla="*/ 0 h 309"/>
                <a:gd name="T48" fmla="*/ 29 w 101"/>
                <a:gd name="T49" fmla="*/ 20 h 309"/>
                <a:gd name="T50" fmla="*/ 27 w 101"/>
                <a:gd name="T51" fmla="*/ 29 h 309"/>
                <a:gd name="T52" fmla="*/ 24 w 101"/>
                <a:gd name="T53" fmla="*/ 46 h 309"/>
                <a:gd name="T54" fmla="*/ 21 w 101"/>
                <a:gd name="T55" fmla="*/ 59 h 309"/>
                <a:gd name="T56" fmla="*/ 21 w 101"/>
                <a:gd name="T57" fmla="*/ 72 h 309"/>
                <a:gd name="T58" fmla="*/ 21 w 101"/>
                <a:gd name="T59" fmla="*/ 85 h 309"/>
                <a:gd name="T60" fmla="*/ 27 w 101"/>
                <a:gd name="T61" fmla="*/ 97 h 309"/>
                <a:gd name="T62" fmla="*/ 29 w 101"/>
                <a:gd name="T63" fmla="*/ 110 h 309"/>
                <a:gd name="T64" fmla="*/ 36 w 101"/>
                <a:gd name="T65" fmla="*/ 118 h 309"/>
                <a:gd name="T66" fmla="*/ 47 w 101"/>
                <a:gd name="T67" fmla="*/ 127 h 309"/>
                <a:gd name="T68" fmla="*/ 61 w 101"/>
                <a:gd name="T69" fmla="*/ 140 h 309"/>
                <a:gd name="T70" fmla="*/ 71 w 101"/>
                <a:gd name="T71" fmla="*/ 153 h 309"/>
                <a:gd name="T72" fmla="*/ 80 w 101"/>
                <a:gd name="T73" fmla="*/ 166 h 309"/>
                <a:gd name="T74" fmla="*/ 88 w 101"/>
                <a:gd name="T75" fmla="*/ 185 h 309"/>
                <a:gd name="T76" fmla="*/ 97 w 101"/>
                <a:gd name="T77" fmla="*/ 199 h 309"/>
                <a:gd name="T78" fmla="*/ 100 w 101"/>
                <a:gd name="T79" fmla="*/ 208 h 309"/>
                <a:gd name="T80" fmla="*/ 100 w 101"/>
                <a:gd name="T81" fmla="*/ 227 h 309"/>
                <a:gd name="T82" fmla="*/ 100 w 101"/>
                <a:gd name="T83" fmla="*/ 247 h 309"/>
                <a:gd name="T84" fmla="*/ 100 w 101"/>
                <a:gd name="T85" fmla="*/ 259 h 309"/>
                <a:gd name="T86" fmla="*/ 97 w 101"/>
                <a:gd name="T87" fmla="*/ 276 h 309"/>
                <a:gd name="T88" fmla="*/ 94 w 101"/>
                <a:gd name="T89" fmla="*/ 286 h 309"/>
                <a:gd name="T90" fmla="*/ 94 w 101"/>
                <a:gd name="T91" fmla="*/ 299 h 309"/>
                <a:gd name="T92" fmla="*/ 88 w 101"/>
                <a:gd name="T93" fmla="*/ 308 h 309"/>
                <a:gd name="T94" fmla="*/ 50 w 101"/>
                <a:gd name="T95" fmla="*/ 305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1" h="309">
                  <a:moveTo>
                    <a:pt x="50" y="305"/>
                  </a:moveTo>
                  <a:lnTo>
                    <a:pt x="53" y="296"/>
                  </a:lnTo>
                  <a:lnTo>
                    <a:pt x="56" y="292"/>
                  </a:lnTo>
                  <a:lnTo>
                    <a:pt x="56" y="286"/>
                  </a:lnTo>
                  <a:lnTo>
                    <a:pt x="65" y="270"/>
                  </a:lnTo>
                  <a:lnTo>
                    <a:pt x="71" y="247"/>
                  </a:lnTo>
                  <a:lnTo>
                    <a:pt x="76" y="231"/>
                  </a:lnTo>
                  <a:lnTo>
                    <a:pt x="76" y="215"/>
                  </a:lnTo>
                  <a:lnTo>
                    <a:pt x="80" y="202"/>
                  </a:lnTo>
                  <a:lnTo>
                    <a:pt x="80" y="188"/>
                  </a:lnTo>
                  <a:lnTo>
                    <a:pt x="76" y="178"/>
                  </a:lnTo>
                  <a:lnTo>
                    <a:pt x="73" y="172"/>
                  </a:lnTo>
                  <a:lnTo>
                    <a:pt x="65" y="159"/>
                  </a:lnTo>
                  <a:lnTo>
                    <a:pt x="56" y="146"/>
                  </a:lnTo>
                  <a:lnTo>
                    <a:pt x="44" y="134"/>
                  </a:lnTo>
                  <a:lnTo>
                    <a:pt x="24" y="110"/>
                  </a:lnTo>
                  <a:lnTo>
                    <a:pt x="12" y="91"/>
                  </a:lnTo>
                  <a:lnTo>
                    <a:pt x="6" y="81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6" y="13"/>
                  </a:lnTo>
                  <a:lnTo>
                    <a:pt x="12" y="0"/>
                  </a:lnTo>
                  <a:lnTo>
                    <a:pt x="29" y="20"/>
                  </a:lnTo>
                  <a:lnTo>
                    <a:pt x="27" y="29"/>
                  </a:lnTo>
                  <a:lnTo>
                    <a:pt x="24" y="46"/>
                  </a:lnTo>
                  <a:lnTo>
                    <a:pt x="21" y="59"/>
                  </a:lnTo>
                  <a:lnTo>
                    <a:pt x="21" y="72"/>
                  </a:lnTo>
                  <a:lnTo>
                    <a:pt x="21" y="85"/>
                  </a:lnTo>
                  <a:lnTo>
                    <a:pt x="27" y="97"/>
                  </a:lnTo>
                  <a:lnTo>
                    <a:pt x="29" y="110"/>
                  </a:lnTo>
                  <a:lnTo>
                    <a:pt x="36" y="118"/>
                  </a:lnTo>
                  <a:lnTo>
                    <a:pt x="47" y="127"/>
                  </a:lnTo>
                  <a:lnTo>
                    <a:pt x="61" y="140"/>
                  </a:lnTo>
                  <a:lnTo>
                    <a:pt x="71" y="153"/>
                  </a:lnTo>
                  <a:lnTo>
                    <a:pt x="80" y="166"/>
                  </a:lnTo>
                  <a:lnTo>
                    <a:pt x="88" y="185"/>
                  </a:lnTo>
                  <a:lnTo>
                    <a:pt x="97" y="199"/>
                  </a:lnTo>
                  <a:lnTo>
                    <a:pt x="100" y="208"/>
                  </a:lnTo>
                  <a:lnTo>
                    <a:pt x="100" y="227"/>
                  </a:lnTo>
                  <a:lnTo>
                    <a:pt x="100" y="247"/>
                  </a:lnTo>
                  <a:lnTo>
                    <a:pt x="100" y="259"/>
                  </a:lnTo>
                  <a:lnTo>
                    <a:pt x="97" y="276"/>
                  </a:lnTo>
                  <a:lnTo>
                    <a:pt x="94" y="286"/>
                  </a:lnTo>
                  <a:lnTo>
                    <a:pt x="94" y="299"/>
                  </a:lnTo>
                  <a:lnTo>
                    <a:pt x="88" y="308"/>
                  </a:lnTo>
                  <a:lnTo>
                    <a:pt x="50" y="30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54" name="Forma Livre 6"/>
            <p:cNvSpPr>
              <a:spLocks/>
            </p:cNvSpPr>
            <p:nvPr/>
          </p:nvSpPr>
          <p:spPr bwMode="ltGray">
            <a:xfrm>
              <a:off x="5204" y="0"/>
              <a:ext cx="103" cy="312"/>
            </a:xfrm>
            <a:custGeom>
              <a:avLst/>
              <a:gdLst>
                <a:gd name="T0" fmla="*/ 49 w 103"/>
                <a:gd name="T1" fmla="*/ 305 h 312"/>
                <a:gd name="T2" fmla="*/ 56 w 103"/>
                <a:gd name="T3" fmla="*/ 295 h 312"/>
                <a:gd name="T4" fmla="*/ 56 w 103"/>
                <a:gd name="T5" fmla="*/ 292 h 312"/>
                <a:gd name="T6" fmla="*/ 58 w 103"/>
                <a:gd name="T7" fmla="*/ 286 h 312"/>
                <a:gd name="T8" fmla="*/ 64 w 103"/>
                <a:gd name="T9" fmla="*/ 269 h 312"/>
                <a:gd name="T10" fmla="*/ 70 w 103"/>
                <a:gd name="T11" fmla="*/ 246 h 312"/>
                <a:gd name="T12" fmla="*/ 76 w 103"/>
                <a:gd name="T13" fmla="*/ 234 h 312"/>
                <a:gd name="T14" fmla="*/ 78 w 103"/>
                <a:gd name="T15" fmla="*/ 214 h 312"/>
                <a:gd name="T16" fmla="*/ 78 w 103"/>
                <a:gd name="T17" fmla="*/ 202 h 312"/>
                <a:gd name="T18" fmla="*/ 78 w 103"/>
                <a:gd name="T19" fmla="*/ 191 h 312"/>
                <a:gd name="T20" fmla="*/ 76 w 103"/>
                <a:gd name="T21" fmla="*/ 178 h 312"/>
                <a:gd name="T22" fmla="*/ 73 w 103"/>
                <a:gd name="T23" fmla="*/ 172 h 312"/>
                <a:gd name="T24" fmla="*/ 64 w 103"/>
                <a:gd name="T25" fmla="*/ 159 h 312"/>
                <a:gd name="T26" fmla="*/ 56 w 103"/>
                <a:gd name="T27" fmla="*/ 146 h 312"/>
                <a:gd name="T28" fmla="*/ 44 w 103"/>
                <a:gd name="T29" fmla="*/ 133 h 312"/>
                <a:gd name="T30" fmla="*/ 23 w 103"/>
                <a:gd name="T31" fmla="*/ 110 h 312"/>
                <a:gd name="T32" fmla="*/ 12 w 103"/>
                <a:gd name="T33" fmla="*/ 94 h 312"/>
                <a:gd name="T34" fmla="*/ 5 w 103"/>
                <a:gd name="T35" fmla="*/ 81 h 312"/>
                <a:gd name="T36" fmla="*/ 3 w 103"/>
                <a:gd name="T37" fmla="*/ 72 h 312"/>
                <a:gd name="T38" fmla="*/ 0 w 103"/>
                <a:gd name="T39" fmla="*/ 56 h 312"/>
                <a:gd name="T40" fmla="*/ 0 w 103"/>
                <a:gd name="T41" fmla="*/ 43 h 312"/>
                <a:gd name="T42" fmla="*/ 3 w 103"/>
                <a:gd name="T43" fmla="*/ 32 h 312"/>
                <a:gd name="T44" fmla="*/ 5 w 103"/>
                <a:gd name="T45" fmla="*/ 16 h 312"/>
                <a:gd name="T46" fmla="*/ 12 w 103"/>
                <a:gd name="T47" fmla="*/ 0 h 312"/>
                <a:gd name="T48" fmla="*/ 32 w 103"/>
                <a:gd name="T49" fmla="*/ 19 h 312"/>
                <a:gd name="T50" fmla="*/ 26 w 103"/>
                <a:gd name="T51" fmla="*/ 32 h 312"/>
                <a:gd name="T52" fmla="*/ 23 w 103"/>
                <a:gd name="T53" fmla="*/ 46 h 312"/>
                <a:gd name="T54" fmla="*/ 20 w 103"/>
                <a:gd name="T55" fmla="*/ 59 h 312"/>
                <a:gd name="T56" fmla="*/ 20 w 103"/>
                <a:gd name="T57" fmla="*/ 72 h 312"/>
                <a:gd name="T58" fmla="*/ 20 w 103"/>
                <a:gd name="T59" fmla="*/ 84 h 312"/>
                <a:gd name="T60" fmla="*/ 26 w 103"/>
                <a:gd name="T61" fmla="*/ 100 h 312"/>
                <a:gd name="T62" fmla="*/ 29 w 103"/>
                <a:gd name="T63" fmla="*/ 110 h 312"/>
                <a:gd name="T64" fmla="*/ 35 w 103"/>
                <a:gd name="T65" fmla="*/ 121 h 312"/>
                <a:gd name="T66" fmla="*/ 46 w 103"/>
                <a:gd name="T67" fmla="*/ 127 h 312"/>
                <a:gd name="T68" fmla="*/ 61 w 103"/>
                <a:gd name="T69" fmla="*/ 143 h 312"/>
                <a:gd name="T70" fmla="*/ 73 w 103"/>
                <a:gd name="T71" fmla="*/ 156 h 312"/>
                <a:gd name="T72" fmla="*/ 78 w 103"/>
                <a:gd name="T73" fmla="*/ 165 h 312"/>
                <a:gd name="T74" fmla="*/ 90 w 103"/>
                <a:gd name="T75" fmla="*/ 185 h 312"/>
                <a:gd name="T76" fmla="*/ 96 w 103"/>
                <a:gd name="T77" fmla="*/ 198 h 312"/>
                <a:gd name="T78" fmla="*/ 99 w 103"/>
                <a:gd name="T79" fmla="*/ 208 h 312"/>
                <a:gd name="T80" fmla="*/ 102 w 103"/>
                <a:gd name="T81" fmla="*/ 227 h 312"/>
                <a:gd name="T82" fmla="*/ 102 w 103"/>
                <a:gd name="T83" fmla="*/ 246 h 312"/>
                <a:gd name="T84" fmla="*/ 99 w 103"/>
                <a:gd name="T85" fmla="*/ 259 h 312"/>
                <a:gd name="T86" fmla="*/ 99 w 103"/>
                <a:gd name="T87" fmla="*/ 276 h 312"/>
                <a:gd name="T88" fmla="*/ 96 w 103"/>
                <a:gd name="T89" fmla="*/ 289 h 312"/>
                <a:gd name="T90" fmla="*/ 93 w 103"/>
                <a:gd name="T91" fmla="*/ 302 h 312"/>
                <a:gd name="T92" fmla="*/ 87 w 103"/>
                <a:gd name="T93" fmla="*/ 311 h 312"/>
                <a:gd name="T94" fmla="*/ 49 w 103"/>
                <a:gd name="T95" fmla="*/ 30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3" h="312">
                  <a:moveTo>
                    <a:pt x="49" y="305"/>
                  </a:moveTo>
                  <a:lnTo>
                    <a:pt x="56" y="295"/>
                  </a:lnTo>
                  <a:lnTo>
                    <a:pt x="56" y="292"/>
                  </a:lnTo>
                  <a:lnTo>
                    <a:pt x="58" y="286"/>
                  </a:lnTo>
                  <a:lnTo>
                    <a:pt x="64" y="269"/>
                  </a:lnTo>
                  <a:lnTo>
                    <a:pt x="70" y="246"/>
                  </a:lnTo>
                  <a:lnTo>
                    <a:pt x="76" y="234"/>
                  </a:lnTo>
                  <a:lnTo>
                    <a:pt x="78" y="214"/>
                  </a:lnTo>
                  <a:lnTo>
                    <a:pt x="78" y="202"/>
                  </a:lnTo>
                  <a:lnTo>
                    <a:pt x="78" y="191"/>
                  </a:lnTo>
                  <a:lnTo>
                    <a:pt x="76" y="178"/>
                  </a:lnTo>
                  <a:lnTo>
                    <a:pt x="73" y="172"/>
                  </a:lnTo>
                  <a:lnTo>
                    <a:pt x="64" y="159"/>
                  </a:lnTo>
                  <a:lnTo>
                    <a:pt x="56" y="146"/>
                  </a:lnTo>
                  <a:lnTo>
                    <a:pt x="44" y="133"/>
                  </a:lnTo>
                  <a:lnTo>
                    <a:pt x="23" y="110"/>
                  </a:lnTo>
                  <a:lnTo>
                    <a:pt x="12" y="94"/>
                  </a:lnTo>
                  <a:lnTo>
                    <a:pt x="5" y="81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5" y="16"/>
                  </a:lnTo>
                  <a:lnTo>
                    <a:pt x="12" y="0"/>
                  </a:lnTo>
                  <a:lnTo>
                    <a:pt x="32" y="19"/>
                  </a:lnTo>
                  <a:lnTo>
                    <a:pt x="26" y="32"/>
                  </a:lnTo>
                  <a:lnTo>
                    <a:pt x="23" y="46"/>
                  </a:lnTo>
                  <a:lnTo>
                    <a:pt x="20" y="59"/>
                  </a:lnTo>
                  <a:lnTo>
                    <a:pt x="20" y="72"/>
                  </a:lnTo>
                  <a:lnTo>
                    <a:pt x="20" y="84"/>
                  </a:lnTo>
                  <a:lnTo>
                    <a:pt x="26" y="100"/>
                  </a:lnTo>
                  <a:lnTo>
                    <a:pt x="29" y="110"/>
                  </a:lnTo>
                  <a:lnTo>
                    <a:pt x="35" y="121"/>
                  </a:lnTo>
                  <a:lnTo>
                    <a:pt x="46" y="127"/>
                  </a:lnTo>
                  <a:lnTo>
                    <a:pt x="61" y="143"/>
                  </a:lnTo>
                  <a:lnTo>
                    <a:pt x="73" y="156"/>
                  </a:lnTo>
                  <a:lnTo>
                    <a:pt x="78" y="165"/>
                  </a:lnTo>
                  <a:lnTo>
                    <a:pt x="90" y="185"/>
                  </a:lnTo>
                  <a:lnTo>
                    <a:pt x="96" y="198"/>
                  </a:lnTo>
                  <a:lnTo>
                    <a:pt x="99" y="208"/>
                  </a:lnTo>
                  <a:lnTo>
                    <a:pt x="102" y="227"/>
                  </a:lnTo>
                  <a:lnTo>
                    <a:pt x="102" y="246"/>
                  </a:lnTo>
                  <a:lnTo>
                    <a:pt x="99" y="259"/>
                  </a:lnTo>
                  <a:lnTo>
                    <a:pt x="99" y="276"/>
                  </a:lnTo>
                  <a:lnTo>
                    <a:pt x="96" y="289"/>
                  </a:lnTo>
                  <a:lnTo>
                    <a:pt x="93" y="302"/>
                  </a:lnTo>
                  <a:lnTo>
                    <a:pt x="87" y="311"/>
                  </a:lnTo>
                  <a:lnTo>
                    <a:pt x="49" y="30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55" name="Forma Livre 7"/>
            <p:cNvSpPr>
              <a:spLocks/>
            </p:cNvSpPr>
            <p:nvPr/>
          </p:nvSpPr>
          <p:spPr bwMode="ltGray">
            <a:xfrm>
              <a:off x="5358" y="2133"/>
              <a:ext cx="229" cy="114"/>
            </a:xfrm>
            <a:custGeom>
              <a:avLst/>
              <a:gdLst>
                <a:gd name="T0" fmla="*/ 0 w 229"/>
                <a:gd name="T1" fmla="*/ 110 h 114"/>
                <a:gd name="T2" fmla="*/ 6 w 229"/>
                <a:gd name="T3" fmla="*/ 113 h 114"/>
                <a:gd name="T4" fmla="*/ 18 w 229"/>
                <a:gd name="T5" fmla="*/ 113 h 114"/>
                <a:gd name="T6" fmla="*/ 28 w 229"/>
                <a:gd name="T7" fmla="*/ 113 h 114"/>
                <a:gd name="T8" fmla="*/ 36 w 229"/>
                <a:gd name="T9" fmla="*/ 110 h 114"/>
                <a:gd name="T10" fmla="*/ 48 w 229"/>
                <a:gd name="T11" fmla="*/ 107 h 114"/>
                <a:gd name="T12" fmla="*/ 58 w 229"/>
                <a:gd name="T13" fmla="*/ 103 h 114"/>
                <a:gd name="T14" fmla="*/ 64 w 229"/>
                <a:gd name="T15" fmla="*/ 101 h 114"/>
                <a:gd name="T16" fmla="*/ 69 w 229"/>
                <a:gd name="T17" fmla="*/ 92 h 114"/>
                <a:gd name="T18" fmla="*/ 76 w 229"/>
                <a:gd name="T19" fmla="*/ 82 h 114"/>
                <a:gd name="T20" fmla="*/ 79 w 229"/>
                <a:gd name="T21" fmla="*/ 77 h 114"/>
                <a:gd name="T22" fmla="*/ 82 w 229"/>
                <a:gd name="T23" fmla="*/ 70 h 114"/>
                <a:gd name="T24" fmla="*/ 94 w 229"/>
                <a:gd name="T25" fmla="*/ 55 h 114"/>
                <a:gd name="T26" fmla="*/ 106 w 229"/>
                <a:gd name="T27" fmla="*/ 39 h 114"/>
                <a:gd name="T28" fmla="*/ 115 w 229"/>
                <a:gd name="T29" fmla="*/ 36 h 114"/>
                <a:gd name="T30" fmla="*/ 130 w 229"/>
                <a:gd name="T31" fmla="*/ 31 h 114"/>
                <a:gd name="T32" fmla="*/ 143 w 229"/>
                <a:gd name="T33" fmla="*/ 24 h 114"/>
                <a:gd name="T34" fmla="*/ 155 w 229"/>
                <a:gd name="T35" fmla="*/ 21 h 114"/>
                <a:gd name="T36" fmla="*/ 164 w 229"/>
                <a:gd name="T37" fmla="*/ 18 h 114"/>
                <a:gd name="T38" fmla="*/ 176 w 229"/>
                <a:gd name="T39" fmla="*/ 21 h 114"/>
                <a:gd name="T40" fmla="*/ 191 w 229"/>
                <a:gd name="T41" fmla="*/ 24 h 114"/>
                <a:gd name="T42" fmla="*/ 206 w 229"/>
                <a:gd name="T43" fmla="*/ 31 h 114"/>
                <a:gd name="T44" fmla="*/ 213 w 229"/>
                <a:gd name="T45" fmla="*/ 36 h 114"/>
                <a:gd name="T46" fmla="*/ 219 w 229"/>
                <a:gd name="T47" fmla="*/ 42 h 114"/>
                <a:gd name="T48" fmla="*/ 228 w 229"/>
                <a:gd name="T49" fmla="*/ 11 h 114"/>
                <a:gd name="T50" fmla="*/ 221 w 229"/>
                <a:gd name="T51" fmla="*/ 9 h 114"/>
                <a:gd name="T52" fmla="*/ 206 w 229"/>
                <a:gd name="T53" fmla="*/ 3 h 114"/>
                <a:gd name="T54" fmla="*/ 195 w 229"/>
                <a:gd name="T55" fmla="*/ 0 h 114"/>
                <a:gd name="T56" fmla="*/ 180 w 229"/>
                <a:gd name="T57" fmla="*/ 0 h 114"/>
                <a:gd name="T58" fmla="*/ 167 w 229"/>
                <a:gd name="T59" fmla="*/ 0 h 114"/>
                <a:gd name="T60" fmla="*/ 155 w 229"/>
                <a:gd name="T61" fmla="*/ 3 h 114"/>
                <a:gd name="T62" fmla="*/ 140 w 229"/>
                <a:gd name="T63" fmla="*/ 9 h 114"/>
                <a:gd name="T64" fmla="*/ 127 w 229"/>
                <a:gd name="T65" fmla="*/ 15 h 114"/>
                <a:gd name="T66" fmla="*/ 124 w 229"/>
                <a:gd name="T67" fmla="*/ 18 h 114"/>
                <a:gd name="T68" fmla="*/ 109 w 229"/>
                <a:gd name="T69" fmla="*/ 31 h 114"/>
                <a:gd name="T70" fmla="*/ 97 w 229"/>
                <a:gd name="T71" fmla="*/ 42 h 114"/>
                <a:gd name="T72" fmla="*/ 88 w 229"/>
                <a:gd name="T73" fmla="*/ 55 h 114"/>
                <a:gd name="T74" fmla="*/ 76 w 229"/>
                <a:gd name="T75" fmla="*/ 67 h 114"/>
                <a:gd name="T76" fmla="*/ 69 w 229"/>
                <a:gd name="T77" fmla="*/ 73 h 114"/>
                <a:gd name="T78" fmla="*/ 61 w 229"/>
                <a:gd name="T79" fmla="*/ 82 h 114"/>
                <a:gd name="T80" fmla="*/ 51 w 229"/>
                <a:gd name="T81" fmla="*/ 85 h 114"/>
                <a:gd name="T82" fmla="*/ 43 w 229"/>
                <a:gd name="T83" fmla="*/ 88 h 114"/>
                <a:gd name="T84" fmla="*/ 30 w 229"/>
                <a:gd name="T85" fmla="*/ 88 h 114"/>
                <a:gd name="T86" fmla="*/ 24 w 229"/>
                <a:gd name="T87" fmla="*/ 88 h 114"/>
                <a:gd name="T88" fmla="*/ 18 w 229"/>
                <a:gd name="T89" fmla="*/ 85 h 114"/>
                <a:gd name="T90" fmla="*/ 6 w 229"/>
                <a:gd name="T91" fmla="*/ 79 h 114"/>
                <a:gd name="T92" fmla="*/ 0 w 229"/>
                <a:gd name="T93" fmla="*/ 11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" h="114">
                  <a:moveTo>
                    <a:pt x="0" y="110"/>
                  </a:moveTo>
                  <a:lnTo>
                    <a:pt x="6" y="113"/>
                  </a:lnTo>
                  <a:lnTo>
                    <a:pt x="18" y="113"/>
                  </a:lnTo>
                  <a:lnTo>
                    <a:pt x="28" y="113"/>
                  </a:lnTo>
                  <a:lnTo>
                    <a:pt x="36" y="110"/>
                  </a:lnTo>
                  <a:lnTo>
                    <a:pt x="48" y="107"/>
                  </a:lnTo>
                  <a:lnTo>
                    <a:pt x="58" y="103"/>
                  </a:lnTo>
                  <a:lnTo>
                    <a:pt x="64" y="101"/>
                  </a:lnTo>
                  <a:lnTo>
                    <a:pt x="69" y="92"/>
                  </a:lnTo>
                  <a:lnTo>
                    <a:pt x="76" y="82"/>
                  </a:lnTo>
                  <a:lnTo>
                    <a:pt x="79" y="77"/>
                  </a:lnTo>
                  <a:lnTo>
                    <a:pt x="82" y="70"/>
                  </a:lnTo>
                  <a:lnTo>
                    <a:pt x="94" y="55"/>
                  </a:lnTo>
                  <a:lnTo>
                    <a:pt x="106" y="39"/>
                  </a:lnTo>
                  <a:lnTo>
                    <a:pt x="115" y="36"/>
                  </a:lnTo>
                  <a:lnTo>
                    <a:pt x="130" y="31"/>
                  </a:lnTo>
                  <a:lnTo>
                    <a:pt x="143" y="24"/>
                  </a:lnTo>
                  <a:lnTo>
                    <a:pt x="155" y="21"/>
                  </a:lnTo>
                  <a:lnTo>
                    <a:pt x="164" y="18"/>
                  </a:lnTo>
                  <a:lnTo>
                    <a:pt x="176" y="21"/>
                  </a:lnTo>
                  <a:lnTo>
                    <a:pt x="191" y="24"/>
                  </a:lnTo>
                  <a:lnTo>
                    <a:pt x="206" y="31"/>
                  </a:lnTo>
                  <a:lnTo>
                    <a:pt x="213" y="36"/>
                  </a:lnTo>
                  <a:lnTo>
                    <a:pt x="219" y="42"/>
                  </a:lnTo>
                  <a:lnTo>
                    <a:pt x="228" y="11"/>
                  </a:lnTo>
                  <a:lnTo>
                    <a:pt x="221" y="9"/>
                  </a:lnTo>
                  <a:lnTo>
                    <a:pt x="206" y="3"/>
                  </a:lnTo>
                  <a:lnTo>
                    <a:pt x="195" y="0"/>
                  </a:lnTo>
                  <a:lnTo>
                    <a:pt x="180" y="0"/>
                  </a:lnTo>
                  <a:lnTo>
                    <a:pt x="167" y="0"/>
                  </a:lnTo>
                  <a:lnTo>
                    <a:pt x="155" y="3"/>
                  </a:lnTo>
                  <a:lnTo>
                    <a:pt x="140" y="9"/>
                  </a:lnTo>
                  <a:lnTo>
                    <a:pt x="127" y="15"/>
                  </a:lnTo>
                  <a:lnTo>
                    <a:pt x="124" y="18"/>
                  </a:lnTo>
                  <a:lnTo>
                    <a:pt x="109" y="31"/>
                  </a:lnTo>
                  <a:lnTo>
                    <a:pt x="97" y="42"/>
                  </a:lnTo>
                  <a:lnTo>
                    <a:pt x="88" y="55"/>
                  </a:lnTo>
                  <a:lnTo>
                    <a:pt x="76" y="67"/>
                  </a:lnTo>
                  <a:lnTo>
                    <a:pt x="69" y="73"/>
                  </a:lnTo>
                  <a:lnTo>
                    <a:pt x="61" y="82"/>
                  </a:lnTo>
                  <a:lnTo>
                    <a:pt x="51" y="85"/>
                  </a:lnTo>
                  <a:lnTo>
                    <a:pt x="43" y="88"/>
                  </a:lnTo>
                  <a:lnTo>
                    <a:pt x="30" y="88"/>
                  </a:lnTo>
                  <a:lnTo>
                    <a:pt x="24" y="88"/>
                  </a:lnTo>
                  <a:lnTo>
                    <a:pt x="18" y="85"/>
                  </a:lnTo>
                  <a:lnTo>
                    <a:pt x="6" y="79"/>
                  </a:lnTo>
                  <a:lnTo>
                    <a:pt x="0" y="11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56" name="Forma Livre 8"/>
            <p:cNvSpPr>
              <a:spLocks/>
            </p:cNvSpPr>
            <p:nvPr/>
          </p:nvSpPr>
          <p:spPr bwMode="ltGray">
            <a:xfrm>
              <a:off x="43" y="1862"/>
              <a:ext cx="233" cy="119"/>
            </a:xfrm>
            <a:custGeom>
              <a:avLst/>
              <a:gdLst>
                <a:gd name="T0" fmla="*/ 0 w 233"/>
                <a:gd name="T1" fmla="*/ 115 h 119"/>
                <a:gd name="T2" fmla="*/ 7 w 233"/>
                <a:gd name="T3" fmla="*/ 118 h 119"/>
                <a:gd name="T4" fmla="*/ 19 w 233"/>
                <a:gd name="T5" fmla="*/ 118 h 119"/>
                <a:gd name="T6" fmla="*/ 28 w 233"/>
                <a:gd name="T7" fmla="*/ 118 h 119"/>
                <a:gd name="T8" fmla="*/ 40 w 233"/>
                <a:gd name="T9" fmla="*/ 118 h 119"/>
                <a:gd name="T10" fmla="*/ 49 w 233"/>
                <a:gd name="T11" fmla="*/ 111 h 119"/>
                <a:gd name="T12" fmla="*/ 58 w 233"/>
                <a:gd name="T13" fmla="*/ 108 h 119"/>
                <a:gd name="T14" fmla="*/ 65 w 233"/>
                <a:gd name="T15" fmla="*/ 105 h 119"/>
                <a:gd name="T16" fmla="*/ 73 w 233"/>
                <a:gd name="T17" fmla="*/ 95 h 119"/>
                <a:gd name="T18" fmla="*/ 76 w 233"/>
                <a:gd name="T19" fmla="*/ 86 h 119"/>
                <a:gd name="T20" fmla="*/ 83 w 233"/>
                <a:gd name="T21" fmla="*/ 79 h 119"/>
                <a:gd name="T22" fmla="*/ 86 w 233"/>
                <a:gd name="T23" fmla="*/ 73 h 119"/>
                <a:gd name="T24" fmla="*/ 95 w 233"/>
                <a:gd name="T25" fmla="*/ 58 h 119"/>
                <a:gd name="T26" fmla="*/ 110 w 233"/>
                <a:gd name="T27" fmla="*/ 45 h 119"/>
                <a:gd name="T28" fmla="*/ 116 w 233"/>
                <a:gd name="T29" fmla="*/ 39 h 119"/>
                <a:gd name="T30" fmla="*/ 131 w 233"/>
                <a:gd name="T31" fmla="*/ 32 h 119"/>
                <a:gd name="T32" fmla="*/ 146 w 233"/>
                <a:gd name="T33" fmla="*/ 26 h 119"/>
                <a:gd name="T34" fmla="*/ 156 w 233"/>
                <a:gd name="T35" fmla="*/ 23 h 119"/>
                <a:gd name="T36" fmla="*/ 164 w 233"/>
                <a:gd name="T37" fmla="*/ 23 h 119"/>
                <a:gd name="T38" fmla="*/ 177 w 233"/>
                <a:gd name="T39" fmla="*/ 23 h 119"/>
                <a:gd name="T40" fmla="*/ 192 w 233"/>
                <a:gd name="T41" fmla="*/ 26 h 119"/>
                <a:gd name="T42" fmla="*/ 207 w 233"/>
                <a:gd name="T43" fmla="*/ 32 h 119"/>
                <a:gd name="T44" fmla="*/ 217 w 233"/>
                <a:gd name="T45" fmla="*/ 42 h 119"/>
                <a:gd name="T46" fmla="*/ 220 w 233"/>
                <a:gd name="T47" fmla="*/ 48 h 119"/>
                <a:gd name="T48" fmla="*/ 232 w 233"/>
                <a:gd name="T49" fmla="*/ 16 h 119"/>
                <a:gd name="T50" fmla="*/ 222 w 233"/>
                <a:gd name="T51" fmla="*/ 10 h 119"/>
                <a:gd name="T52" fmla="*/ 210 w 233"/>
                <a:gd name="T53" fmla="*/ 4 h 119"/>
                <a:gd name="T54" fmla="*/ 195 w 233"/>
                <a:gd name="T55" fmla="*/ 4 h 119"/>
                <a:gd name="T56" fmla="*/ 183 w 233"/>
                <a:gd name="T57" fmla="*/ 0 h 119"/>
                <a:gd name="T58" fmla="*/ 167 w 233"/>
                <a:gd name="T59" fmla="*/ 0 h 119"/>
                <a:gd name="T60" fmla="*/ 156 w 233"/>
                <a:gd name="T61" fmla="*/ 4 h 119"/>
                <a:gd name="T62" fmla="*/ 141 w 233"/>
                <a:gd name="T63" fmla="*/ 10 h 119"/>
                <a:gd name="T64" fmla="*/ 131 w 233"/>
                <a:gd name="T65" fmla="*/ 16 h 119"/>
                <a:gd name="T66" fmla="*/ 126 w 233"/>
                <a:gd name="T67" fmla="*/ 20 h 119"/>
                <a:gd name="T68" fmla="*/ 110 w 233"/>
                <a:gd name="T69" fmla="*/ 32 h 119"/>
                <a:gd name="T70" fmla="*/ 101 w 233"/>
                <a:gd name="T71" fmla="*/ 45 h 119"/>
                <a:gd name="T72" fmla="*/ 88 w 233"/>
                <a:gd name="T73" fmla="*/ 58 h 119"/>
                <a:gd name="T74" fmla="*/ 80 w 233"/>
                <a:gd name="T75" fmla="*/ 70 h 119"/>
                <a:gd name="T76" fmla="*/ 73 w 233"/>
                <a:gd name="T77" fmla="*/ 79 h 119"/>
                <a:gd name="T78" fmla="*/ 61 w 233"/>
                <a:gd name="T79" fmla="*/ 86 h 119"/>
                <a:gd name="T80" fmla="*/ 52 w 233"/>
                <a:gd name="T81" fmla="*/ 89 h 119"/>
                <a:gd name="T82" fmla="*/ 43 w 233"/>
                <a:gd name="T83" fmla="*/ 92 h 119"/>
                <a:gd name="T84" fmla="*/ 34 w 233"/>
                <a:gd name="T85" fmla="*/ 92 h 119"/>
                <a:gd name="T86" fmla="*/ 25 w 233"/>
                <a:gd name="T87" fmla="*/ 92 h 119"/>
                <a:gd name="T88" fmla="*/ 19 w 233"/>
                <a:gd name="T89" fmla="*/ 89 h 119"/>
                <a:gd name="T90" fmla="*/ 7 w 233"/>
                <a:gd name="T91" fmla="*/ 83 h 119"/>
                <a:gd name="T92" fmla="*/ 0 w 233"/>
                <a:gd name="T93" fmla="*/ 11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19">
                  <a:moveTo>
                    <a:pt x="0" y="115"/>
                  </a:moveTo>
                  <a:lnTo>
                    <a:pt x="7" y="118"/>
                  </a:lnTo>
                  <a:lnTo>
                    <a:pt x="19" y="118"/>
                  </a:lnTo>
                  <a:lnTo>
                    <a:pt x="28" y="118"/>
                  </a:lnTo>
                  <a:lnTo>
                    <a:pt x="40" y="118"/>
                  </a:lnTo>
                  <a:lnTo>
                    <a:pt x="49" y="111"/>
                  </a:lnTo>
                  <a:lnTo>
                    <a:pt x="58" y="108"/>
                  </a:lnTo>
                  <a:lnTo>
                    <a:pt x="65" y="105"/>
                  </a:lnTo>
                  <a:lnTo>
                    <a:pt x="73" y="95"/>
                  </a:lnTo>
                  <a:lnTo>
                    <a:pt x="76" y="86"/>
                  </a:lnTo>
                  <a:lnTo>
                    <a:pt x="83" y="79"/>
                  </a:lnTo>
                  <a:lnTo>
                    <a:pt x="86" y="73"/>
                  </a:lnTo>
                  <a:lnTo>
                    <a:pt x="95" y="58"/>
                  </a:lnTo>
                  <a:lnTo>
                    <a:pt x="110" y="45"/>
                  </a:lnTo>
                  <a:lnTo>
                    <a:pt x="116" y="39"/>
                  </a:lnTo>
                  <a:lnTo>
                    <a:pt x="131" y="32"/>
                  </a:lnTo>
                  <a:lnTo>
                    <a:pt x="146" y="26"/>
                  </a:lnTo>
                  <a:lnTo>
                    <a:pt x="156" y="23"/>
                  </a:lnTo>
                  <a:lnTo>
                    <a:pt x="164" y="23"/>
                  </a:lnTo>
                  <a:lnTo>
                    <a:pt x="177" y="23"/>
                  </a:lnTo>
                  <a:lnTo>
                    <a:pt x="192" y="26"/>
                  </a:lnTo>
                  <a:lnTo>
                    <a:pt x="207" y="32"/>
                  </a:lnTo>
                  <a:lnTo>
                    <a:pt x="217" y="42"/>
                  </a:lnTo>
                  <a:lnTo>
                    <a:pt x="220" y="48"/>
                  </a:lnTo>
                  <a:lnTo>
                    <a:pt x="232" y="16"/>
                  </a:lnTo>
                  <a:lnTo>
                    <a:pt x="222" y="10"/>
                  </a:lnTo>
                  <a:lnTo>
                    <a:pt x="210" y="4"/>
                  </a:lnTo>
                  <a:lnTo>
                    <a:pt x="195" y="4"/>
                  </a:lnTo>
                  <a:lnTo>
                    <a:pt x="183" y="0"/>
                  </a:lnTo>
                  <a:lnTo>
                    <a:pt x="167" y="0"/>
                  </a:lnTo>
                  <a:lnTo>
                    <a:pt x="156" y="4"/>
                  </a:lnTo>
                  <a:lnTo>
                    <a:pt x="141" y="10"/>
                  </a:lnTo>
                  <a:lnTo>
                    <a:pt x="131" y="16"/>
                  </a:lnTo>
                  <a:lnTo>
                    <a:pt x="126" y="20"/>
                  </a:lnTo>
                  <a:lnTo>
                    <a:pt x="110" y="32"/>
                  </a:lnTo>
                  <a:lnTo>
                    <a:pt x="101" y="45"/>
                  </a:lnTo>
                  <a:lnTo>
                    <a:pt x="88" y="58"/>
                  </a:lnTo>
                  <a:lnTo>
                    <a:pt x="80" y="70"/>
                  </a:lnTo>
                  <a:lnTo>
                    <a:pt x="73" y="79"/>
                  </a:lnTo>
                  <a:lnTo>
                    <a:pt x="61" y="86"/>
                  </a:lnTo>
                  <a:lnTo>
                    <a:pt x="52" y="89"/>
                  </a:lnTo>
                  <a:lnTo>
                    <a:pt x="43" y="92"/>
                  </a:lnTo>
                  <a:lnTo>
                    <a:pt x="34" y="92"/>
                  </a:lnTo>
                  <a:lnTo>
                    <a:pt x="25" y="92"/>
                  </a:lnTo>
                  <a:lnTo>
                    <a:pt x="19" y="89"/>
                  </a:lnTo>
                  <a:lnTo>
                    <a:pt x="7" y="83"/>
                  </a:lnTo>
                  <a:lnTo>
                    <a:pt x="0" y="11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57" name="Forma Livre 9"/>
            <p:cNvSpPr>
              <a:spLocks/>
            </p:cNvSpPr>
            <p:nvPr/>
          </p:nvSpPr>
          <p:spPr bwMode="ltGray">
            <a:xfrm>
              <a:off x="454" y="3914"/>
              <a:ext cx="232" cy="116"/>
            </a:xfrm>
            <a:custGeom>
              <a:avLst/>
              <a:gdLst>
                <a:gd name="T0" fmla="*/ 0 w 232"/>
                <a:gd name="T1" fmla="*/ 111 h 116"/>
                <a:gd name="T2" fmla="*/ 9 w 232"/>
                <a:gd name="T3" fmla="*/ 115 h 116"/>
                <a:gd name="T4" fmla="*/ 19 w 232"/>
                <a:gd name="T5" fmla="*/ 115 h 116"/>
                <a:gd name="T6" fmla="*/ 30 w 232"/>
                <a:gd name="T7" fmla="*/ 115 h 116"/>
                <a:gd name="T8" fmla="*/ 40 w 232"/>
                <a:gd name="T9" fmla="*/ 111 h 116"/>
                <a:gd name="T10" fmla="*/ 49 w 232"/>
                <a:gd name="T11" fmla="*/ 108 h 116"/>
                <a:gd name="T12" fmla="*/ 61 w 232"/>
                <a:gd name="T13" fmla="*/ 105 h 116"/>
                <a:gd name="T14" fmla="*/ 64 w 232"/>
                <a:gd name="T15" fmla="*/ 102 h 116"/>
                <a:gd name="T16" fmla="*/ 73 w 232"/>
                <a:gd name="T17" fmla="*/ 93 h 116"/>
                <a:gd name="T18" fmla="*/ 76 w 232"/>
                <a:gd name="T19" fmla="*/ 84 h 116"/>
                <a:gd name="T20" fmla="*/ 82 w 232"/>
                <a:gd name="T21" fmla="*/ 77 h 116"/>
                <a:gd name="T22" fmla="*/ 85 w 232"/>
                <a:gd name="T23" fmla="*/ 72 h 116"/>
                <a:gd name="T24" fmla="*/ 95 w 232"/>
                <a:gd name="T25" fmla="*/ 56 h 116"/>
                <a:gd name="T26" fmla="*/ 110 w 232"/>
                <a:gd name="T27" fmla="*/ 43 h 116"/>
                <a:gd name="T28" fmla="*/ 116 w 232"/>
                <a:gd name="T29" fmla="*/ 38 h 116"/>
                <a:gd name="T30" fmla="*/ 131 w 232"/>
                <a:gd name="T31" fmla="*/ 31 h 116"/>
                <a:gd name="T32" fmla="*/ 146 w 232"/>
                <a:gd name="T33" fmla="*/ 25 h 116"/>
                <a:gd name="T34" fmla="*/ 155 w 232"/>
                <a:gd name="T35" fmla="*/ 22 h 116"/>
                <a:gd name="T36" fmla="*/ 167 w 232"/>
                <a:gd name="T37" fmla="*/ 18 h 116"/>
                <a:gd name="T38" fmla="*/ 176 w 232"/>
                <a:gd name="T39" fmla="*/ 22 h 116"/>
                <a:gd name="T40" fmla="*/ 191 w 232"/>
                <a:gd name="T41" fmla="*/ 25 h 116"/>
                <a:gd name="T42" fmla="*/ 206 w 232"/>
                <a:gd name="T43" fmla="*/ 31 h 116"/>
                <a:gd name="T44" fmla="*/ 216 w 232"/>
                <a:gd name="T45" fmla="*/ 38 h 116"/>
                <a:gd name="T46" fmla="*/ 219 w 232"/>
                <a:gd name="T47" fmla="*/ 46 h 116"/>
                <a:gd name="T48" fmla="*/ 231 w 232"/>
                <a:gd name="T49" fmla="*/ 13 h 116"/>
                <a:gd name="T50" fmla="*/ 222 w 232"/>
                <a:gd name="T51" fmla="*/ 10 h 116"/>
                <a:gd name="T52" fmla="*/ 209 w 232"/>
                <a:gd name="T53" fmla="*/ 3 h 116"/>
                <a:gd name="T54" fmla="*/ 194 w 232"/>
                <a:gd name="T55" fmla="*/ 0 h 116"/>
                <a:gd name="T56" fmla="*/ 182 w 232"/>
                <a:gd name="T57" fmla="*/ 0 h 116"/>
                <a:gd name="T58" fmla="*/ 167 w 232"/>
                <a:gd name="T59" fmla="*/ 0 h 116"/>
                <a:gd name="T60" fmla="*/ 155 w 232"/>
                <a:gd name="T61" fmla="*/ 3 h 116"/>
                <a:gd name="T62" fmla="*/ 143 w 232"/>
                <a:gd name="T63" fmla="*/ 10 h 116"/>
                <a:gd name="T64" fmla="*/ 131 w 232"/>
                <a:gd name="T65" fmla="*/ 13 h 116"/>
                <a:gd name="T66" fmla="*/ 125 w 232"/>
                <a:gd name="T67" fmla="*/ 18 h 116"/>
                <a:gd name="T68" fmla="*/ 113 w 232"/>
                <a:gd name="T69" fmla="*/ 31 h 116"/>
                <a:gd name="T70" fmla="*/ 100 w 232"/>
                <a:gd name="T71" fmla="*/ 43 h 116"/>
                <a:gd name="T72" fmla="*/ 88 w 232"/>
                <a:gd name="T73" fmla="*/ 56 h 116"/>
                <a:gd name="T74" fmla="*/ 80 w 232"/>
                <a:gd name="T75" fmla="*/ 69 h 116"/>
                <a:gd name="T76" fmla="*/ 73 w 232"/>
                <a:gd name="T77" fmla="*/ 74 h 116"/>
                <a:gd name="T78" fmla="*/ 61 w 232"/>
                <a:gd name="T79" fmla="*/ 84 h 116"/>
                <a:gd name="T80" fmla="*/ 52 w 232"/>
                <a:gd name="T81" fmla="*/ 87 h 116"/>
                <a:gd name="T82" fmla="*/ 45 w 232"/>
                <a:gd name="T83" fmla="*/ 90 h 116"/>
                <a:gd name="T84" fmla="*/ 34 w 232"/>
                <a:gd name="T85" fmla="*/ 90 h 116"/>
                <a:gd name="T86" fmla="*/ 25 w 232"/>
                <a:gd name="T87" fmla="*/ 90 h 116"/>
                <a:gd name="T88" fmla="*/ 19 w 232"/>
                <a:gd name="T89" fmla="*/ 87 h 116"/>
                <a:gd name="T90" fmla="*/ 7 w 232"/>
                <a:gd name="T91" fmla="*/ 80 h 116"/>
                <a:gd name="T92" fmla="*/ 0 w 232"/>
                <a:gd name="T93" fmla="*/ 1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2" h="116">
                  <a:moveTo>
                    <a:pt x="0" y="111"/>
                  </a:moveTo>
                  <a:lnTo>
                    <a:pt x="9" y="115"/>
                  </a:lnTo>
                  <a:lnTo>
                    <a:pt x="19" y="115"/>
                  </a:lnTo>
                  <a:lnTo>
                    <a:pt x="30" y="115"/>
                  </a:lnTo>
                  <a:lnTo>
                    <a:pt x="40" y="111"/>
                  </a:lnTo>
                  <a:lnTo>
                    <a:pt x="49" y="108"/>
                  </a:lnTo>
                  <a:lnTo>
                    <a:pt x="61" y="105"/>
                  </a:lnTo>
                  <a:lnTo>
                    <a:pt x="64" y="102"/>
                  </a:lnTo>
                  <a:lnTo>
                    <a:pt x="73" y="93"/>
                  </a:lnTo>
                  <a:lnTo>
                    <a:pt x="76" y="84"/>
                  </a:lnTo>
                  <a:lnTo>
                    <a:pt x="82" y="77"/>
                  </a:lnTo>
                  <a:lnTo>
                    <a:pt x="85" y="72"/>
                  </a:lnTo>
                  <a:lnTo>
                    <a:pt x="95" y="56"/>
                  </a:lnTo>
                  <a:lnTo>
                    <a:pt x="110" y="43"/>
                  </a:lnTo>
                  <a:lnTo>
                    <a:pt x="116" y="38"/>
                  </a:lnTo>
                  <a:lnTo>
                    <a:pt x="131" y="31"/>
                  </a:lnTo>
                  <a:lnTo>
                    <a:pt x="146" y="25"/>
                  </a:lnTo>
                  <a:lnTo>
                    <a:pt x="155" y="22"/>
                  </a:lnTo>
                  <a:lnTo>
                    <a:pt x="167" y="18"/>
                  </a:lnTo>
                  <a:lnTo>
                    <a:pt x="176" y="22"/>
                  </a:lnTo>
                  <a:lnTo>
                    <a:pt x="191" y="25"/>
                  </a:lnTo>
                  <a:lnTo>
                    <a:pt x="206" y="31"/>
                  </a:lnTo>
                  <a:lnTo>
                    <a:pt x="216" y="38"/>
                  </a:lnTo>
                  <a:lnTo>
                    <a:pt x="219" y="46"/>
                  </a:lnTo>
                  <a:lnTo>
                    <a:pt x="231" y="13"/>
                  </a:lnTo>
                  <a:lnTo>
                    <a:pt x="222" y="10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82" y="0"/>
                  </a:lnTo>
                  <a:lnTo>
                    <a:pt x="167" y="0"/>
                  </a:lnTo>
                  <a:lnTo>
                    <a:pt x="155" y="3"/>
                  </a:lnTo>
                  <a:lnTo>
                    <a:pt x="143" y="10"/>
                  </a:lnTo>
                  <a:lnTo>
                    <a:pt x="131" y="13"/>
                  </a:lnTo>
                  <a:lnTo>
                    <a:pt x="125" y="18"/>
                  </a:lnTo>
                  <a:lnTo>
                    <a:pt x="113" y="31"/>
                  </a:lnTo>
                  <a:lnTo>
                    <a:pt x="100" y="43"/>
                  </a:lnTo>
                  <a:lnTo>
                    <a:pt x="88" y="56"/>
                  </a:lnTo>
                  <a:lnTo>
                    <a:pt x="80" y="69"/>
                  </a:lnTo>
                  <a:lnTo>
                    <a:pt x="73" y="74"/>
                  </a:lnTo>
                  <a:lnTo>
                    <a:pt x="61" y="84"/>
                  </a:lnTo>
                  <a:lnTo>
                    <a:pt x="52" y="87"/>
                  </a:lnTo>
                  <a:lnTo>
                    <a:pt x="45" y="90"/>
                  </a:lnTo>
                  <a:lnTo>
                    <a:pt x="34" y="90"/>
                  </a:lnTo>
                  <a:lnTo>
                    <a:pt x="25" y="90"/>
                  </a:lnTo>
                  <a:lnTo>
                    <a:pt x="19" y="87"/>
                  </a:lnTo>
                  <a:lnTo>
                    <a:pt x="7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58" name="Forma Livre 10"/>
            <p:cNvSpPr>
              <a:spLocks/>
            </p:cNvSpPr>
            <p:nvPr/>
          </p:nvSpPr>
          <p:spPr bwMode="ltGray">
            <a:xfrm>
              <a:off x="5314" y="1011"/>
              <a:ext cx="233" cy="119"/>
            </a:xfrm>
            <a:custGeom>
              <a:avLst/>
              <a:gdLst>
                <a:gd name="T0" fmla="*/ 232 w 233"/>
                <a:gd name="T1" fmla="*/ 115 h 119"/>
                <a:gd name="T2" fmla="*/ 222 w 233"/>
                <a:gd name="T3" fmla="*/ 115 h 119"/>
                <a:gd name="T4" fmla="*/ 214 w 233"/>
                <a:gd name="T5" fmla="*/ 118 h 119"/>
                <a:gd name="T6" fmla="*/ 201 w 233"/>
                <a:gd name="T7" fmla="*/ 118 h 119"/>
                <a:gd name="T8" fmla="*/ 192 w 233"/>
                <a:gd name="T9" fmla="*/ 115 h 119"/>
                <a:gd name="T10" fmla="*/ 183 w 233"/>
                <a:gd name="T11" fmla="*/ 112 h 119"/>
                <a:gd name="T12" fmla="*/ 171 w 233"/>
                <a:gd name="T13" fmla="*/ 106 h 119"/>
                <a:gd name="T14" fmla="*/ 164 w 233"/>
                <a:gd name="T15" fmla="*/ 102 h 119"/>
                <a:gd name="T16" fmla="*/ 158 w 233"/>
                <a:gd name="T17" fmla="*/ 94 h 119"/>
                <a:gd name="T18" fmla="*/ 153 w 233"/>
                <a:gd name="T19" fmla="*/ 84 h 119"/>
                <a:gd name="T20" fmla="*/ 149 w 233"/>
                <a:gd name="T21" fmla="*/ 78 h 119"/>
                <a:gd name="T22" fmla="*/ 146 w 233"/>
                <a:gd name="T23" fmla="*/ 71 h 119"/>
                <a:gd name="T24" fmla="*/ 134 w 233"/>
                <a:gd name="T25" fmla="*/ 59 h 119"/>
                <a:gd name="T26" fmla="*/ 122 w 233"/>
                <a:gd name="T27" fmla="*/ 44 h 119"/>
                <a:gd name="T28" fmla="*/ 113 w 233"/>
                <a:gd name="T29" fmla="*/ 37 h 119"/>
                <a:gd name="T30" fmla="*/ 97 w 233"/>
                <a:gd name="T31" fmla="*/ 31 h 119"/>
                <a:gd name="T32" fmla="*/ 85 w 233"/>
                <a:gd name="T33" fmla="*/ 28 h 119"/>
                <a:gd name="T34" fmla="*/ 73 w 233"/>
                <a:gd name="T35" fmla="*/ 24 h 119"/>
                <a:gd name="T36" fmla="*/ 64 w 233"/>
                <a:gd name="T37" fmla="*/ 21 h 119"/>
                <a:gd name="T38" fmla="*/ 52 w 233"/>
                <a:gd name="T39" fmla="*/ 24 h 119"/>
                <a:gd name="T40" fmla="*/ 39 w 233"/>
                <a:gd name="T41" fmla="*/ 28 h 119"/>
                <a:gd name="T42" fmla="*/ 24 w 233"/>
                <a:gd name="T43" fmla="*/ 31 h 119"/>
                <a:gd name="T44" fmla="*/ 15 w 233"/>
                <a:gd name="T45" fmla="*/ 40 h 119"/>
                <a:gd name="T46" fmla="*/ 9 w 233"/>
                <a:gd name="T47" fmla="*/ 47 h 119"/>
                <a:gd name="T48" fmla="*/ 0 w 233"/>
                <a:gd name="T49" fmla="*/ 16 h 119"/>
                <a:gd name="T50" fmla="*/ 6 w 233"/>
                <a:gd name="T51" fmla="*/ 9 h 119"/>
                <a:gd name="T52" fmla="*/ 21 w 233"/>
                <a:gd name="T53" fmla="*/ 6 h 119"/>
                <a:gd name="T54" fmla="*/ 33 w 233"/>
                <a:gd name="T55" fmla="*/ 3 h 119"/>
                <a:gd name="T56" fmla="*/ 49 w 233"/>
                <a:gd name="T57" fmla="*/ 0 h 119"/>
                <a:gd name="T58" fmla="*/ 61 w 233"/>
                <a:gd name="T59" fmla="*/ 3 h 119"/>
                <a:gd name="T60" fmla="*/ 73 w 233"/>
                <a:gd name="T61" fmla="*/ 6 h 119"/>
                <a:gd name="T62" fmla="*/ 88 w 233"/>
                <a:gd name="T63" fmla="*/ 13 h 119"/>
                <a:gd name="T64" fmla="*/ 100 w 233"/>
                <a:gd name="T65" fmla="*/ 16 h 119"/>
                <a:gd name="T66" fmla="*/ 107 w 233"/>
                <a:gd name="T67" fmla="*/ 21 h 119"/>
                <a:gd name="T68" fmla="*/ 118 w 233"/>
                <a:gd name="T69" fmla="*/ 31 h 119"/>
                <a:gd name="T70" fmla="*/ 131 w 233"/>
                <a:gd name="T71" fmla="*/ 47 h 119"/>
                <a:gd name="T72" fmla="*/ 143 w 233"/>
                <a:gd name="T73" fmla="*/ 59 h 119"/>
                <a:gd name="T74" fmla="*/ 153 w 233"/>
                <a:gd name="T75" fmla="*/ 71 h 119"/>
                <a:gd name="T76" fmla="*/ 158 w 233"/>
                <a:gd name="T77" fmla="*/ 78 h 119"/>
                <a:gd name="T78" fmla="*/ 168 w 233"/>
                <a:gd name="T79" fmla="*/ 84 h 119"/>
                <a:gd name="T80" fmla="*/ 177 w 233"/>
                <a:gd name="T81" fmla="*/ 91 h 119"/>
                <a:gd name="T82" fmla="*/ 186 w 233"/>
                <a:gd name="T83" fmla="*/ 94 h 119"/>
                <a:gd name="T84" fmla="*/ 199 w 233"/>
                <a:gd name="T85" fmla="*/ 94 h 119"/>
                <a:gd name="T86" fmla="*/ 204 w 233"/>
                <a:gd name="T87" fmla="*/ 91 h 119"/>
                <a:gd name="T88" fmla="*/ 214 w 233"/>
                <a:gd name="T89" fmla="*/ 91 h 119"/>
                <a:gd name="T90" fmla="*/ 225 w 233"/>
                <a:gd name="T91" fmla="*/ 84 h 119"/>
                <a:gd name="T92" fmla="*/ 232 w 233"/>
                <a:gd name="T93" fmla="*/ 11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19">
                  <a:moveTo>
                    <a:pt x="232" y="115"/>
                  </a:moveTo>
                  <a:lnTo>
                    <a:pt x="222" y="115"/>
                  </a:lnTo>
                  <a:lnTo>
                    <a:pt x="214" y="118"/>
                  </a:lnTo>
                  <a:lnTo>
                    <a:pt x="201" y="118"/>
                  </a:lnTo>
                  <a:lnTo>
                    <a:pt x="192" y="115"/>
                  </a:lnTo>
                  <a:lnTo>
                    <a:pt x="183" y="112"/>
                  </a:lnTo>
                  <a:lnTo>
                    <a:pt x="171" y="106"/>
                  </a:lnTo>
                  <a:lnTo>
                    <a:pt x="164" y="102"/>
                  </a:lnTo>
                  <a:lnTo>
                    <a:pt x="158" y="94"/>
                  </a:lnTo>
                  <a:lnTo>
                    <a:pt x="153" y="84"/>
                  </a:lnTo>
                  <a:lnTo>
                    <a:pt x="149" y="78"/>
                  </a:lnTo>
                  <a:lnTo>
                    <a:pt x="146" y="71"/>
                  </a:lnTo>
                  <a:lnTo>
                    <a:pt x="134" y="59"/>
                  </a:lnTo>
                  <a:lnTo>
                    <a:pt x="122" y="44"/>
                  </a:lnTo>
                  <a:lnTo>
                    <a:pt x="113" y="37"/>
                  </a:lnTo>
                  <a:lnTo>
                    <a:pt x="97" y="31"/>
                  </a:lnTo>
                  <a:lnTo>
                    <a:pt x="85" y="28"/>
                  </a:lnTo>
                  <a:lnTo>
                    <a:pt x="73" y="24"/>
                  </a:lnTo>
                  <a:lnTo>
                    <a:pt x="64" y="21"/>
                  </a:lnTo>
                  <a:lnTo>
                    <a:pt x="52" y="24"/>
                  </a:lnTo>
                  <a:lnTo>
                    <a:pt x="39" y="28"/>
                  </a:lnTo>
                  <a:lnTo>
                    <a:pt x="24" y="31"/>
                  </a:lnTo>
                  <a:lnTo>
                    <a:pt x="15" y="40"/>
                  </a:lnTo>
                  <a:lnTo>
                    <a:pt x="9" y="47"/>
                  </a:lnTo>
                  <a:lnTo>
                    <a:pt x="0" y="16"/>
                  </a:lnTo>
                  <a:lnTo>
                    <a:pt x="6" y="9"/>
                  </a:lnTo>
                  <a:lnTo>
                    <a:pt x="21" y="6"/>
                  </a:lnTo>
                  <a:lnTo>
                    <a:pt x="33" y="3"/>
                  </a:lnTo>
                  <a:lnTo>
                    <a:pt x="49" y="0"/>
                  </a:lnTo>
                  <a:lnTo>
                    <a:pt x="61" y="3"/>
                  </a:lnTo>
                  <a:lnTo>
                    <a:pt x="73" y="6"/>
                  </a:lnTo>
                  <a:lnTo>
                    <a:pt x="88" y="13"/>
                  </a:lnTo>
                  <a:lnTo>
                    <a:pt x="100" y="16"/>
                  </a:lnTo>
                  <a:lnTo>
                    <a:pt x="107" y="21"/>
                  </a:lnTo>
                  <a:lnTo>
                    <a:pt x="118" y="31"/>
                  </a:lnTo>
                  <a:lnTo>
                    <a:pt x="131" y="47"/>
                  </a:lnTo>
                  <a:lnTo>
                    <a:pt x="143" y="59"/>
                  </a:lnTo>
                  <a:lnTo>
                    <a:pt x="153" y="71"/>
                  </a:lnTo>
                  <a:lnTo>
                    <a:pt x="158" y="78"/>
                  </a:lnTo>
                  <a:lnTo>
                    <a:pt x="168" y="84"/>
                  </a:lnTo>
                  <a:lnTo>
                    <a:pt x="177" y="91"/>
                  </a:lnTo>
                  <a:lnTo>
                    <a:pt x="186" y="94"/>
                  </a:lnTo>
                  <a:lnTo>
                    <a:pt x="199" y="94"/>
                  </a:lnTo>
                  <a:lnTo>
                    <a:pt x="204" y="91"/>
                  </a:lnTo>
                  <a:lnTo>
                    <a:pt x="214" y="91"/>
                  </a:lnTo>
                  <a:lnTo>
                    <a:pt x="225" y="84"/>
                  </a:lnTo>
                  <a:lnTo>
                    <a:pt x="232" y="11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59" name="Forma Livre 11"/>
            <p:cNvSpPr>
              <a:spLocks/>
            </p:cNvSpPr>
            <p:nvPr/>
          </p:nvSpPr>
          <p:spPr bwMode="ltGray">
            <a:xfrm>
              <a:off x="1852" y="147"/>
              <a:ext cx="232" cy="114"/>
            </a:xfrm>
            <a:custGeom>
              <a:avLst/>
              <a:gdLst>
                <a:gd name="T0" fmla="*/ 231 w 232"/>
                <a:gd name="T1" fmla="*/ 110 h 114"/>
                <a:gd name="T2" fmla="*/ 221 w 232"/>
                <a:gd name="T3" fmla="*/ 113 h 114"/>
                <a:gd name="T4" fmla="*/ 213 w 232"/>
                <a:gd name="T5" fmla="*/ 113 h 114"/>
                <a:gd name="T6" fmla="*/ 201 w 232"/>
                <a:gd name="T7" fmla="*/ 113 h 114"/>
                <a:gd name="T8" fmla="*/ 191 w 232"/>
                <a:gd name="T9" fmla="*/ 113 h 114"/>
                <a:gd name="T10" fmla="*/ 183 w 232"/>
                <a:gd name="T11" fmla="*/ 110 h 114"/>
                <a:gd name="T12" fmla="*/ 170 w 232"/>
                <a:gd name="T13" fmla="*/ 104 h 114"/>
                <a:gd name="T14" fmla="*/ 167 w 232"/>
                <a:gd name="T15" fmla="*/ 102 h 114"/>
                <a:gd name="T16" fmla="*/ 158 w 232"/>
                <a:gd name="T17" fmla="*/ 92 h 114"/>
                <a:gd name="T18" fmla="*/ 155 w 232"/>
                <a:gd name="T19" fmla="*/ 82 h 114"/>
                <a:gd name="T20" fmla="*/ 148 w 232"/>
                <a:gd name="T21" fmla="*/ 77 h 114"/>
                <a:gd name="T22" fmla="*/ 145 w 232"/>
                <a:gd name="T23" fmla="*/ 71 h 114"/>
                <a:gd name="T24" fmla="*/ 133 w 232"/>
                <a:gd name="T25" fmla="*/ 56 h 114"/>
                <a:gd name="T26" fmla="*/ 122 w 232"/>
                <a:gd name="T27" fmla="*/ 43 h 114"/>
                <a:gd name="T28" fmla="*/ 112 w 232"/>
                <a:gd name="T29" fmla="*/ 36 h 114"/>
                <a:gd name="T30" fmla="*/ 100 w 232"/>
                <a:gd name="T31" fmla="*/ 31 h 114"/>
                <a:gd name="T32" fmla="*/ 85 w 232"/>
                <a:gd name="T33" fmla="*/ 25 h 114"/>
                <a:gd name="T34" fmla="*/ 76 w 232"/>
                <a:gd name="T35" fmla="*/ 21 h 114"/>
                <a:gd name="T36" fmla="*/ 64 w 232"/>
                <a:gd name="T37" fmla="*/ 21 h 114"/>
                <a:gd name="T38" fmla="*/ 54 w 232"/>
                <a:gd name="T39" fmla="*/ 21 h 114"/>
                <a:gd name="T40" fmla="*/ 39 w 232"/>
                <a:gd name="T41" fmla="*/ 25 h 114"/>
                <a:gd name="T42" fmla="*/ 24 w 232"/>
                <a:gd name="T43" fmla="*/ 31 h 114"/>
                <a:gd name="T44" fmla="*/ 15 w 232"/>
                <a:gd name="T45" fmla="*/ 36 h 114"/>
                <a:gd name="T46" fmla="*/ 9 w 232"/>
                <a:gd name="T47" fmla="*/ 46 h 114"/>
                <a:gd name="T48" fmla="*/ 0 w 232"/>
                <a:gd name="T49" fmla="*/ 15 h 114"/>
                <a:gd name="T50" fmla="*/ 9 w 232"/>
                <a:gd name="T51" fmla="*/ 10 h 114"/>
                <a:gd name="T52" fmla="*/ 21 w 232"/>
                <a:gd name="T53" fmla="*/ 3 h 114"/>
                <a:gd name="T54" fmla="*/ 33 w 232"/>
                <a:gd name="T55" fmla="*/ 0 h 114"/>
                <a:gd name="T56" fmla="*/ 48 w 232"/>
                <a:gd name="T57" fmla="*/ 0 h 114"/>
                <a:gd name="T58" fmla="*/ 64 w 232"/>
                <a:gd name="T59" fmla="*/ 0 h 114"/>
                <a:gd name="T60" fmla="*/ 72 w 232"/>
                <a:gd name="T61" fmla="*/ 3 h 114"/>
                <a:gd name="T62" fmla="*/ 87 w 232"/>
                <a:gd name="T63" fmla="*/ 10 h 114"/>
                <a:gd name="T64" fmla="*/ 100 w 232"/>
                <a:gd name="T65" fmla="*/ 15 h 114"/>
                <a:gd name="T66" fmla="*/ 106 w 232"/>
                <a:gd name="T67" fmla="*/ 18 h 114"/>
                <a:gd name="T68" fmla="*/ 118 w 232"/>
                <a:gd name="T69" fmla="*/ 31 h 114"/>
                <a:gd name="T70" fmla="*/ 130 w 232"/>
                <a:gd name="T71" fmla="*/ 43 h 114"/>
                <a:gd name="T72" fmla="*/ 143 w 232"/>
                <a:gd name="T73" fmla="*/ 58 h 114"/>
                <a:gd name="T74" fmla="*/ 152 w 232"/>
                <a:gd name="T75" fmla="*/ 67 h 114"/>
                <a:gd name="T76" fmla="*/ 158 w 232"/>
                <a:gd name="T77" fmla="*/ 77 h 114"/>
                <a:gd name="T78" fmla="*/ 167 w 232"/>
                <a:gd name="T79" fmla="*/ 82 h 114"/>
                <a:gd name="T80" fmla="*/ 179 w 232"/>
                <a:gd name="T81" fmla="*/ 86 h 114"/>
                <a:gd name="T82" fmla="*/ 185 w 232"/>
                <a:gd name="T83" fmla="*/ 89 h 114"/>
                <a:gd name="T84" fmla="*/ 198 w 232"/>
                <a:gd name="T85" fmla="*/ 89 h 114"/>
                <a:gd name="T86" fmla="*/ 206 w 232"/>
                <a:gd name="T87" fmla="*/ 89 h 114"/>
                <a:gd name="T88" fmla="*/ 213 w 232"/>
                <a:gd name="T89" fmla="*/ 86 h 114"/>
                <a:gd name="T90" fmla="*/ 224 w 232"/>
                <a:gd name="T91" fmla="*/ 79 h 114"/>
                <a:gd name="T92" fmla="*/ 231 w 232"/>
                <a:gd name="T93" fmla="*/ 11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2" h="114">
                  <a:moveTo>
                    <a:pt x="231" y="110"/>
                  </a:moveTo>
                  <a:lnTo>
                    <a:pt x="221" y="113"/>
                  </a:lnTo>
                  <a:lnTo>
                    <a:pt x="213" y="113"/>
                  </a:lnTo>
                  <a:lnTo>
                    <a:pt x="201" y="113"/>
                  </a:lnTo>
                  <a:lnTo>
                    <a:pt x="191" y="113"/>
                  </a:lnTo>
                  <a:lnTo>
                    <a:pt x="183" y="110"/>
                  </a:lnTo>
                  <a:lnTo>
                    <a:pt x="170" y="104"/>
                  </a:lnTo>
                  <a:lnTo>
                    <a:pt x="167" y="102"/>
                  </a:lnTo>
                  <a:lnTo>
                    <a:pt x="158" y="92"/>
                  </a:lnTo>
                  <a:lnTo>
                    <a:pt x="155" y="82"/>
                  </a:lnTo>
                  <a:lnTo>
                    <a:pt x="148" y="77"/>
                  </a:lnTo>
                  <a:lnTo>
                    <a:pt x="145" y="71"/>
                  </a:lnTo>
                  <a:lnTo>
                    <a:pt x="133" y="56"/>
                  </a:lnTo>
                  <a:lnTo>
                    <a:pt x="122" y="43"/>
                  </a:lnTo>
                  <a:lnTo>
                    <a:pt x="112" y="36"/>
                  </a:lnTo>
                  <a:lnTo>
                    <a:pt x="100" y="31"/>
                  </a:lnTo>
                  <a:lnTo>
                    <a:pt x="85" y="25"/>
                  </a:lnTo>
                  <a:lnTo>
                    <a:pt x="76" y="21"/>
                  </a:lnTo>
                  <a:lnTo>
                    <a:pt x="64" y="21"/>
                  </a:lnTo>
                  <a:lnTo>
                    <a:pt x="54" y="21"/>
                  </a:lnTo>
                  <a:lnTo>
                    <a:pt x="39" y="25"/>
                  </a:lnTo>
                  <a:lnTo>
                    <a:pt x="24" y="31"/>
                  </a:lnTo>
                  <a:lnTo>
                    <a:pt x="15" y="36"/>
                  </a:lnTo>
                  <a:lnTo>
                    <a:pt x="9" y="46"/>
                  </a:lnTo>
                  <a:lnTo>
                    <a:pt x="0" y="15"/>
                  </a:lnTo>
                  <a:lnTo>
                    <a:pt x="9" y="10"/>
                  </a:lnTo>
                  <a:lnTo>
                    <a:pt x="21" y="3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72" y="3"/>
                  </a:lnTo>
                  <a:lnTo>
                    <a:pt x="87" y="10"/>
                  </a:lnTo>
                  <a:lnTo>
                    <a:pt x="100" y="15"/>
                  </a:lnTo>
                  <a:lnTo>
                    <a:pt x="106" y="18"/>
                  </a:lnTo>
                  <a:lnTo>
                    <a:pt x="118" y="31"/>
                  </a:lnTo>
                  <a:lnTo>
                    <a:pt x="130" y="43"/>
                  </a:lnTo>
                  <a:lnTo>
                    <a:pt x="143" y="58"/>
                  </a:lnTo>
                  <a:lnTo>
                    <a:pt x="152" y="67"/>
                  </a:lnTo>
                  <a:lnTo>
                    <a:pt x="158" y="77"/>
                  </a:lnTo>
                  <a:lnTo>
                    <a:pt x="167" y="82"/>
                  </a:lnTo>
                  <a:lnTo>
                    <a:pt x="179" y="86"/>
                  </a:lnTo>
                  <a:lnTo>
                    <a:pt x="185" y="89"/>
                  </a:lnTo>
                  <a:lnTo>
                    <a:pt x="198" y="89"/>
                  </a:lnTo>
                  <a:lnTo>
                    <a:pt x="206" y="89"/>
                  </a:lnTo>
                  <a:lnTo>
                    <a:pt x="213" y="86"/>
                  </a:lnTo>
                  <a:lnTo>
                    <a:pt x="224" y="79"/>
                  </a:lnTo>
                  <a:lnTo>
                    <a:pt x="231" y="11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60" name="Forma Livre 12"/>
            <p:cNvSpPr>
              <a:spLocks/>
            </p:cNvSpPr>
            <p:nvPr/>
          </p:nvSpPr>
          <p:spPr bwMode="ltGray">
            <a:xfrm>
              <a:off x="151" y="121"/>
              <a:ext cx="233" cy="120"/>
            </a:xfrm>
            <a:custGeom>
              <a:avLst/>
              <a:gdLst>
                <a:gd name="T0" fmla="*/ 232 w 233"/>
                <a:gd name="T1" fmla="*/ 116 h 120"/>
                <a:gd name="T2" fmla="*/ 223 w 233"/>
                <a:gd name="T3" fmla="*/ 116 h 120"/>
                <a:gd name="T4" fmla="*/ 214 w 233"/>
                <a:gd name="T5" fmla="*/ 119 h 120"/>
                <a:gd name="T6" fmla="*/ 204 w 233"/>
                <a:gd name="T7" fmla="*/ 119 h 120"/>
                <a:gd name="T8" fmla="*/ 193 w 233"/>
                <a:gd name="T9" fmla="*/ 116 h 120"/>
                <a:gd name="T10" fmla="*/ 183 w 233"/>
                <a:gd name="T11" fmla="*/ 112 h 120"/>
                <a:gd name="T12" fmla="*/ 174 w 233"/>
                <a:gd name="T13" fmla="*/ 106 h 120"/>
                <a:gd name="T14" fmla="*/ 168 w 233"/>
                <a:gd name="T15" fmla="*/ 103 h 120"/>
                <a:gd name="T16" fmla="*/ 158 w 233"/>
                <a:gd name="T17" fmla="*/ 94 h 120"/>
                <a:gd name="T18" fmla="*/ 156 w 233"/>
                <a:gd name="T19" fmla="*/ 85 h 120"/>
                <a:gd name="T20" fmla="*/ 150 w 233"/>
                <a:gd name="T21" fmla="*/ 78 h 120"/>
                <a:gd name="T22" fmla="*/ 147 w 233"/>
                <a:gd name="T23" fmla="*/ 72 h 120"/>
                <a:gd name="T24" fmla="*/ 137 w 233"/>
                <a:gd name="T25" fmla="*/ 60 h 120"/>
                <a:gd name="T26" fmla="*/ 122 w 233"/>
                <a:gd name="T27" fmla="*/ 44 h 120"/>
                <a:gd name="T28" fmla="*/ 116 w 233"/>
                <a:gd name="T29" fmla="*/ 38 h 120"/>
                <a:gd name="T30" fmla="*/ 101 w 233"/>
                <a:gd name="T31" fmla="*/ 31 h 120"/>
                <a:gd name="T32" fmla="*/ 86 w 233"/>
                <a:gd name="T33" fmla="*/ 25 h 120"/>
                <a:gd name="T34" fmla="*/ 76 w 233"/>
                <a:gd name="T35" fmla="*/ 22 h 120"/>
                <a:gd name="T36" fmla="*/ 67 w 233"/>
                <a:gd name="T37" fmla="*/ 22 h 120"/>
                <a:gd name="T38" fmla="*/ 55 w 233"/>
                <a:gd name="T39" fmla="*/ 22 h 120"/>
                <a:gd name="T40" fmla="*/ 40 w 233"/>
                <a:gd name="T41" fmla="*/ 28 h 120"/>
                <a:gd name="T42" fmla="*/ 25 w 233"/>
                <a:gd name="T43" fmla="*/ 31 h 120"/>
                <a:gd name="T44" fmla="*/ 18 w 233"/>
                <a:gd name="T45" fmla="*/ 41 h 120"/>
                <a:gd name="T46" fmla="*/ 12 w 233"/>
                <a:gd name="T47" fmla="*/ 47 h 120"/>
                <a:gd name="T48" fmla="*/ 0 w 233"/>
                <a:gd name="T49" fmla="*/ 16 h 120"/>
                <a:gd name="T50" fmla="*/ 10 w 233"/>
                <a:gd name="T51" fmla="*/ 10 h 120"/>
                <a:gd name="T52" fmla="*/ 21 w 233"/>
                <a:gd name="T53" fmla="*/ 7 h 120"/>
                <a:gd name="T54" fmla="*/ 36 w 233"/>
                <a:gd name="T55" fmla="*/ 3 h 120"/>
                <a:gd name="T56" fmla="*/ 49 w 233"/>
                <a:gd name="T57" fmla="*/ 0 h 120"/>
                <a:gd name="T58" fmla="*/ 64 w 233"/>
                <a:gd name="T59" fmla="*/ 3 h 120"/>
                <a:gd name="T60" fmla="*/ 76 w 233"/>
                <a:gd name="T61" fmla="*/ 7 h 120"/>
                <a:gd name="T62" fmla="*/ 89 w 233"/>
                <a:gd name="T63" fmla="*/ 13 h 120"/>
                <a:gd name="T64" fmla="*/ 101 w 233"/>
                <a:gd name="T65" fmla="*/ 16 h 120"/>
                <a:gd name="T66" fmla="*/ 107 w 233"/>
                <a:gd name="T67" fmla="*/ 22 h 120"/>
                <a:gd name="T68" fmla="*/ 119 w 233"/>
                <a:gd name="T69" fmla="*/ 31 h 120"/>
                <a:gd name="T70" fmla="*/ 132 w 233"/>
                <a:gd name="T71" fmla="*/ 47 h 120"/>
                <a:gd name="T72" fmla="*/ 143 w 233"/>
                <a:gd name="T73" fmla="*/ 60 h 120"/>
                <a:gd name="T74" fmla="*/ 153 w 233"/>
                <a:gd name="T75" fmla="*/ 72 h 120"/>
                <a:gd name="T76" fmla="*/ 158 w 233"/>
                <a:gd name="T77" fmla="*/ 78 h 120"/>
                <a:gd name="T78" fmla="*/ 171 w 233"/>
                <a:gd name="T79" fmla="*/ 85 h 120"/>
                <a:gd name="T80" fmla="*/ 180 w 233"/>
                <a:gd name="T81" fmla="*/ 91 h 120"/>
                <a:gd name="T82" fmla="*/ 189 w 233"/>
                <a:gd name="T83" fmla="*/ 94 h 120"/>
                <a:gd name="T84" fmla="*/ 199 w 233"/>
                <a:gd name="T85" fmla="*/ 94 h 120"/>
                <a:gd name="T86" fmla="*/ 208 w 233"/>
                <a:gd name="T87" fmla="*/ 91 h 120"/>
                <a:gd name="T88" fmla="*/ 214 w 233"/>
                <a:gd name="T89" fmla="*/ 91 h 120"/>
                <a:gd name="T90" fmla="*/ 226 w 233"/>
                <a:gd name="T91" fmla="*/ 85 h 120"/>
                <a:gd name="T92" fmla="*/ 232 w 233"/>
                <a:gd name="T93" fmla="*/ 1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20">
                  <a:moveTo>
                    <a:pt x="232" y="116"/>
                  </a:moveTo>
                  <a:lnTo>
                    <a:pt x="223" y="116"/>
                  </a:lnTo>
                  <a:lnTo>
                    <a:pt x="214" y="119"/>
                  </a:lnTo>
                  <a:lnTo>
                    <a:pt x="204" y="119"/>
                  </a:lnTo>
                  <a:lnTo>
                    <a:pt x="193" y="116"/>
                  </a:lnTo>
                  <a:lnTo>
                    <a:pt x="183" y="112"/>
                  </a:lnTo>
                  <a:lnTo>
                    <a:pt x="174" y="106"/>
                  </a:lnTo>
                  <a:lnTo>
                    <a:pt x="168" y="103"/>
                  </a:lnTo>
                  <a:lnTo>
                    <a:pt x="158" y="94"/>
                  </a:lnTo>
                  <a:lnTo>
                    <a:pt x="156" y="85"/>
                  </a:lnTo>
                  <a:lnTo>
                    <a:pt x="150" y="78"/>
                  </a:lnTo>
                  <a:lnTo>
                    <a:pt x="147" y="72"/>
                  </a:lnTo>
                  <a:lnTo>
                    <a:pt x="137" y="60"/>
                  </a:lnTo>
                  <a:lnTo>
                    <a:pt x="122" y="44"/>
                  </a:lnTo>
                  <a:lnTo>
                    <a:pt x="116" y="38"/>
                  </a:lnTo>
                  <a:lnTo>
                    <a:pt x="101" y="31"/>
                  </a:lnTo>
                  <a:lnTo>
                    <a:pt x="86" y="25"/>
                  </a:lnTo>
                  <a:lnTo>
                    <a:pt x="76" y="22"/>
                  </a:lnTo>
                  <a:lnTo>
                    <a:pt x="67" y="22"/>
                  </a:lnTo>
                  <a:lnTo>
                    <a:pt x="55" y="22"/>
                  </a:lnTo>
                  <a:lnTo>
                    <a:pt x="40" y="28"/>
                  </a:lnTo>
                  <a:lnTo>
                    <a:pt x="25" y="31"/>
                  </a:lnTo>
                  <a:lnTo>
                    <a:pt x="18" y="41"/>
                  </a:lnTo>
                  <a:lnTo>
                    <a:pt x="12" y="47"/>
                  </a:lnTo>
                  <a:lnTo>
                    <a:pt x="0" y="16"/>
                  </a:lnTo>
                  <a:lnTo>
                    <a:pt x="10" y="10"/>
                  </a:lnTo>
                  <a:lnTo>
                    <a:pt x="21" y="7"/>
                  </a:lnTo>
                  <a:lnTo>
                    <a:pt x="36" y="3"/>
                  </a:lnTo>
                  <a:lnTo>
                    <a:pt x="49" y="0"/>
                  </a:lnTo>
                  <a:lnTo>
                    <a:pt x="64" y="3"/>
                  </a:lnTo>
                  <a:lnTo>
                    <a:pt x="76" y="7"/>
                  </a:lnTo>
                  <a:lnTo>
                    <a:pt x="89" y="13"/>
                  </a:lnTo>
                  <a:lnTo>
                    <a:pt x="101" y="16"/>
                  </a:lnTo>
                  <a:lnTo>
                    <a:pt x="107" y="22"/>
                  </a:lnTo>
                  <a:lnTo>
                    <a:pt x="119" y="31"/>
                  </a:lnTo>
                  <a:lnTo>
                    <a:pt x="132" y="47"/>
                  </a:lnTo>
                  <a:lnTo>
                    <a:pt x="143" y="60"/>
                  </a:lnTo>
                  <a:lnTo>
                    <a:pt x="153" y="72"/>
                  </a:lnTo>
                  <a:lnTo>
                    <a:pt x="158" y="78"/>
                  </a:lnTo>
                  <a:lnTo>
                    <a:pt x="171" y="85"/>
                  </a:lnTo>
                  <a:lnTo>
                    <a:pt x="180" y="91"/>
                  </a:lnTo>
                  <a:lnTo>
                    <a:pt x="189" y="94"/>
                  </a:lnTo>
                  <a:lnTo>
                    <a:pt x="199" y="94"/>
                  </a:lnTo>
                  <a:lnTo>
                    <a:pt x="208" y="91"/>
                  </a:lnTo>
                  <a:lnTo>
                    <a:pt x="214" y="91"/>
                  </a:lnTo>
                  <a:lnTo>
                    <a:pt x="226" y="85"/>
                  </a:lnTo>
                  <a:lnTo>
                    <a:pt x="232" y="11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61" name="Forma Livre 13"/>
            <p:cNvSpPr>
              <a:spLocks/>
            </p:cNvSpPr>
            <p:nvPr/>
          </p:nvSpPr>
          <p:spPr bwMode="ltGray">
            <a:xfrm>
              <a:off x="1756" y="3890"/>
              <a:ext cx="228" cy="116"/>
            </a:xfrm>
            <a:custGeom>
              <a:avLst/>
              <a:gdLst>
                <a:gd name="T0" fmla="*/ 227 w 228"/>
                <a:gd name="T1" fmla="*/ 112 h 116"/>
                <a:gd name="T2" fmla="*/ 220 w 228"/>
                <a:gd name="T3" fmla="*/ 115 h 116"/>
                <a:gd name="T4" fmla="*/ 209 w 228"/>
                <a:gd name="T5" fmla="*/ 115 h 116"/>
                <a:gd name="T6" fmla="*/ 200 w 228"/>
                <a:gd name="T7" fmla="*/ 115 h 116"/>
                <a:gd name="T8" fmla="*/ 187 w 228"/>
                <a:gd name="T9" fmla="*/ 112 h 116"/>
                <a:gd name="T10" fmla="*/ 179 w 228"/>
                <a:gd name="T11" fmla="*/ 108 h 116"/>
                <a:gd name="T12" fmla="*/ 169 w 228"/>
                <a:gd name="T13" fmla="*/ 105 h 116"/>
                <a:gd name="T14" fmla="*/ 164 w 228"/>
                <a:gd name="T15" fmla="*/ 100 h 116"/>
                <a:gd name="T16" fmla="*/ 157 w 228"/>
                <a:gd name="T17" fmla="*/ 90 h 116"/>
                <a:gd name="T18" fmla="*/ 151 w 228"/>
                <a:gd name="T19" fmla="*/ 84 h 116"/>
                <a:gd name="T20" fmla="*/ 148 w 228"/>
                <a:gd name="T21" fmla="*/ 77 h 116"/>
                <a:gd name="T22" fmla="*/ 145 w 228"/>
                <a:gd name="T23" fmla="*/ 72 h 116"/>
                <a:gd name="T24" fmla="*/ 133 w 228"/>
                <a:gd name="T25" fmla="*/ 56 h 116"/>
                <a:gd name="T26" fmla="*/ 118 w 228"/>
                <a:gd name="T27" fmla="*/ 41 h 116"/>
                <a:gd name="T28" fmla="*/ 112 w 228"/>
                <a:gd name="T29" fmla="*/ 35 h 116"/>
                <a:gd name="T30" fmla="*/ 96 w 228"/>
                <a:gd name="T31" fmla="*/ 31 h 116"/>
                <a:gd name="T32" fmla="*/ 84 w 228"/>
                <a:gd name="T33" fmla="*/ 25 h 116"/>
                <a:gd name="T34" fmla="*/ 73 w 228"/>
                <a:gd name="T35" fmla="*/ 22 h 116"/>
                <a:gd name="T36" fmla="*/ 63 w 228"/>
                <a:gd name="T37" fmla="*/ 19 h 116"/>
                <a:gd name="T38" fmla="*/ 51 w 228"/>
                <a:gd name="T39" fmla="*/ 22 h 116"/>
                <a:gd name="T40" fmla="*/ 36 w 228"/>
                <a:gd name="T41" fmla="*/ 25 h 116"/>
                <a:gd name="T42" fmla="*/ 21 w 228"/>
                <a:gd name="T43" fmla="*/ 31 h 116"/>
                <a:gd name="T44" fmla="*/ 15 w 228"/>
                <a:gd name="T45" fmla="*/ 38 h 116"/>
                <a:gd name="T46" fmla="*/ 9 w 228"/>
                <a:gd name="T47" fmla="*/ 43 h 116"/>
                <a:gd name="T48" fmla="*/ 0 w 228"/>
                <a:gd name="T49" fmla="*/ 13 h 116"/>
                <a:gd name="T50" fmla="*/ 6 w 228"/>
                <a:gd name="T51" fmla="*/ 10 h 116"/>
                <a:gd name="T52" fmla="*/ 21 w 228"/>
                <a:gd name="T53" fmla="*/ 4 h 116"/>
                <a:gd name="T54" fmla="*/ 33 w 228"/>
                <a:gd name="T55" fmla="*/ 0 h 116"/>
                <a:gd name="T56" fmla="*/ 48 w 228"/>
                <a:gd name="T57" fmla="*/ 0 h 116"/>
                <a:gd name="T58" fmla="*/ 61 w 228"/>
                <a:gd name="T59" fmla="*/ 0 h 116"/>
                <a:gd name="T60" fmla="*/ 73 w 228"/>
                <a:gd name="T61" fmla="*/ 4 h 116"/>
                <a:gd name="T62" fmla="*/ 88 w 228"/>
                <a:gd name="T63" fmla="*/ 10 h 116"/>
                <a:gd name="T64" fmla="*/ 96 w 228"/>
                <a:gd name="T65" fmla="*/ 13 h 116"/>
                <a:gd name="T66" fmla="*/ 103 w 228"/>
                <a:gd name="T67" fmla="*/ 19 h 116"/>
                <a:gd name="T68" fmla="*/ 118 w 228"/>
                <a:gd name="T69" fmla="*/ 31 h 116"/>
                <a:gd name="T70" fmla="*/ 130 w 228"/>
                <a:gd name="T71" fmla="*/ 43 h 116"/>
                <a:gd name="T72" fmla="*/ 139 w 228"/>
                <a:gd name="T73" fmla="*/ 56 h 116"/>
                <a:gd name="T74" fmla="*/ 148 w 228"/>
                <a:gd name="T75" fmla="*/ 69 h 116"/>
                <a:gd name="T76" fmla="*/ 157 w 228"/>
                <a:gd name="T77" fmla="*/ 74 h 116"/>
                <a:gd name="T78" fmla="*/ 166 w 228"/>
                <a:gd name="T79" fmla="*/ 84 h 116"/>
                <a:gd name="T80" fmla="*/ 175 w 228"/>
                <a:gd name="T81" fmla="*/ 87 h 116"/>
                <a:gd name="T82" fmla="*/ 184 w 228"/>
                <a:gd name="T83" fmla="*/ 90 h 116"/>
                <a:gd name="T84" fmla="*/ 194 w 228"/>
                <a:gd name="T85" fmla="*/ 90 h 116"/>
                <a:gd name="T86" fmla="*/ 202 w 228"/>
                <a:gd name="T87" fmla="*/ 90 h 116"/>
                <a:gd name="T88" fmla="*/ 209 w 228"/>
                <a:gd name="T89" fmla="*/ 87 h 116"/>
                <a:gd name="T90" fmla="*/ 220 w 228"/>
                <a:gd name="T91" fmla="*/ 81 h 116"/>
                <a:gd name="T92" fmla="*/ 227 w 228"/>
                <a:gd name="T93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8" h="116">
                  <a:moveTo>
                    <a:pt x="227" y="112"/>
                  </a:moveTo>
                  <a:lnTo>
                    <a:pt x="220" y="115"/>
                  </a:lnTo>
                  <a:lnTo>
                    <a:pt x="209" y="115"/>
                  </a:lnTo>
                  <a:lnTo>
                    <a:pt x="200" y="115"/>
                  </a:lnTo>
                  <a:lnTo>
                    <a:pt x="187" y="112"/>
                  </a:lnTo>
                  <a:lnTo>
                    <a:pt x="179" y="108"/>
                  </a:lnTo>
                  <a:lnTo>
                    <a:pt x="169" y="105"/>
                  </a:lnTo>
                  <a:lnTo>
                    <a:pt x="164" y="100"/>
                  </a:lnTo>
                  <a:lnTo>
                    <a:pt x="157" y="90"/>
                  </a:lnTo>
                  <a:lnTo>
                    <a:pt x="151" y="84"/>
                  </a:lnTo>
                  <a:lnTo>
                    <a:pt x="148" y="77"/>
                  </a:lnTo>
                  <a:lnTo>
                    <a:pt x="145" y="72"/>
                  </a:lnTo>
                  <a:lnTo>
                    <a:pt x="133" y="56"/>
                  </a:lnTo>
                  <a:lnTo>
                    <a:pt x="118" y="41"/>
                  </a:lnTo>
                  <a:lnTo>
                    <a:pt x="112" y="35"/>
                  </a:lnTo>
                  <a:lnTo>
                    <a:pt x="96" y="31"/>
                  </a:lnTo>
                  <a:lnTo>
                    <a:pt x="84" y="25"/>
                  </a:lnTo>
                  <a:lnTo>
                    <a:pt x="73" y="22"/>
                  </a:lnTo>
                  <a:lnTo>
                    <a:pt x="63" y="19"/>
                  </a:lnTo>
                  <a:lnTo>
                    <a:pt x="51" y="22"/>
                  </a:lnTo>
                  <a:lnTo>
                    <a:pt x="36" y="25"/>
                  </a:lnTo>
                  <a:lnTo>
                    <a:pt x="21" y="31"/>
                  </a:lnTo>
                  <a:lnTo>
                    <a:pt x="15" y="38"/>
                  </a:lnTo>
                  <a:lnTo>
                    <a:pt x="9" y="43"/>
                  </a:lnTo>
                  <a:lnTo>
                    <a:pt x="0" y="13"/>
                  </a:lnTo>
                  <a:lnTo>
                    <a:pt x="6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1" y="0"/>
                  </a:lnTo>
                  <a:lnTo>
                    <a:pt x="73" y="4"/>
                  </a:lnTo>
                  <a:lnTo>
                    <a:pt x="88" y="10"/>
                  </a:lnTo>
                  <a:lnTo>
                    <a:pt x="96" y="13"/>
                  </a:lnTo>
                  <a:lnTo>
                    <a:pt x="103" y="19"/>
                  </a:lnTo>
                  <a:lnTo>
                    <a:pt x="118" y="31"/>
                  </a:lnTo>
                  <a:lnTo>
                    <a:pt x="130" y="43"/>
                  </a:lnTo>
                  <a:lnTo>
                    <a:pt x="139" y="56"/>
                  </a:lnTo>
                  <a:lnTo>
                    <a:pt x="148" y="69"/>
                  </a:lnTo>
                  <a:lnTo>
                    <a:pt x="157" y="74"/>
                  </a:lnTo>
                  <a:lnTo>
                    <a:pt x="166" y="84"/>
                  </a:lnTo>
                  <a:lnTo>
                    <a:pt x="175" y="87"/>
                  </a:lnTo>
                  <a:lnTo>
                    <a:pt x="184" y="90"/>
                  </a:lnTo>
                  <a:lnTo>
                    <a:pt x="194" y="90"/>
                  </a:lnTo>
                  <a:lnTo>
                    <a:pt x="202" y="90"/>
                  </a:lnTo>
                  <a:lnTo>
                    <a:pt x="209" y="87"/>
                  </a:lnTo>
                  <a:lnTo>
                    <a:pt x="220" y="81"/>
                  </a:lnTo>
                  <a:lnTo>
                    <a:pt x="227" y="11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62" name="Forma Livre 14"/>
            <p:cNvSpPr>
              <a:spLocks/>
            </p:cNvSpPr>
            <p:nvPr/>
          </p:nvSpPr>
          <p:spPr bwMode="ltGray">
            <a:xfrm>
              <a:off x="5489" y="3411"/>
              <a:ext cx="228" cy="116"/>
            </a:xfrm>
            <a:custGeom>
              <a:avLst/>
              <a:gdLst>
                <a:gd name="T0" fmla="*/ 227 w 228"/>
                <a:gd name="T1" fmla="*/ 3 h 116"/>
                <a:gd name="T2" fmla="*/ 220 w 228"/>
                <a:gd name="T3" fmla="*/ 3 h 116"/>
                <a:gd name="T4" fmla="*/ 209 w 228"/>
                <a:gd name="T5" fmla="*/ 0 h 116"/>
                <a:gd name="T6" fmla="*/ 200 w 228"/>
                <a:gd name="T7" fmla="*/ 0 h 116"/>
                <a:gd name="T8" fmla="*/ 190 w 228"/>
                <a:gd name="T9" fmla="*/ 3 h 116"/>
                <a:gd name="T10" fmla="*/ 179 w 228"/>
                <a:gd name="T11" fmla="*/ 6 h 116"/>
                <a:gd name="T12" fmla="*/ 169 w 228"/>
                <a:gd name="T13" fmla="*/ 9 h 116"/>
                <a:gd name="T14" fmla="*/ 164 w 228"/>
                <a:gd name="T15" fmla="*/ 16 h 116"/>
                <a:gd name="T16" fmla="*/ 157 w 228"/>
                <a:gd name="T17" fmla="*/ 24 h 116"/>
                <a:gd name="T18" fmla="*/ 151 w 228"/>
                <a:gd name="T19" fmla="*/ 34 h 116"/>
                <a:gd name="T20" fmla="*/ 148 w 228"/>
                <a:gd name="T21" fmla="*/ 40 h 116"/>
                <a:gd name="T22" fmla="*/ 145 w 228"/>
                <a:gd name="T23" fmla="*/ 47 h 116"/>
                <a:gd name="T24" fmla="*/ 133 w 228"/>
                <a:gd name="T25" fmla="*/ 58 h 116"/>
                <a:gd name="T26" fmla="*/ 118 w 228"/>
                <a:gd name="T27" fmla="*/ 74 h 116"/>
                <a:gd name="T28" fmla="*/ 112 w 228"/>
                <a:gd name="T29" fmla="*/ 78 h 116"/>
                <a:gd name="T30" fmla="*/ 96 w 228"/>
                <a:gd name="T31" fmla="*/ 87 h 116"/>
                <a:gd name="T32" fmla="*/ 84 w 228"/>
                <a:gd name="T33" fmla="*/ 90 h 116"/>
                <a:gd name="T34" fmla="*/ 73 w 228"/>
                <a:gd name="T35" fmla="*/ 94 h 116"/>
                <a:gd name="T36" fmla="*/ 63 w 228"/>
                <a:gd name="T37" fmla="*/ 96 h 116"/>
                <a:gd name="T38" fmla="*/ 51 w 228"/>
                <a:gd name="T39" fmla="*/ 94 h 116"/>
                <a:gd name="T40" fmla="*/ 36 w 228"/>
                <a:gd name="T41" fmla="*/ 90 h 116"/>
                <a:gd name="T42" fmla="*/ 21 w 228"/>
                <a:gd name="T43" fmla="*/ 84 h 116"/>
                <a:gd name="T44" fmla="*/ 15 w 228"/>
                <a:gd name="T45" fmla="*/ 78 h 116"/>
                <a:gd name="T46" fmla="*/ 9 w 228"/>
                <a:gd name="T47" fmla="*/ 71 h 116"/>
                <a:gd name="T48" fmla="*/ 0 w 228"/>
                <a:gd name="T49" fmla="*/ 102 h 116"/>
                <a:gd name="T50" fmla="*/ 6 w 228"/>
                <a:gd name="T51" fmla="*/ 109 h 116"/>
                <a:gd name="T52" fmla="*/ 18 w 228"/>
                <a:gd name="T53" fmla="*/ 112 h 116"/>
                <a:gd name="T54" fmla="*/ 33 w 228"/>
                <a:gd name="T55" fmla="*/ 115 h 116"/>
                <a:gd name="T56" fmla="*/ 48 w 228"/>
                <a:gd name="T57" fmla="*/ 115 h 116"/>
                <a:gd name="T58" fmla="*/ 61 w 228"/>
                <a:gd name="T59" fmla="*/ 115 h 116"/>
                <a:gd name="T60" fmla="*/ 73 w 228"/>
                <a:gd name="T61" fmla="*/ 112 h 116"/>
                <a:gd name="T62" fmla="*/ 88 w 228"/>
                <a:gd name="T63" fmla="*/ 109 h 116"/>
                <a:gd name="T64" fmla="*/ 96 w 228"/>
                <a:gd name="T65" fmla="*/ 102 h 116"/>
                <a:gd name="T66" fmla="*/ 103 w 228"/>
                <a:gd name="T67" fmla="*/ 96 h 116"/>
                <a:gd name="T68" fmla="*/ 118 w 228"/>
                <a:gd name="T69" fmla="*/ 84 h 116"/>
                <a:gd name="T70" fmla="*/ 130 w 228"/>
                <a:gd name="T71" fmla="*/ 71 h 116"/>
                <a:gd name="T72" fmla="*/ 139 w 228"/>
                <a:gd name="T73" fmla="*/ 58 h 116"/>
                <a:gd name="T74" fmla="*/ 148 w 228"/>
                <a:gd name="T75" fmla="*/ 47 h 116"/>
                <a:gd name="T76" fmla="*/ 157 w 228"/>
                <a:gd name="T77" fmla="*/ 40 h 116"/>
                <a:gd name="T78" fmla="*/ 166 w 228"/>
                <a:gd name="T79" fmla="*/ 34 h 116"/>
                <a:gd name="T80" fmla="*/ 175 w 228"/>
                <a:gd name="T81" fmla="*/ 27 h 116"/>
                <a:gd name="T82" fmla="*/ 184 w 228"/>
                <a:gd name="T83" fmla="*/ 24 h 116"/>
                <a:gd name="T84" fmla="*/ 194 w 228"/>
                <a:gd name="T85" fmla="*/ 24 h 116"/>
                <a:gd name="T86" fmla="*/ 202 w 228"/>
                <a:gd name="T87" fmla="*/ 24 h 116"/>
                <a:gd name="T88" fmla="*/ 209 w 228"/>
                <a:gd name="T89" fmla="*/ 27 h 116"/>
                <a:gd name="T90" fmla="*/ 220 w 228"/>
                <a:gd name="T91" fmla="*/ 34 h 116"/>
                <a:gd name="T92" fmla="*/ 227 w 228"/>
                <a:gd name="T93" fmla="*/ 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8" h="116">
                  <a:moveTo>
                    <a:pt x="227" y="3"/>
                  </a:moveTo>
                  <a:lnTo>
                    <a:pt x="220" y="3"/>
                  </a:lnTo>
                  <a:lnTo>
                    <a:pt x="209" y="0"/>
                  </a:lnTo>
                  <a:lnTo>
                    <a:pt x="200" y="0"/>
                  </a:lnTo>
                  <a:lnTo>
                    <a:pt x="190" y="3"/>
                  </a:lnTo>
                  <a:lnTo>
                    <a:pt x="179" y="6"/>
                  </a:lnTo>
                  <a:lnTo>
                    <a:pt x="169" y="9"/>
                  </a:lnTo>
                  <a:lnTo>
                    <a:pt x="164" y="16"/>
                  </a:lnTo>
                  <a:lnTo>
                    <a:pt x="157" y="24"/>
                  </a:lnTo>
                  <a:lnTo>
                    <a:pt x="151" y="34"/>
                  </a:lnTo>
                  <a:lnTo>
                    <a:pt x="148" y="40"/>
                  </a:lnTo>
                  <a:lnTo>
                    <a:pt x="145" y="47"/>
                  </a:lnTo>
                  <a:lnTo>
                    <a:pt x="133" y="58"/>
                  </a:lnTo>
                  <a:lnTo>
                    <a:pt x="118" y="74"/>
                  </a:lnTo>
                  <a:lnTo>
                    <a:pt x="112" y="78"/>
                  </a:lnTo>
                  <a:lnTo>
                    <a:pt x="96" y="87"/>
                  </a:lnTo>
                  <a:lnTo>
                    <a:pt x="84" y="90"/>
                  </a:lnTo>
                  <a:lnTo>
                    <a:pt x="73" y="94"/>
                  </a:lnTo>
                  <a:lnTo>
                    <a:pt x="63" y="96"/>
                  </a:lnTo>
                  <a:lnTo>
                    <a:pt x="51" y="94"/>
                  </a:lnTo>
                  <a:lnTo>
                    <a:pt x="3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9" y="71"/>
                  </a:lnTo>
                  <a:lnTo>
                    <a:pt x="0" y="102"/>
                  </a:lnTo>
                  <a:lnTo>
                    <a:pt x="6" y="109"/>
                  </a:lnTo>
                  <a:lnTo>
                    <a:pt x="18" y="112"/>
                  </a:lnTo>
                  <a:lnTo>
                    <a:pt x="33" y="115"/>
                  </a:lnTo>
                  <a:lnTo>
                    <a:pt x="48" y="115"/>
                  </a:lnTo>
                  <a:lnTo>
                    <a:pt x="61" y="115"/>
                  </a:lnTo>
                  <a:lnTo>
                    <a:pt x="73" y="112"/>
                  </a:lnTo>
                  <a:lnTo>
                    <a:pt x="88" y="109"/>
                  </a:lnTo>
                  <a:lnTo>
                    <a:pt x="96" y="102"/>
                  </a:lnTo>
                  <a:lnTo>
                    <a:pt x="103" y="96"/>
                  </a:lnTo>
                  <a:lnTo>
                    <a:pt x="118" y="84"/>
                  </a:lnTo>
                  <a:lnTo>
                    <a:pt x="130" y="71"/>
                  </a:lnTo>
                  <a:lnTo>
                    <a:pt x="139" y="58"/>
                  </a:lnTo>
                  <a:lnTo>
                    <a:pt x="148" y="47"/>
                  </a:lnTo>
                  <a:lnTo>
                    <a:pt x="157" y="40"/>
                  </a:lnTo>
                  <a:lnTo>
                    <a:pt x="166" y="34"/>
                  </a:lnTo>
                  <a:lnTo>
                    <a:pt x="175" y="27"/>
                  </a:lnTo>
                  <a:lnTo>
                    <a:pt x="184" y="24"/>
                  </a:lnTo>
                  <a:lnTo>
                    <a:pt x="194" y="24"/>
                  </a:lnTo>
                  <a:lnTo>
                    <a:pt x="202" y="24"/>
                  </a:lnTo>
                  <a:lnTo>
                    <a:pt x="209" y="27"/>
                  </a:lnTo>
                  <a:lnTo>
                    <a:pt x="220" y="34"/>
                  </a:lnTo>
                  <a:lnTo>
                    <a:pt x="227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63" name="Forma Livre 15"/>
            <p:cNvSpPr>
              <a:spLocks/>
            </p:cNvSpPr>
            <p:nvPr/>
          </p:nvSpPr>
          <p:spPr bwMode="ltGray">
            <a:xfrm>
              <a:off x="5442" y="2855"/>
              <a:ext cx="66" cy="61"/>
            </a:xfrm>
            <a:custGeom>
              <a:avLst/>
              <a:gdLst>
                <a:gd name="T0" fmla="*/ 21 w 66"/>
                <a:gd name="T1" fmla="*/ 0 h 61"/>
                <a:gd name="T2" fmla="*/ 0 w 66"/>
                <a:gd name="T3" fmla="*/ 39 h 61"/>
                <a:gd name="T4" fmla="*/ 41 w 66"/>
                <a:gd name="T5" fmla="*/ 60 h 61"/>
                <a:gd name="T6" fmla="*/ 65 w 66"/>
                <a:gd name="T7" fmla="*/ 20 h 61"/>
                <a:gd name="T8" fmla="*/ 21 w 66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1">
                  <a:moveTo>
                    <a:pt x="21" y="0"/>
                  </a:moveTo>
                  <a:lnTo>
                    <a:pt x="0" y="39"/>
                  </a:lnTo>
                  <a:lnTo>
                    <a:pt x="41" y="60"/>
                  </a:lnTo>
                  <a:lnTo>
                    <a:pt x="65" y="20"/>
                  </a:lnTo>
                  <a:lnTo>
                    <a:pt x="2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64" name="Forma Livre 16"/>
            <p:cNvSpPr>
              <a:spLocks/>
            </p:cNvSpPr>
            <p:nvPr/>
          </p:nvSpPr>
          <p:spPr bwMode="ltGray">
            <a:xfrm>
              <a:off x="3764" y="4046"/>
              <a:ext cx="61" cy="65"/>
            </a:xfrm>
            <a:custGeom>
              <a:avLst/>
              <a:gdLst>
                <a:gd name="T0" fmla="*/ 20 w 61"/>
                <a:gd name="T1" fmla="*/ 0 h 65"/>
                <a:gd name="T2" fmla="*/ 0 w 61"/>
                <a:gd name="T3" fmla="*/ 44 h 65"/>
                <a:gd name="T4" fmla="*/ 40 w 61"/>
                <a:gd name="T5" fmla="*/ 64 h 65"/>
                <a:gd name="T6" fmla="*/ 60 w 61"/>
                <a:gd name="T7" fmla="*/ 20 h 65"/>
                <a:gd name="T8" fmla="*/ 20 w 61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5">
                  <a:moveTo>
                    <a:pt x="20" y="0"/>
                  </a:moveTo>
                  <a:lnTo>
                    <a:pt x="0" y="44"/>
                  </a:lnTo>
                  <a:lnTo>
                    <a:pt x="40" y="64"/>
                  </a:lnTo>
                  <a:lnTo>
                    <a:pt x="60" y="20"/>
                  </a:lnTo>
                  <a:lnTo>
                    <a:pt x="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65" name="Forma Livre 17"/>
            <p:cNvSpPr>
              <a:spLocks/>
            </p:cNvSpPr>
            <p:nvPr/>
          </p:nvSpPr>
          <p:spPr bwMode="ltGray">
            <a:xfrm>
              <a:off x="500" y="541"/>
              <a:ext cx="57" cy="65"/>
            </a:xfrm>
            <a:custGeom>
              <a:avLst/>
              <a:gdLst>
                <a:gd name="T0" fmla="*/ 18 w 57"/>
                <a:gd name="T1" fmla="*/ 0 h 65"/>
                <a:gd name="T2" fmla="*/ 0 w 57"/>
                <a:gd name="T3" fmla="*/ 44 h 65"/>
                <a:gd name="T4" fmla="*/ 38 w 57"/>
                <a:gd name="T5" fmla="*/ 64 h 65"/>
                <a:gd name="T6" fmla="*/ 56 w 57"/>
                <a:gd name="T7" fmla="*/ 23 h 65"/>
                <a:gd name="T8" fmla="*/ 18 w 57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18" y="0"/>
                  </a:moveTo>
                  <a:lnTo>
                    <a:pt x="0" y="44"/>
                  </a:lnTo>
                  <a:lnTo>
                    <a:pt x="38" y="64"/>
                  </a:lnTo>
                  <a:lnTo>
                    <a:pt x="56" y="23"/>
                  </a:lnTo>
                  <a:lnTo>
                    <a:pt x="1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66" name="Forma Livre 18"/>
            <p:cNvSpPr>
              <a:spLocks/>
            </p:cNvSpPr>
            <p:nvPr/>
          </p:nvSpPr>
          <p:spPr bwMode="ltGray">
            <a:xfrm>
              <a:off x="2644" y="186"/>
              <a:ext cx="57" cy="102"/>
            </a:xfrm>
            <a:custGeom>
              <a:avLst/>
              <a:gdLst>
                <a:gd name="T0" fmla="*/ 16 w 57"/>
                <a:gd name="T1" fmla="*/ 0 h 102"/>
                <a:gd name="T2" fmla="*/ 0 w 57"/>
                <a:gd name="T3" fmla="*/ 101 h 102"/>
                <a:gd name="T4" fmla="*/ 56 w 57"/>
                <a:gd name="T5" fmla="*/ 49 h 102"/>
                <a:gd name="T6" fmla="*/ 16 w 57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02">
                  <a:moveTo>
                    <a:pt x="16" y="0"/>
                  </a:moveTo>
                  <a:lnTo>
                    <a:pt x="0" y="101"/>
                  </a:lnTo>
                  <a:lnTo>
                    <a:pt x="56" y="49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67" name="Forma Livre 19"/>
            <p:cNvSpPr>
              <a:spLocks/>
            </p:cNvSpPr>
            <p:nvPr/>
          </p:nvSpPr>
          <p:spPr bwMode="ltGray">
            <a:xfrm>
              <a:off x="5673" y="2034"/>
              <a:ext cx="58" cy="102"/>
            </a:xfrm>
            <a:custGeom>
              <a:avLst/>
              <a:gdLst>
                <a:gd name="T0" fmla="*/ 16 w 58"/>
                <a:gd name="T1" fmla="*/ 0 h 102"/>
                <a:gd name="T2" fmla="*/ 0 w 58"/>
                <a:gd name="T3" fmla="*/ 101 h 102"/>
                <a:gd name="T4" fmla="*/ 57 w 58"/>
                <a:gd name="T5" fmla="*/ 49 h 102"/>
                <a:gd name="T6" fmla="*/ 16 w 58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02">
                  <a:moveTo>
                    <a:pt x="16" y="0"/>
                  </a:moveTo>
                  <a:lnTo>
                    <a:pt x="0" y="101"/>
                  </a:lnTo>
                  <a:lnTo>
                    <a:pt x="57" y="49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68" name="Forma Livre 20"/>
            <p:cNvSpPr>
              <a:spLocks/>
            </p:cNvSpPr>
            <p:nvPr/>
          </p:nvSpPr>
          <p:spPr bwMode="ltGray">
            <a:xfrm>
              <a:off x="3478" y="3974"/>
              <a:ext cx="59" cy="104"/>
            </a:xfrm>
            <a:custGeom>
              <a:avLst/>
              <a:gdLst>
                <a:gd name="T0" fmla="*/ 16 w 59"/>
                <a:gd name="T1" fmla="*/ 0 h 104"/>
                <a:gd name="T2" fmla="*/ 0 w 59"/>
                <a:gd name="T3" fmla="*/ 103 h 104"/>
                <a:gd name="T4" fmla="*/ 58 w 59"/>
                <a:gd name="T5" fmla="*/ 50 h 104"/>
                <a:gd name="T6" fmla="*/ 16 w 59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4">
                  <a:moveTo>
                    <a:pt x="16" y="0"/>
                  </a:moveTo>
                  <a:lnTo>
                    <a:pt x="0" y="103"/>
                  </a:lnTo>
                  <a:lnTo>
                    <a:pt x="58" y="50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69" name="Forma Livre 21"/>
            <p:cNvSpPr>
              <a:spLocks/>
            </p:cNvSpPr>
            <p:nvPr/>
          </p:nvSpPr>
          <p:spPr bwMode="ltGray">
            <a:xfrm>
              <a:off x="426" y="4149"/>
              <a:ext cx="56" cy="102"/>
            </a:xfrm>
            <a:custGeom>
              <a:avLst/>
              <a:gdLst>
                <a:gd name="T0" fmla="*/ 14 w 56"/>
                <a:gd name="T1" fmla="*/ 0 h 102"/>
                <a:gd name="T2" fmla="*/ 0 w 56"/>
                <a:gd name="T3" fmla="*/ 101 h 102"/>
                <a:gd name="T4" fmla="*/ 55 w 56"/>
                <a:gd name="T5" fmla="*/ 49 h 102"/>
                <a:gd name="T6" fmla="*/ 14 w 56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02">
                  <a:moveTo>
                    <a:pt x="14" y="0"/>
                  </a:moveTo>
                  <a:lnTo>
                    <a:pt x="0" y="101"/>
                  </a:lnTo>
                  <a:lnTo>
                    <a:pt x="55" y="49"/>
                  </a:lnTo>
                  <a:lnTo>
                    <a:pt x="14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70" name="Forma Livre 22"/>
            <p:cNvSpPr>
              <a:spLocks/>
            </p:cNvSpPr>
            <p:nvPr/>
          </p:nvSpPr>
          <p:spPr bwMode="ltGray">
            <a:xfrm>
              <a:off x="1604" y="4043"/>
              <a:ext cx="57" cy="102"/>
            </a:xfrm>
            <a:custGeom>
              <a:avLst/>
              <a:gdLst>
                <a:gd name="T0" fmla="*/ 16 w 57"/>
                <a:gd name="T1" fmla="*/ 101 h 102"/>
                <a:gd name="T2" fmla="*/ 0 w 57"/>
                <a:gd name="T3" fmla="*/ 0 h 102"/>
                <a:gd name="T4" fmla="*/ 56 w 57"/>
                <a:gd name="T5" fmla="*/ 51 h 102"/>
                <a:gd name="T6" fmla="*/ 16 w 57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02">
                  <a:moveTo>
                    <a:pt x="16" y="101"/>
                  </a:moveTo>
                  <a:lnTo>
                    <a:pt x="0" y="0"/>
                  </a:lnTo>
                  <a:lnTo>
                    <a:pt x="56" y="51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71" name="Forma Livre 23"/>
            <p:cNvSpPr>
              <a:spLocks/>
            </p:cNvSpPr>
            <p:nvPr/>
          </p:nvSpPr>
          <p:spPr bwMode="ltGray">
            <a:xfrm>
              <a:off x="5453" y="1573"/>
              <a:ext cx="46" cy="88"/>
            </a:xfrm>
            <a:custGeom>
              <a:avLst/>
              <a:gdLst>
                <a:gd name="T0" fmla="*/ 27 w 46"/>
                <a:gd name="T1" fmla="*/ 87 h 88"/>
                <a:gd name="T2" fmla="*/ 45 w 46"/>
                <a:gd name="T3" fmla="*/ 46 h 88"/>
                <a:gd name="T4" fmla="*/ 18 w 46"/>
                <a:gd name="T5" fmla="*/ 0 h 88"/>
                <a:gd name="T6" fmla="*/ 0 w 46"/>
                <a:gd name="T7" fmla="*/ 49 h 88"/>
                <a:gd name="T8" fmla="*/ 27 w 46"/>
                <a:gd name="T9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88">
                  <a:moveTo>
                    <a:pt x="27" y="87"/>
                  </a:moveTo>
                  <a:lnTo>
                    <a:pt x="45" y="46"/>
                  </a:lnTo>
                  <a:lnTo>
                    <a:pt x="18" y="0"/>
                  </a:lnTo>
                  <a:lnTo>
                    <a:pt x="0" y="49"/>
                  </a:lnTo>
                  <a:lnTo>
                    <a:pt x="27" y="87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72" name="Forma Livre 24"/>
            <p:cNvSpPr>
              <a:spLocks/>
            </p:cNvSpPr>
            <p:nvPr/>
          </p:nvSpPr>
          <p:spPr bwMode="ltGray">
            <a:xfrm>
              <a:off x="5571" y="3729"/>
              <a:ext cx="47" cy="85"/>
            </a:xfrm>
            <a:custGeom>
              <a:avLst/>
              <a:gdLst>
                <a:gd name="T0" fmla="*/ 19 w 47"/>
                <a:gd name="T1" fmla="*/ 84 h 85"/>
                <a:gd name="T2" fmla="*/ 0 w 47"/>
                <a:gd name="T3" fmla="*/ 45 h 85"/>
                <a:gd name="T4" fmla="*/ 27 w 47"/>
                <a:gd name="T5" fmla="*/ 0 h 85"/>
                <a:gd name="T6" fmla="*/ 46 w 47"/>
                <a:gd name="T7" fmla="*/ 45 h 85"/>
                <a:gd name="T8" fmla="*/ 19 w 47"/>
                <a:gd name="T9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5">
                  <a:moveTo>
                    <a:pt x="19" y="84"/>
                  </a:moveTo>
                  <a:lnTo>
                    <a:pt x="0" y="45"/>
                  </a:lnTo>
                  <a:lnTo>
                    <a:pt x="27" y="0"/>
                  </a:lnTo>
                  <a:lnTo>
                    <a:pt x="46" y="45"/>
                  </a:lnTo>
                  <a:lnTo>
                    <a:pt x="19" y="8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73" name="Forma Livre 25"/>
            <p:cNvSpPr>
              <a:spLocks/>
            </p:cNvSpPr>
            <p:nvPr/>
          </p:nvSpPr>
          <p:spPr bwMode="ltGray">
            <a:xfrm>
              <a:off x="5394" y="746"/>
              <a:ext cx="45" cy="86"/>
            </a:xfrm>
            <a:custGeom>
              <a:avLst/>
              <a:gdLst>
                <a:gd name="T0" fmla="*/ 18 w 45"/>
                <a:gd name="T1" fmla="*/ 85 h 86"/>
                <a:gd name="T2" fmla="*/ 0 w 45"/>
                <a:gd name="T3" fmla="*/ 45 h 86"/>
                <a:gd name="T4" fmla="*/ 26 w 45"/>
                <a:gd name="T5" fmla="*/ 0 h 86"/>
                <a:gd name="T6" fmla="*/ 44 w 45"/>
                <a:gd name="T7" fmla="*/ 49 h 86"/>
                <a:gd name="T8" fmla="*/ 18 w 45"/>
                <a:gd name="T9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18" y="85"/>
                  </a:moveTo>
                  <a:lnTo>
                    <a:pt x="0" y="45"/>
                  </a:lnTo>
                  <a:lnTo>
                    <a:pt x="26" y="0"/>
                  </a:lnTo>
                  <a:lnTo>
                    <a:pt x="44" y="49"/>
                  </a:lnTo>
                  <a:lnTo>
                    <a:pt x="18" y="8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74" name="Forma Livre 26"/>
            <p:cNvSpPr>
              <a:spLocks/>
            </p:cNvSpPr>
            <p:nvPr/>
          </p:nvSpPr>
          <p:spPr bwMode="ltGray">
            <a:xfrm>
              <a:off x="5394" y="746"/>
              <a:ext cx="45" cy="86"/>
            </a:xfrm>
            <a:custGeom>
              <a:avLst/>
              <a:gdLst>
                <a:gd name="T0" fmla="*/ 18 w 45"/>
                <a:gd name="T1" fmla="*/ 85 h 86"/>
                <a:gd name="T2" fmla="*/ 0 w 45"/>
                <a:gd name="T3" fmla="*/ 45 h 86"/>
                <a:gd name="T4" fmla="*/ 26 w 45"/>
                <a:gd name="T5" fmla="*/ 0 h 86"/>
                <a:gd name="T6" fmla="*/ 44 w 45"/>
                <a:gd name="T7" fmla="*/ 49 h 86"/>
                <a:gd name="T8" fmla="*/ 18 w 45"/>
                <a:gd name="T9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18" y="85"/>
                  </a:moveTo>
                  <a:lnTo>
                    <a:pt x="0" y="45"/>
                  </a:lnTo>
                  <a:lnTo>
                    <a:pt x="26" y="0"/>
                  </a:lnTo>
                  <a:lnTo>
                    <a:pt x="44" y="49"/>
                  </a:lnTo>
                  <a:lnTo>
                    <a:pt x="18" y="8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75" name="Forma Livre 27"/>
            <p:cNvSpPr>
              <a:spLocks/>
            </p:cNvSpPr>
            <p:nvPr/>
          </p:nvSpPr>
          <p:spPr bwMode="ltGray">
            <a:xfrm>
              <a:off x="4854" y="237"/>
              <a:ext cx="159" cy="72"/>
            </a:xfrm>
            <a:custGeom>
              <a:avLst/>
              <a:gdLst>
                <a:gd name="T0" fmla="*/ 152 w 159"/>
                <a:gd name="T1" fmla="*/ 27 h 72"/>
                <a:gd name="T2" fmla="*/ 143 w 159"/>
                <a:gd name="T3" fmla="*/ 24 h 72"/>
                <a:gd name="T4" fmla="*/ 130 w 159"/>
                <a:gd name="T5" fmla="*/ 24 h 72"/>
                <a:gd name="T6" fmla="*/ 122 w 159"/>
                <a:gd name="T7" fmla="*/ 27 h 72"/>
                <a:gd name="T8" fmla="*/ 115 w 159"/>
                <a:gd name="T9" fmla="*/ 36 h 72"/>
                <a:gd name="T10" fmla="*/ 109 w 159"/>
                <a:gd name="T11" fmla="*/ 44 h 72"/>
                <a:gd name="T12" fmla="*/ 97 w 159"/>
                <a:gd name="T13" fmla="*/ 59 h 72"/>
                <a:gd name="T14" fmla="*/ 89 w 159"/>
                <a:gd name="T15" fmla="*/ 68 h 72"/>
                <a:gd name="T16" fmla="*/ 73 w 159"/>
                <a:gd name="T17" fmla="*/ 71 h 72"/>
                <a:gd name="T18" fmla="*/ 61 w 159"/>
                <a:gd name="T19" fmla="*/ 68 h 72"/>
                <a:gd name="T20" fmla="*/ 51 w 159"/>
                <a:gd name="T21" fmla="*/ 62 h 72"/>
                <a:gd name="T22" fmla="*/ 39 w 159"/>
                <a:gd name="T23" fmla="*/ 56 h 72"/>
                <a:gd name="T24" fmla="*/ 28 w 159"/>
                <a:gd name="T25" fmla="*/ 53 h 72"/>
                <a:gd name="T26" fmla="*/ 15 w 159"/>
                <a:gd name="T27" fmla="*/ 53 h 72"/>
                <a:gd name="T28" fmla="*/ 6 w 159"/>
                <a:gd name="T29" fmla="*/ 56 h 72"/>
                <a:gd name="T30" fmla="*/ 3 w 159"/>
                <a:gd name="T31" fmla="*/ 51 h 72"/>
                <a:gd name="T32" fmla="*/ 9 w 159"/>
                <a:gd name="T33" fmla="*/ 47 h 72"/>
                <a:gd name="T34" fmla="*/ 21 w 159"/>
                <a:gd name="T35" fmla="*/ 44 h 72"/>
                <a:gd name="T36" fmla="*/ 30 w 159"/>
                <a:gd name="T37" fmla="*/ 44 h 72"/>
                <a:gd name="T38" fmla="*/ 43 w 159"/>
                <a:gd name="T39" fmla="*/ 53 h 72"/>
                <a:gd name="T40" fmla="*/ 54 w 159"/>
                <a:gd name="T41" fmla="*/ 56 h 72"/>
                <a:gd name="T42" fmla="*/ 67 w 159"/>
                <a:gd name="T43" fmla="*/ 59 h 72"/>
                <a:gd name="T44" fmla="*/ 79 w 159"/>
                <a:gd name="T45" fmla="*/ 59 h 72"/>
                <a:gd name="T46" fmla="*/ 89 w 159"/>
                <a:gd name="T47" fmla="*/ 56 h 72"/>
                <a:gd name="T48" fmla="*/ 97 w 159"/>
                <a:gd name="T49" fmla="*/ 51 h 72"/>
                <a:gd name="T50" fmla="*/ 107 w 159"/>
                <a:gd name="T51" fmla="*/ 39 h 72"/>
                <a:gd name="T52" fmla="*/ 115 w 159"/>
                <a:gd name="T53" fmla="*/ 21 h 72"/>
                <a:gd name="T54" fmla="*/ 122 w 159"/>
                <a:gd name="T55" fmla="*/ 6 h 72"/>
                <a:gd name="T56" fmla="*/ 130 w 159"/>
                <a:gd name="T57" fmla="*/ 0 h 72"/>
                <a:gd name="T58" fmla="*/ 137 w 159"/>
                <a:gd name="T59" fmla="*/ 0 h 72"/>
                <a:gd name="T60" fmla="*/ 146 w 159"/>
                <a:gd name="T61" fmla="*/ 3 h 72"/>
                <a:gd name="T62" fmla="*/ 158 w 159"/>
                <a:gd name="T63" fmla="*/ 3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9" h="72">
                  <a:moveTo>
                    <a:pt x="158" y="30"/>
                  </a:moveTo>
                  <a:lnTo>
                    <a:pt x="152" y="27"/>
                  </a:lnTo>
                  <a:lnTo>
                    <a:pt x="146" y="24"/>
                  </a:lnTo>
                  <a:lnTo>
                    <a:pt x="143" y="24"/>
                  </a:lnTo>
                  <a:lnTo>
                    <a:pt x="137" y="24"/>
                  </a:lnTo>
                  <a:lnTo>
                    <a:pt x="130" y="24"/>
                  </a:lnTo>
                  <a:lnTo>
                    <a:pt x="125" y="27"/>
                  </a:lnTo>
                  <a:lnTo>
                    <a:pt x="122" y="27"/>
                  </a:lnTo>
                  <a:lnTo>
                    <a:pt x="119" y="30"/>
                  </a:lnTo>
                  <a:lnTo>
                    <a:pt x="115" y="36"/>
                  </a:lnTo>
                  <a:lnTo>
                    <a:pt x="109" y="41"/>
                  </a:lnTo>
                  <a:lnTo>
                    <a:pt x="109" y="44"/>
                  </a:lnTo>
                  <a:lnTo>
                    <a:pt x="104" y="53"/>
                  </a:lnTo>
                  <a:lnTo>
                    <a:pt x="97" y="59"/>
                  </a:lnTo>
                  <a:lnTo>
                    <a:pt x="94" y="65"/>
                  </a:lnTo>
                  <a:lnTo>
                    <a:pt x="89" y="68"/>
                  </a:lnTo>
                  <a:lnTo>
                    <a:pt x="79" y="71"/>
                  </a:lnTo>
                  <a:lnTo>
                    <a:pt x="73" y="71"/>
                  </a:lnTo>
                  <a:lnTo>
                    <a:pt x="67" y="71"/>
                  </a:lnTo>
                  <a:lnTo>
                    <a:pt x="61" y="68"/>
                  </a:lnTo>
                  <a:lnTo>
                    <a:pt x="54" y="65"/>
                  </a:lnTo>
                  <a:lnTo>
                    <a:pt x="51" y="62"/>
                  </a:lnTo>
                  <a:lnTo>
                    <a:pt x="46" y="59"/>
                  </a:lnTo>
                  <a:lnTo>
                    <a:pt x="39" y="56"/>
                  </a:lnTo>
                  <a:lnTo>
                    <a:pt x="33" y="53"/>
                  </a:lnTo>
                  <a:lnTo>
                    <a:pt x="28" y="53"/>
                  </a:lnTo>
                  <a:lnTo>
                    <a:pt x="21" y="51"/>
                  </a:lnTo>
                  <a:lnTo>
                    <a:pt x="15" y="53"/>
                  </a:lnTo>
                  <a:lnTo>
                    <a:pt x="9" y="53"/>
                  </a:lnTo>
                  <a:lnTo>
                    <a:pt x="6" y="56"/>
                  </a:lnTo>
                  <a:lnTo>
                    <a:pt x="0" y="59"/>
                  </a:lnTo>
                  <a:lnTo>
                    <a:pt x="3" y="51"/>
                  </a:lnTo>
                  <a:lnTo>
                    <a:pt x="6" y="47"/>
                  </a:lnTo>
                  <a:lnTo>
                    <a:pt x="9" y="47"/>
                  </a:lnTo>
                  <a:lnTo>
                    <a:pt x="15" y="44"/>
                  </a:lnTo>
                  <a:lnTo>
                    <a:pt x="21" y="44"/>
                  </a:lnTo>
                  <a:lnTo>
                    <a:pt x="24" y="44"/>
                  </a:lnTo>
                  <a:lnTo>
                    <a:pt x="30" y="44"/>
                  </a:lnTo>
                  <a:lnTo>
                    <a:pt x="33" y="47"/>
                  </a:lnTo>
                  <a:lnTo>
                    <a:pt x="43" y="53"/>
                  </a:lnTo>
                  <a:lnTo>
                    <a:pt x="49" y="56"/>
                  </a:lnTo>
                  <a:lnTo>
                    <a:pt x="54" y="56"/>
                  </a:lnTo>
                  <a:lnTo>
                    <a:pt x="58" y="59"/>
                  </a:lnTo>
                  <a:lnTo>
                    <a:pt x="67" y="59"/>
                  </a:lnTo>
                  <a:lnTo>
                    <a:pt x="76" y="59"/>
                  </a:lnTo>
                  <a:lnTo>
                    <a:pt x="79" y="59"/>
                  </a:lnTo>
                  <a:lnTo>
                    <a:pt x="85" y="59"/>
                  </a:lnTo>
                  <a:lnTo>
                    <a:pt x="89" y="56"/>
                  </a:lnTo>
                  <a:lnTo>
                    <a:pt x="94" y="53"/>
                  </a:lnTo>
                  <a:lnTo>
                    <a:pt x="97" y="51"/>
                  </a:lnTo>
                  <a:lnTo>
                    <a:pt x="100" y="47"/>
                  </a:lnTo>
                  <a:lnTo>
                    <a:pt x="107" y="39"/>
                  </a:lnTo>
                  <a:lnTo>
                    <a:pt x="109" y="32"/>
                  </a:lnTo>
                  <a:lnTo>
                    <a:pt x="115" y="21"/>
                  </a:lnTo>
                  <a:lnTo>
                    <a:pt x="122" y="12"/>
                  </a:lnTo>
                  <a:lnTo>
                    <a:pt x="122" y="6"/>
                  </a:lnTo>
                  <a:lnTo>
                    <a:pt x="128" y="3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46" y="3"/>
                  </a:lnTo>
                  <a:lnTo>
                    <a:pt x="152" y="6"/>
                  </a:lnTo>
                  <a:lnTo>
                    <a:pt x="158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76" name="Forma Livre 28"/>
            <p:cNvSpPr>
              <a:spLocks/>
            </p:cNvSpPr>
            <p:nvPr/>
          </p:nvSpPr>
          <p:spPr bwMode="ltGray">
            <a:xfrm>
              <a:off x="5357" y="3223"/>
              <a:ext cx="154" cy="73"/>
            </a:xfrm>
            <a:custGeom>
              <a:avLst/>
              <a:gdLst>
                <a:gd name="T0" fmla="*/ 147 w 154"/>
                <a:gd name="T1" fmla="*/ 27 h 73"/>
                <a:gd name="T2" fmla="*/ 138 w 154"/>
                <a:gd name="T3" fmla="*/ 24 h 73"/>
                <a:gd name="T4" fmla="*/ 127 w 154"/>
                <a:gd name="T5" fmla="*/ 24 h 73"/>
                <a:gd name="T6" fmla="*/ 117 w 154"/>
                <a:gd name="T7" fmla="*/ 27 h 73"/>
                <a:gd name="T8" fmla="*/ 112 w 154"/>
                <a:gd name="T9" fmla="*/ 36 h 73"/>
                <a:gd name="T10" fmla="*/ 105 w 154"/>
                <a:gd name="T11" fmla="*/ 48 h 73"/>
                <a:gd name="T12" fmla="*/ 97 w 154"/>
                <a:gd name="T13" fmla="*/ 60 h 73"/>
                <a:gd name="T14" fmla="*/ 84 w 154"/>
                <a:gd name="T15" fmla="*/ 69 h 73"/>
                <a:gd name="T16" fmla="*/ 69 w 154"/>
                <a:gd name="T17" fmla="*/ 72 h 73"/>
                <a:gd name="T18" fmla="*/ 57 w 154"/>
                <a:gd name="T19" fmla="*/ 69 h 73"/>
                <a:gd name="T20" fmla="*/ 49 w 154"/>
                <a:gd name="T21" fmla="*/ 63 h 73"/>
                <a:gd name="T22" fmla="*/ 37 w 154"/>
                <a:gd name="T23" fmla="*/ 57 h 73"/>
                <a:gd name="T24" fmla="*/ 24 w 154"/>
                <a:gd name="T25" fmla="*/ 54 h 73"/>
                <a:gd name="T26" fmla="*/ 12 w 154"/>
                <a:gd name="T27" fmla="*/ 54 h 73"/>
                <a:gd name="T28" fmla="*/ 4 w 154"/>
                <a:gd name="T29" fmla="*/ 57 h 73"/>
                <a:gd name="T30" fmla="*/ 0 w 154"/>
                <a:gd name="T31" fmla="*/ 54 h 73"/>
                <a:gd name="T32" fmla="*/ 7 w 154"/>
                <a:gd name="T33" fmla="*/ 48 h 73"/>
                <a:gd name="T34" fmla="*/ 19 w 154"/>
                <a:gd name="T35" fmla="*/ 45 h 73"/>
                <a:gd name="T36" fmla="*/ 27 w 154"/>
                <a:gd name="T37" fmla="*/ 48 h 73"/>
                <a:gd name="T38" fmla="*/ 39 w 154"/>
                <a:gd name="T39" fmla="*/ 54 h 73"/>
                <a:gd name="T40" fmla="*/ 52 w 154"/>
                <a:gd name="T41" fmla="*/ 60 h 73"/>
                <a:gd name="T42" fmla="*/ 64 w 154"/>
                <a:gd name="T43" fmla="*/ 60 h 73"/>
                <a:gd name="T44" fmla="*/ 75 w 154"/>
                <a:gd name="T45" fmla="*/ 60 h 73"/>
                <a:gd name="T46" fmla="*/ 84 w 154"/>
                <a:gd name="T47" fmla="*/ 57 h 73"/>
                <a:gd name="T48" fmla="*/ 93 w 154"/>
                <a:gd name="T49" fmla="*/ 51 h 73"/>
                <a:gd name="T50" fmla="*/ 102 w 154"/>
                <a:gd name="T51" fmla="*/ 39 h 73"/>
                <a:gd name="T52" fmla="*/ 112 w 154"/>
                <a:gd name="T53" fmla="*/ 22 h 73"/>
                <a:gd name="T54" fmla="*/ 120 w 154"/>
                <a:gd name="T55" fmla="*/ 7 h 73"/>
                <a:gd name="T56" fmla="*/ 127 w 154"/>
                <a:gd name="T57" fmla="*/ 0 h 73"/>
                <a:gd name="T58" fmla="*/ 135 w 154"/>
                <a:gd name="T59" fmla="*/ 0 h 73"/>
                <a:gd name="T60" fmla="*/ 145 w 154"/>
                <a:gd name="T61" fmla="*/ 3 h 73"/>
                <a:gd name="T62" fmla="*/ 153 w 154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73">
                  <a:moveTo>
                    <a:pt x="153" y="30"/>
                  </a:moveTo>
                  <a:lnTo>
                    <a:pt x="147" y="27"/>
                  </a:lnTo>
                  <a:lnTo>
                    <a:pt x="142" y="24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27" y="24"/>
                  </a:lnTo>
                  <a:lnTo>
                    <a:pt x="123" y="27"/>
                  </a:lnTo>
                  <a:lnTo>
                    <a:pt x="117" y="27"/>
                  </a:lnTo>
                  <a:lnTo>
                    <a:pt x="115" y="30"/>
                  </a:lnTo>
                  <a:lnTo>
                    <a:pt x="112" y="36"/>
                  </a:lnTo>
                  <a:lnTo>
                    <a:pt x="105" y="42"/>
                  </a:lnTo>
                  <a:lnTo>
                    <a:pt x="105" y="48"/>
                  </a:lnTo>
                  <a:lnTo>
                    <a:pt x="99" y="54"/>
                  </a:lnTo>
                  <a:lnTo>
                    <a:pt x="97" y="60"/>
                  </a:lnTo>
                  <a:lnTo>
                    <a:pt x="90" y="66"/>
                  </a:lnTo>
                  <a:lnTo>
                    <a:pt x="84" y="69"/>
                  </a:lnTo>
                  <a:lnTo>
                    <a:pt x="75" y="72"/>
                  </a:lnTo>
                  <a:lnTo>
                    <a:pt x="69" y="72"/>
                  </a:lnTo>
                  <a:lnTo>
                    <a:pt x="64" y="72"/>
                  </a:lnTo>
                  <a:lnTo>
                    <a:pt x="57" y="69"/>
                  </a:lnTo>
                  <a:lnTo>
                    <a:pt x="52" y="66"/>
                  </a:lnTo>
                  <a:lnTo>
                    <a:pt x="49" y="63"/>
                  </a:lnTo>
                  <a:lnTo>
                    <a:pt x="42" y="60"/>
                  </a:lnTo>
                  <a:lnTo>
                    <a:pt x="37" y="57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19" y="51"/>
                  </a:lnTo>
                  <a:lnTo>
                    <a:pt x="12" y="54"/>
                  </a:lnTo>
                  <a:lnTo>
                    <a:pt x="7" y="54"/>
                  </a:lnTo>
                  <a:lnTo>
                    <a:pt x="4" y="57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4" y="51"/>
                  </a:lnTo>
                  <a:lnTo>
                    <a:pt x="7" y="48"/>
                  </a:lnTo>
                  <a:lnTo>
                    <a:pt x="12" y="45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7" y="48"/>
                  </a:lnTo>
                  <a:lnTo>
                    <a:pt x="30" y="48"/>
                  </a:lnTo>
                  <a:lnTo>
                    <a:pt x="39" y="54"/>
                  </a:lnTo>
                  <a:lnTo>
                    <a:pt x="49" y="57"/>
                  </a:lnTo>
                  <a:lnTo>
                    <a:pt x="52" y="60"/>
                  </a:lnTo>
                  <a:lnTo>
                    <a:pt x="57" y="60"/>
                  </a:lnTo>
                  <a:lnTo>
                    <a:pt x="64" y="60"/>
                  </a:lnTo>
                  <a:lnTo>
                    <a:pt x="72" y="60"/>
                  </a:lnTo>
                  <a:lnTo>
                    <a:pt x="75" y="60"/>
                  </a:lnTo>
                  <a:lnTo>
                    <a:pt x="82" y="60"/>
                  </a:lnTo>
                  <a:lnTo>
                    <a:pt x="84" y="57"/>
                  </a:lnTo>
                  <a:lnTo>
                    <a:pt x="90" y="54"/>
                  </a:lnTo>
                  <a:lnTo>
                    <a:pt x="93" y="51"/>
                  </a:lnTo>
                  <a:lnTo>
                    <a:pt x="97" y="48"/>
                  </a:lnTo>
                  <a:lnTo>
                    <a:pt x="102" y="39"/>
                  </a:lnTo>
                  <a:lnTo>
                    <a:pt x="108" y="33"/>
                  </a:lnTo>
                  <a:lnTo>
                    <a:pt x="112" y="22"/>
                  </a:lnTo>
                  <a:lnTo>
                    <a:pt x="117" y="12"/>
                  </a:lnTo>
                  <a:lnTo>
                    <a:pt x="120" y="7"/>
                  </a:lnTo>
                  <a:lnTo>
                    <a:pt x="123" y="3"/>
                  </a:lnTo>
                  <a:lnTo>
                    <a:pt x="127" y="0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38" y="0"/>
                  </a:lnTo>
                  <a:lnTo>
                    <a:pt x="145" y="3"/>
                  </a:lnTo>
                  <a:lnTo>
                    <a:pt x="147" y="7"/>
                  </a:lnTo>
                  <a:lnTo>
                    <a:pt x="153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77" name="Forma Livre 29"/>
            <p:cNvSpPr>
              <a:spLocks/>
            </p:cNvSpPr>
            <p:nvPr/>
          </p:nvSpPr>
          <p:spPr bwMode="ltGray">
            <a:xfrm>
              <a:off x="224" y="1995"/>
              <a:ext cx="157" cy="74"/>
            </a:xfrm>
            <a:custGeom>
              <a:avLst/>
              <a:gdLst>
                <a:gd name="T0" fmla="*/ 149 w 157"/>
                <a:gd name="T1" fmla="*/ 27 h 74"/>
                <a:gd name="T2" fmla="*/ 141 w 157"/>
                <a:gd name="T3" fmla="*/ 25 h 74"/>
                <a:gd name="T4" fmla="*/ 129 w 157"/>
                <a:gd name="T5" fmla="*/ 25 h 74"/>
                <a:gd name="T6" fmla="*/ 120 w 157"/>
                <a:gd name="T7" fmla="*/ 27 h 74"/>
                <a:gd name="T8" fmla="*/ 114 w 157"/>
                <a:gd name="T9" fmla="*/ 36 h 74"/>
                <a:gd name="T10" fmla="*/ 105 w 157"/>
                <a:gd name="T11" fmla="*/ 48 h 74"/>
                <a:gd name="T12" fmla="*/ 99 w 157"/>
                <a:gd name="T13" fmla="*/ 61 h 74"/>
                <a:gd name="T14" fmla="*/ 84 w 157"/>
                <a:gd name="T15" fmla="*/ 70 h 74"/>
                <a:gd name="T16" fmla="*/ 72 w 157"/>
                <a:gd name="T17" fmla="*/ 73 h 74"/>
                <a:gd name="T18" fmla="*/ 60 w 157"/>
                <a:gd name="T19" fmla="*/ 70 h 74"/>
                <a:gd name="T20" fmla="*/ 51 w 157"/>
                <a:gd name="T21" fmla="*/ 64 h 74"/>
                <a:gd name="T22" fmla="*/ 39 w 157"/>
                <a:gd name="T23" fmla="*/ 58 h 74"/>
                <a:gd name="T24" fmla="*/ 27 w 157"/>
                <a:gd name="T25" fmla="*/ 51 h 74"/>
                <a:gd name="T26" fmla="*/ 15 w 157"/>
                <a:gd name="T27" fmla="*/ 51 h 74"/>
                <a:gd name="T28" fmla="*/ 7 w 157"/>
                <a:gd name="T29" fmla="*/ 58 h 74"/>
                <a:gd name="T30" fmla="*/ 3 w 157"/>
                <a:gd name="T31" fmla="*/ 51 h 74"/>
                <a:gd name="T32" fmla="*/ 9 w 157"/>
                <a:gd name="T33" fmla="*/ 48 h 74"/>
                <a:gd name="T34" fmla="*/ 21 w 157"/>
                <a:gd name="T35" fmla="*/ 46 h 74"/>
                <a:gd name="T36" fmla="*/ 30 w 157"/>
                <a:gd name="T37" fmla="*/ 46 h 74"/>
                <a:gd name="T38" fmla="*/ 42 w 157"/>
                <a:gd name="T39" fmla="*/ 51 h 74"/>
                <a:gd name="T40" fmla="*/ 54 w 157"/>
                <a:gd name="T41" fmla="*/ 58 h 74"/>
                <a:gd name="T42" fmla="*/ 66 w 157"/>
                <a:gd name="T43" fmla="*/ 61 h 74"/>
                <a:gd name="T44" fmla="*/ 78 w 157"/>
                <a:gd name="T45" fmla="*/ 61 h 74"/>
                <a:gd name="T46" fmla="*/ 87 w 157"/>
                <a:gd name="T47" fmla="*/ 58 h 74"/>
                <a:gd name="T48" fmla="*/ 96 w 157"/>
                <a:gd name="T49" fmla="*/ 51 h 74"/>
                <a:gd name="T50" fmla="*/ 105 w 157"/>
                <a:gd name="T51" fmla="*/ 40 h 74"/>
                <a:gd name="T52" fmla="*/ 114 w 157"/>
                <a:gd name="T53" fmla="*/ 21 h 74"/>
                <a:gd name="T54" fmla="*/ 120 w 157"/>
                <a:gd name="T55" fmla="*/ 6 h 74"/>
                <a:gd name="T56" fmla="*/ 129 w 157"/>
                <a:gd name="T57" fmla="*/ 0 h 74"/>
                <a:gd name="T58" fmla="*/ 135 w 157"/>
                <a:gd name="T59" fmla="*/ 0 h 74"/>
                <a:gd name="T60" fmla="*/ 144 w 157"/>
                <a:gd name="T61" fmla="*/ 3 h 74"/>
                <a:gd name="T62" fmla="*/ 156 w 157"/>
                <a:gd name="T63" fmla="*/ 3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74">
                  <a:moveTo>
                    <a:pt x="156" y="30"/>
                  </a:moveTo>
                  <a:lnTo>
                    <a:pt x="149" y="27"/>
                  </a:lnTo>
                  <a:lnTo>
                    <a:pt x="144" y="25"/>
                  </a:lnTo>
                  <a:lnTo>
                    <a:pt x="141" y="25"/>
                  </a:lnTo>
                  <a:lnTo>
                    <a:pt x="135" y="25"/>
                  </a:lnTo>
                  <a:lnTo>
                    <a:pt x="129" y="25"/>
                  </a:lnTo>
                  <a:lnTo>
                    <a:pt x="122" y="27"/>
                  </a:lnTo>
                  <a:lnTo>
                    <a:pt x="120" y="27"/>
                  </a:lnTo>
                  <a:lnTo>
                    <a:pt x="117" y="30"/>
                  </a:lnTo>
                  <a:lnTo>
                    <a:pt x="114" y="36"/>
                  </a:lnTo>
                  <a:lnTo>
                    <a:pt x="107" y="43"/>
                  </a:lnTo>
                  <a:lnTo>
                    <a:pt x="105" y="48"/>
                  </a:lnTo>
                  <a:lnTo>
                    <a:pt x="102" y="55"/>
                  </a:lnTo>
                  <a:lnTo>
                    <a:pt x="99" y="61"/>
                  </a:lnTo>
                  <a:lnTo>
                    <a:pt x="92" y="66"/>
                  </a:lnTo>
                  <a:lnTo>
                    <a:pt x="84" y="70"/>
                  </a:lnTo>
                  <a:lnTo>
                    <a:pt x="78" y="73"/>
                  </a:lnTo>
                  <a:lnTo>
                    <a:pt x="72" y="73"/>
                  </a:lnTo>
                  <a:lnTo>
                    <a:pt x="66" y="73"/>
                  </a:lnTo>
                  <a:lnTo>
                    <a:pt x="60" y="70"/>
                  </a:lnTo>
                  <a:lnTo>
                    <a:pt x="54" y="66"/>
                  </a:lnTo>
                  <a:lnTo>
                    <a:pt x="51" y="64"/>
                  </a:lnTo>
                  <a:lnTo>
                    <a:pt x="45" y="61"/>
                  </a:lnTo>
                  <a:lnTo>
                    <a:pt x="39" y="58"/>
                  </a:lnTo>
                  <a:lnTo>
                    <a:pt x="33" y="55"/>
                  </a:lnTo>
                  <a:lnTo>
                    <a:pt x="27" y="51"/>
                  </a:lnTo>
                  <a:lnTo>
                    <a:pt x="21" y="51"/>
                  </a:lnTo>
                  <a:lnTo>
                    <a:pt x="15" y="51"/>
                  </a:lnTo>
                  <a:lnTo>
                    <a:pt x="9" y="55"/>
                  </a:lnTo>
                  <a:lnTo>
                    <a:pt x="7" y="58"/>
                  </a:lnTo>
                  <a:lnTo>
                    <a:pt x="0" y="58"/>
                  </a:lnTo>
                  <a:lnTo>
                    <a:pt x="3" y="51"/>
                  </a:lnTo>
                  <a:lnTo>
                    <a:pt x="7" y="48"/>
                  </a:lnTo>
                  <a:lnTo>
                    <a:pt x="9" y="48"/>
                  </a:lnTo>
                  <a:lnTo>
                    <a:pt x="15" y="46"/>
                  </a:lnTo>
                  <a:lnTo>
                    <a:pt x="21" y="46"/>
                  </a:lnTo>
                  <a:lnTo>
                    <a:pt x="24" y="46"/>
                  </a:lnTo>
                  <a:lnTo>
                    <a:pt x="30" y="46"/>
                  </a:lnTo>
                  <a:lnTo>
                    <a:pt x="33" y="48"/>
                  </a:lnTo>
                  <a:lnTo>
                    <a:pt x="42" y="51"/>
                  </a:lnTo>
                  <a:lnTo>
                    <a:pt x="51" y="58"/>
                  </a:lnTo>
                  <a:lnTo>
                    <a:pt x="54" y="58"/>
                  </a:lnTo>
                  <a:lnTo>
                    <a:pt x="57" y="61"/>
                  </a:lnTo>
                  <a:lnTo>
                    <a:pt x="66" y="61"/>
                  </a:lnTo>
                  <a:lnTo>
                    <a:pt x="72" y="61"/>
                  </a:lnTo>
                  <a:lnTo>
                    <a:pt x="78" y="61"/>
                  </a:lnTo>
                  <a:lnTo>
                    <a:pt x="84" y="58"/>
                  </a:lnTo>
                  <a:lnTo>
                    <a:pt x="87" y="58"/>
                  </a:lnTo>
                  <a:lnTo>
                    <a:pt x="92" y="55"/>
                  </a:lnTo>
                  <a:lnTo>
                    <a:pt x="96" y="51"/>
                  </a:lnTo>
                  <a:lnTo>
                    <a:pt x="99" y="48"/>
                  </a:lnTo>
                  <a:lnTo>
                    <a:pt x="105" y="40"/>
                  </a:lnTo>
                  <a:lnTo>
                    <a:pt x="107" y="30"/>
                  </a:lnTo>
                  <a:lnTo>
                    <a:pt x="114" y="21"/>
                  </a:lnTo>
                  <a:lnTo>
                    <a:pt x="117" y="12"/>
                  </a:lnTo>
                  <a:lnTo>
                    <a:pt x="120" y="6"/>
                  </a:lnTo>
                  <a:lnTo>
                    <a:pt x="126" y="3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4" y="3"/>
                  </a:lnTo>
                  <a:lnTo>
                    <a:pt x="149" y="6"/>
                  </a:lnTo>
                  <a:lnTo>
                    <a:pt x="156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78" name="Forma Livre 30"/>
            <p:cNvSpPr>
              <a:spLocks/>
            </p:cNvSpPr>
            <p:nvPr/>
          </p:nvSpPr>
          <p:spPr bwMode="ltGray">
            <a:xfrm>
              <a:off x="3594" y="91"/>
              <a:ext cx="158" cy="75"/>
            </a:xfrm>
            <a:custGeom>
              <a:avLst/>
              <a:gdLst>
                <a:gd name="T0" fmla="*/ 4 w 158"/>
                <a:gd name="T1" fmla="*/ 30 h 75"/>
                <a:gd name="T2" fmla="*/ 15 w 158"/>
                <a:gd name="T3" fmla="*/ 27 h 75"/>
                <a:gd name="T4" fmla="*/ 27 w 158"/>
                <a:gd name="T5" fmla="*/ 27 h 75"/>
                <a:gd name="T6" fmla="*/ 37 w 158"/>
                <a:gd name="T7" fmla="*/ 30 h 75"/>
                <a:gd name="T8" fmla="*/ 42 w 158"/>
                <a:gd name="T9" fmla="*/ 36 h 75"/>
                <a:gd name="T10" fmla="*/ 49 w 158"/>
                <a:gd name="T11" fmla="*/ 48 h 75"/>
                <a:gd name="T12" fmla="*/ 57 w 158"/>
                <a:gd name="T13" fmla="*/ 63 h 75"/>
                <a:gd name="T14" fmla="*/ 70 w 158"/>
                <a:gd name="T15" fmla="*/ 71 h 75"/>
                <a:gd name="T16" fmla="*/ 85 w 158"/>
                <a:gd name="T17" fmla="*/ 74 h 75"/>
                <a:gd name="T18" fmla="*/ 97 w 158"/>
                <a:gd name="T19" fmla="*/ 71 h 75"/>
                <a:gd name="T20" fmla="*/ 105 w 158"/>
                <a:gd name="T21" fmla="*/ 63 h 75"/>
                <a:gd name="T22" fmla="*/ 118 w 158"/>
                <a:gd name="T23" fmla="*/ 56 h 75"/>
                <a:gd name="T24" fmla="*/ 130 w 158"/>
                <a:gd name="T25" fmla="*/ 54 h 75"/>
                <a:gd name="T26" fmla="*/ 142 w 158"/>
                <a:gd name="T27" fmla="*/ 54 h 75"/>
                <a:gd name="T28" fmla="*/ 150 w 158"/>
                <a:gd name="T29" fmla="*/ 56 h 75"/>
                <a:gd name="T30" fmla="*/ 154 w 158"/>
                <a:gd name="T31" fmla="*/ 54 h 75"/>
                <a:gd name="T32" fmla="*/ 145 w 158"/>
                <a:gd name="T33" fmla="*/ 48 h 75"/>
                <a:gd name="T34" fmla="*/ 135 w 158"/>
                <a:gd name="T35" fmla="*/ 48 h 75"/>
                <a:gd name="T36" fmla="*/ 127 w 158"/>
                <a:gd name="T37" fmla="*/ 48 h 75"/>
                <a:gd name="T38" fmla="*/ 115 w 158"/>
                <a:gd name="T39" fmla="*/ 54 h 75"/>
                <a:gd name="T40" fmla="*/ 102 w 158"/>
                <a:gd name="T41" fmla="*/ 59 h 75"/>
                <a:gd name="T42" fmla="*/ 87 w 158"/>
                <a:gd name="T43" fmla="*/ 59 h 75"/>
                <a:gd name="T44" fmla="*/ 79 w 158"/>
                <a:gd name="T45" fmla="*/ 59 h 75"/>
                <a:gd name="T46" fmla="*/ 70 w 158"/>
                <a:gd name="T47" fmla="*/ 56 h 75"/>
                <a:gd name="T48" fmla="*/ 60 w 158"/>
                <a:gd name="T49" fmla="*/ 54 h 75"/>
                <a:gd name="T50" fmla="*/ 52 w 158"/>
                <a:gd name="T51" fmla="*/ 42 h 75"/>
                <a:gd name="T52" fmla="*/ 42 w 158"/>
                <a:gd name="T53" fmla="*/ 24 h 75"/>
                <a:gd name="T54" fmla="*/ 34 w 158"/>
                <a:gd name="T55" fmla="*/ 9 h 75"/>
                <a:gd name="T56" fmla="*/ 27 w 158"/>
                <a:gd name="T57" fmla="*/ 4 h 75"/>
                <a:gd name="T58" fmla="*/ 19 w 158"/>
                <a:gd name="T59" fmla="*/ 0 h 75"/>
                <a:gd name="T60" fmla="*/ 9 w 158"/>
                <a:gd name="T61" fmla="*/ 6 h 75"/>
                <a:gd name="T62" fmla="*/ 0 w 158"/>
                <a:gd name="T63" fmla="*/ 3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5">
                  <a:moveTo>
                    <a:pt x="0" y="33"/>
                  </a:moveTo>
                  <a:lnTo>
                    <a:pt x="4" y="30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22" y="27"/>
                  </a:lnTo>
                  <a:lnTo>
                    <a:pt x="27" y="27"/>
                  </a:lnTo>
                  <a:lnTo>
                    <a:pt x="30" y="27"/>
                  </a:lnTo>
                  <a:lnTo>
                    <a:pt x="37" y="30"/>
                  </a:lnTo>
                  <a:lnTo>
                    <a:pt x="37" y="33"/>
                  </a:lnTo>
                  <a:lnTo>
                    <a:pt x="42" y="36"/>
                  </a:lnTo>
                  <a:lnTo>
                    <a:pt x="45" y="42"/>
                  </a:lnTo>
                  <a:lnTo>
                    <a:pt x="49" y="48"/>
                  </a:lnTo>
                  <a:lnTo>
                    <a:pt x="52" y="54"/>
                  </a:lnTo>
                  <a:lnTo>
                    <a:pt x="57" y="63"/>
                  </a:lnTo>
                  <a:lnTo>
                    <a:pt x="64" y="66"/>
                  </a:lnTo>
                  <a:lnTo>
                    <a:pt x="70" y="71"/>
                  </a:lnTo>
                  <a:lnTo>
                    <a:pt x="75" y="74"/>
                  </a:lnTo>
                  <a:lnTo>
                    <a:pt x="85" y="74"/>
                  </a:lnTo>
                  <a:lnTo>
                    <a:pt x="90" y="74"/>
                  </a:lnTo>
                  <a:lnTo>
                    <a:pt x="97" y="71"/>
                  </a:lnTo>
                  <a:lnTo>
                    <a:pt x="102" y="68"/>
                  </a:lnTo>
                  <a:lnTo>
                    <a:pt x="105" y="63"/>
                  </a:lnTo>
                  <a:lnTo>
                    <a:pt x="112" y="59"/>
                  </a:lnTo>
                  <a:lnTo>
                    <a:pt x="118" y="56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33" y="54"/>
                  </a:lnTo>
                  <a:lnTo>
                    <a:pt x="142" y="54"/>
                  </a:lnTo>
                  <a:lnTo>
                    <a:pt x="148" y="56"/>
                  </a:lnTo>
                  <a:lnTo>
                    <a:pt x="150" y="56"/>
                  </a:lnTo>
                  <a:lnTo>
                    <a:pt x="157" y="59"/>
                  </a:lnTo>
                  <a:lnTo>
                    <a:pt x="154" y="54"/>
                  </a:lnTo>
                  <a:lnTo>
                    <a:pt x="150" y="51"/>
                  </a:lnTo>
                  <a:lnTo>
                    <a:pt x="145" y="48"/>
                  </a:lnTo>
                  <a:lnTo>
                    <a:pt x="142" y="48"/>
                  </a:lnTo>
                  <a:lnTo>
                    <a:pt x="135" y="48"/>
                  </a:lnTo>
                  <a:lnTo>
                    <a:pt x="133" y="48"/>
                  </a:lnTo>
                  <a:lnTo>
                    <a:pt x="127" y="48"/>
                  </a:lnTo>
                  <a:lnTo>
                    <a:pt x="124" y="51"/>
                  </a:lnTo>
                  <a:lnTo>
                    <a:pt x="115" y="54"/>
                  </a:lnTo>
                  <a:lnTo>
                    <a:pt x="105" y="59"/>
                  </a:lnTo>
                  <a:lnTo>
                    <a:pt x="102" y="59"/>
                  </a:lnTo>
                  <a:lnTo>
                    <a:pt x="97" y="59"/>
                  </a:lnTo>
                  <a:lnTo>
                    <a:pt x="87" y="59"/>
                  </a:lnTo>
                  <a:lnTo>
                    <a:pt x="82" y="63"/>
                  </a:lnTo>
                  <a:lnTo>
                    <a:pt x="79" y="59"/>
                  </a:lnTo>
                  <a:lnTo>
                    <a:pt x="72" y="59"/>
                  </a:lnTo>
                  <a:lnTo>
                    <a:pt x="70" y="56"/>
                  </a:lnTo>
                  <a:lnTo>
                    <a:pt x="64" y="56"/>
                  </a:lnTo>
                  <a:lnTo>
                    <a:pt x="60" y="54"/>
                  </a:lnTo>
                  <a:lnTo>
                    <a:pt x="57" y="48"/>
                  </a:lnTo>
                  <a:lnTo>
                    <a:pt x="52" y="42"/>
                  </a:lnTo>
                  <a:lnTo>
                    <a:pt x="45" y="33"/>
                  </a:lnTo>
                  <a:lnTo>
                    <a:pt x="42" y="24"/>
                  </a:lnTo>
                  <a:lnTo>
                    <a:pt x="37" y="12"/>
                  </a:lnTo>
                  <a:lnTo>
                    <a:pt x="34" y="9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5" y="4"/>
                  </a:lnTo>
                  <a:lnTo>
                    <a:pt x="9" y="6"/>
                  </a:lnTo>
                  <a:lnTo>
                    <a:pt x="7" y="9"/>
                  </a:lnTo>
                  <a:lnTo>
                    <a:pt x="0" y="3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79" name="Forma Livre 31"/>
            <p:cNvSpPr>
              <a:spLocks/>
            </p:cNvSpPr>
            <p:nvPr/>
          </p:nvSpPr>
          <p:spPr bwMode="ltGray">
            <a:xfrm>
              <a:off x="148" y="3372"/>
              <a:ext cx="160" cy="73"/>
            </a:xfrm>
            <a:custGeom>
              <a:avLst/>
              <a:gdLst>
                <a:gd name="T0" fmla="*/ 7 w 160"/>
                <a:gd name="T1" fmla="*/ 27 h 73"/>
                <a:gd name="T2" fmla="*/ 15 w 160"/>
                <a:gd name="T3" fmla="*/ 24 h 73"/>
                <a:gd name="T4" fmla="*/ 28 w 160"/>
                <a:gd name="T5" fmla="*/ 24 h 73"/>
                <a:gd name="T6" fmla="*/ 37 w 160"/>
                <a:gd name="T7" fmla="*/ 30 h 73"/>
                <a:gd name="T8" fmla="*/ 43 w 160"/>
                <a:gd name="T9" fmla="*/ 36 h 73"/>
                <a:gd name="T10" fmla="*/ 50 w 160"/>
                <a:gd name="T11" fmla="*/ 49 h 73"/>
                <a:gd name="T12" fmla="*/ 58 w 160"/>
                <a:gd name="T13" fmla="*/ 60 h 73"/>
                <a:gd name="T14" fmla="*/ 70 w 160"/>
                <a:gd name="T15" fmla="*/ 69 h 73"/>
                <a:gd name="T16" fmla="*/ 86 w 160"/>
                <a:gd name="T17" fmla="*/ 72 h 73"/>
                <a:gd name="T18" fmla="*/ 98 w 160"/>
                <a:gd name="T19" fmla="*/ 72 h 73"/>
                <a:gd name="T20" fmla="*/ 107 w 160"/>
                <a:gd name="T21" fmla="*/ 64 h 73"/>
                <a:gd name="T22" fmla="*/ 119 w 160"/>
                <a:gd name="T23" fmla="*/ 57 h 73"/>
                <a:gd name="T24" fmla="*/ 131 w 160"/>
                <a:gd name="T25" fmla="*/ 54 h 73"/>
                <a:gd name="T26" fmla="*/ 144 w 160"/>
                <a:gd name="T27" fmla="*/ 54 h 73"/>
                <a:gd name="T28" fmla="*/ 152 w 160"/>
                <a:gd name="T29" fmla="*/ 57 h 73"/>
                <a:gd name="T30" fmla="*/ 156 w 160"/>
                <a:gd name="T31" fmla="*/ 54 h 73"/>
                <a:gd name="T32" fmla="*/ 147 w 160"/>
                <a:gd name="T33" fmla="*/ 49 h 73"/>
                <a:gd name="T34" fmla="*/ 137 w 160"/>
                <a:gd name="T35" fmla="*/ 45 h 73"/>
                <a:gd name="T36" fmla="*/ 129 w 160"/>
                <a:gd name="T37" fmla="*/ 49 h 73"/>
                <a:gd name="T38" fmla="*/ 116 w 160"/>
                <a:gd name="T39" fmla="*/ 54 h 73"/>
                <a:gd name="T40" fmla="*/ 104 w 160"/>
                <a:gd name="T41" fmla="*/ 60 h 73"/>
                <a:gd name="T42" fmla="*/ 89 w 160"/>
                <a:gd name="T43" fmla="*/ 60 h 73"/>
                <a:gd name="T44" fmla="*/ 80 w 160"/>
                <a:gd name="T45" fmla="*/ 60 h 73"/>
                <a:gd name="T46" fmla="*/ 70 w 160"/>
                <a:gd name="T47" fmla="*/ 57 h 73"/>
                <a:gd name="T48" fmla="*/ 61 w 160"/>
                <a:gd name="T49" fmla="*/ 51 h 73"/>
                <a:gd name="T50" fmla="*/ 52 w 160"/>
                <a:gd name="T51" fmla="*/ 39 h 73"/>
                <a:gd name="T52" fmla="*/ 43 w 160"/>
                <a:gd name="T53" fmla="*/ 24 h 73"/>
                <a:gd name="T54" fmla="*/ 34 w 160"/>
                <a:gd name="T55" fmla="*/ 7 h 73"/>
                <a:gd name="T56" fmla="*/ 28 w 160"/>
                <a:gd name="T57" fmla="*/ 0 h 73"/>
                <a:gd name="T58" fmla="*/ 22 w 160"/>
                <a:gd name="T59" fmla="*/ 0 h 73"/>
                <a:gd name="T60" fmla="*/ 10 w 160"/>
                <a:gd name="T61" fmla="*/ 4 h 73"/>
                <a:gd name="T62" fmla="*/ 0 w 160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0" h="73">
                  <a:moveTo>
                    <a:pt x="0" y="30"/>
                  </a:moveTo>
                  <a:lnTo>
                    <a:pt x="7" y="2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22" y="24"/>
                  </a:lnTo>
                  <a:lnTo>
                    <a:pt x="28" y="24"/>
                  </a:lnTo>
                  <a:lnTo>
                    <a:pt x="30" y="27"/>
                  </a:lnTo>
                  <a:lnTo>
                    <a:pt x="37" y="30"/>
                  </a:lnTo>
                  <a:lnTo>
                    <a:pt x="40" y="30"/>
                  </a:lnTo>
                  <a:lnTo>
                    <a:pt x="43" y="36"/>
                  </a:lnTo>
                  <a:lnTo>
                    <a:pt x="46" y="42"/>
                  </a:lnTo>
                  <a:lnTo>
                    <a:pt x="50" y="49"/>
                  </a:lnTo>
                  <a:lnTo>
                    <a:pt x="55" y="54"/>
                  </a:lnTo>
                  <a:lnTo>
                    <a:pt x="58" y="60"/>
                  </a:lnTo>
                  <a:lnTo>
                    <a:pt x="65" y="66"/>
                  </a:lnTo>
                  <a:lnTo>
                    <a:pt x="70" y="69"/>
                  </a:lnTo>
                  <a:lnTo>
                    <a:pt x="80" y="72"/>
                  </a:lnTo>
                  <a:lnTo>
                    <a:pt x="86" y="72"/>
                  </a:lnTo>
                  <a:lnTo>
                    <a:pt x="91" y="72"/>
                  </a:lnTo>
                  <a:lnTo>
                    <a:pt x="98" y="72"/>
                  </a:lnTo>
                  <a:lnTo>
                    <a:pt x="104" y="66"/>
                  </a:lnTo>
                  <a:lnTo>
                    <a:pt x="107" y="64"/>
                  </a:lnTo>
                  <a:lnTo>
                    <a:pt x="113" y="60"/>
                  </a:lnTo>
                  <a:lnTo>
                    <a:pt x="119" y="57"/>
                  </a:lnTo>
                  <a:lnTo>
                    <a:pt x="126" y="54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4" y="54"/>
                  </a:lnTo>
                  <a:lnTo>
                    <a:pt x="149" y="54"/>
                  </a:lnTo>
                  <a:lnTo>
                    <a:pt x="152" y="57"/>
                  </a:lnTo>
                  <a:lnTo>
                    <a:pt x="159" y="60"/>
                  </a:lnTo>
                  <a:lnTo>
                    <a:pt x="156" y="54"/>
                  </a:lnTo>
                  <a:lnTo>
                    <a:pt x="152" y="51"/>
                  </a:lnTo>
                  <a:lnTo>
                    <a:pt x="147" y="49"/>
                  </a:lnTo>
                  <a:lnTo>
                    <a:pt x="144" y="45"/>
                  </a:lnTo>
                  <a:lnTo>
                    <a:pt x="137" y="45"/>
                  </a:lnTo>
                  <a:lnTo>
                    <a:pt x="134" y="45"/>
                  </a:lnTo>
                  <a:lnTo>
                    <a:pt x="129" y="49"/>
                  </a:lnTo>
                  <a:lnTo>
                    <a:pt x="126" y="49"/>
                  </a:lnTo>
                  <a:lnTo>
                    <a:pt x="116" y="54"/>
                  </a:lnTo>
                  <a:lnTo>
                    <a:pt x="107" y="57"/>
                  </a:lnTo>
                  <a:lnTo>
                    <a:pt x="104" y="60"/>
                  </a:lnTo>
                  <a:lnTo>
                    <a:pt x="98" y="60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0" y="60"/>
                  </a:lnTo>
                  <a:lnTo>
                    <a:pt x="73" y="60"/>
                  </a:lnTo>
                  <a:lnTo>
                    <a:pt x="70" y="57"/>
                  </a:lnTo>
                  <a:lnTo>
                    <a:pt x="65" y="54"/>
                  </a:lnTo>
                  <a:lnTo>
                    <a:pt x="61" y="51"/>
                  </a:lnTo>
                  <a:lnTo>
                    <a:pt x="58" y="49"/>
                  </a:lnTo>
                  <a:lnTo>
                    <a:pt x="52" y="39"/>
                  </a:lnTo>
                  <a:lnTo>
                    <a:pt x="46" y="34"/>
                  </a:lnTo>
                  <a:lnTo>
                    <a:pt x="43" y="24"/>
                  </a:lnTo>
                  <a:lnTo>
                    <a:pt x="37" y="12"/>
                  </a:lnTo>
                  <a:lnTo>
                    <a:pt x="34" y="7"/>
                  </a:lnTo>
                  <a:lnTo>
                    <a:pt x="30" y="4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0" y="4"/>
                  </a:lnTo>
                  <a:lnTo>
                    <a:pt x="7" y="7"/>
                  </a:lnTo>
                  <a:lnTo>
                    <a:pt x="0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80" name="Forma Livre 32"/>
            <p:cNvSpPr>
              <a:spLocks/>
            </p:cNvSpPr>
            <p:nvPr/>
          </p:nvSpPr>
          <p:spPr bwMode="ltGray">
            <a:xfrm>
              <a:off x="4006" y="3905"/>
              <a:ext cx="158" cy="75"/>
            </a:xfrm>
            <a:custGeom>
              <a:avLst/>
              <a:gdLst>
                <a:gd name="T0" fmla="*/ 6 w 158"/>
                <a:gd name="T1" fmla="*/ 30 h 75"/>
                <a:gd name="T2" fmla="*/ 15 w 158"/>
                <a:gd name="T3" fmla="*/ 27 h 75"/>
                <a:gd name="T4" fmla="*/ 27 w 158"/>
                <a:gd name="T5" fmla="*/ 27 h 75"/>
                <a:gd name="T6" fmla="*/ 36 w 158"/>
                <a:gd name="T7" fmla="*/ 30 h 75"/>
                <a:gd name="T8" fmla="*/ 43 w 158"/>
                <a:gd name="T9" fmla="*/ 35 h 75"/>
                <a:gd name="T10" fmla="*/ 48 w 158"/>
                <a:gd name="T11" fmla="*/ 47 h 75"/>
                <a:gd name="T12" fmla="*/ 58 w 158"/>
                <a:gd name="T13" fmla="*/ 62 h 75"/>
                <a:gd name="T14" fmla="*/ 69 w 158"/>
                <a:gd name="T15" fmla="*/ 71 h 75"/>
                <a:gd name="T16" fmla="*/ 84 w 158"/>
                <a:gd name="T17" fmla="*/ 74 h 75"/>
                <a:gd name="T18" fmla="*/ 96 w 158"/>
                <a:gd name="T19" fmla="*/ 71 h 75"/>
                <a:gd name="T20" fmla="*/ 106 w 158"/>
                <a:gd name="T21" fmla="*/ 62 h 75"/>
                <a:gd name="T22" fmla="*/ 118 w 158"/>
                <a:gd name="T23" fmla="*/ 56 h 75"/>
                <a:gd name="T24" fmla="*/ 130 w 158"/>
                <a:gd name="T25" fmla="*/ 54 h 75"/>
                <a:gd name="T26" fmla="*/ 142 w 158"/>
                <a:gd name="T27" fmla="*/ 54 h 75"/>
                <a:gd name="T28" fmla="*/ 151 w 158"/>
                <a:gd name="T29" fmla="*/ 56 h 75"/>
                <a:gd name="T30" fmla="*/ 154 w 158"/>
                <a:gd name="T31" fmla="*/ 54 h 75"/>
                <a:gd name="T32" fmla="*/ 145 w 158"/>
                <a:gd name="T33" fmla="*/ 47 h 75"/>
                <a:gd name="T34" fmla="*/ 136 w 158"/>
                <a:gd name="T35" fmla="*/ 47 h 75"/>
                <a:gd name="T36" fmla="*/ 127 w 158"/>
                <a:gd name="T37" fmla="*/ 47 h 75"/>
                <a:gd name="T38" fmla="*/ 114 w 158"/>
                <a:gd name="T39" fmla="*/ 54 h 75"/>
                <a:gd name="T40" fmla="*/ 103 w 158"/>
                <a:gd name="T41" fmla="*/ 59 h 75"/>
                <a:gd name="T42" fmla="*/ 91 w 158"/>
                <a:gd name="T43" fmla="*/ 62 h 75"/>
                <a:gd name="T44" fmla="*/ 79 w 158"/>
                <a:gd name="T45" fmla="*/ 62 h 75"/>
                <a:gd name="T46" fmla="*/ 69 w 158"/>
                <a:gd name="T47" fmla="*/ 56 h 75"/>
                <a:gd name="T48" fmla="*/ 61 w 158"/>
                <a:gd name="T49" fmla="*/ 54 h 75"/>
                <a:gd name="T50" fmla="*/ 51 w 158"/>
                <a:gd name="T51" fmla="*/ 42 h 75"/>
                <a:gd name="T52" fmla="*/ 43 w 158"/>
                <a:gd name="T53" fmla="*/ 24 h 75"/>
                <a:gd name="T54" fmla="*/ 36 w 158"/>
                <a:gd name="T55" fmla="*/ 9 h 75"/>
                <a:gd name="T56" fmla="*/ 27 w 158"/>
                <a:gd name="T57" fmla="*/ 3 h 75"/>
                <a:gd name="T58" fmla="*/ 18 w 158"/>
                <a:gd name="T59" fmla="*/ 0 h 75"/>
                <a:gd name="T60" fmla="*/ 9 w 158"/>
                <a:gd name="T61" fmla="*/ 3 h 75"/>
                <a:gd name="T62" fmla="*/ 0 w 158"/>
                <a:gd name="T63" fmla="*/ 3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5">
                  <a:moveTo>
                    <a:pt x="0" y="32"/>
                  </a:moveTo>
                  <a:lnTo>
                    <a:pt x="6" y="30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27" y="27"/>
                  </a:lnTo>
                  <a:lnTo>
                    <a:pt x="30" y="27"/>
                  </a:lnTo>
                  <a:lnTo>
                    <a:pt x="36" y="30"/>
                  </a:lnTo>
                  <a:lnTo>
                    <a:pt x="39" y="32"/>
                  </a:lnTo>
                  <a:lnTo>
                    <a:pt x="43" y="35"/>
                  </a:lnTo>
                  <a:lnTo>
                    <a:pt x="48" y="44"/>
                  </a:lnTo>
                  <a:lnTo>
                    <a:pt x="48" y="47"/>
                  </a:lnTo>
                  <a:lnTo>
                    <a:pt x="54" y="54"/>
                  </a:lnTo>
                  <a:lnTo>
                    <a:pt x="58" y="62"/>
                  </a:lnTo>
                  <a:lnTo>
                    <a:pt x="63" y="65"/>
                  </a:lnTo>
                  <a:lnTo>
                    <a:pt x="69" y="71"/>
                  </a:lnTo>
                  <a:lnTo>
                    <a:pt x="76" y="74"/>
                  </a:lnTo>
                  <a:lnTo>
                    <a:pt x="84" y="74"/>
                  </a:lnTo>
                  <a:lnTo>
                    <a:pt x="91" y="74"/>
                  </a:lnTo>
                  <a:lnTo>
                    <a:pt x="96" y="71"/>
                  </a:lnTo>
                  <a:lnTo>
                    <a:pt x="103" y="68"/>
                  </a:lnTo>
                  <a:lnTo>
                    <a:pt x="106" y="62"/>
                  </a:lnTo>
                  <a:lnTo>
                    <a:pt x="112" y="62"/>
                  </a:lnTo>
                  <a:lnTo>
                    <a:pt x="118" y="56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36" y="54"/>
                  </a:lnTo>
                  <a:lnTo>
                    <a:pt x="142" y="54"/>
                  </a:lnTo>
                  <a:lnTo>
                    <a:pt x="148" y="56"/>
                  </a:lnTo>
                  <a:lnTo>
                    <a:pt x="151" y="56"/>
                  </a:lnTo>
                  <a:lnTo>
                    <a:pt x="157" y="59"/>
                  </a:lnTo>
                  <a:lnTo>
                    <a:pt x="154" y="54"/>
                  </a:lnTo>
                  <a:lnTo>
                    <a:pt x="151" y="50"/>
                  </a:lnTo>
                  <a:lnTo>
                    <a:pt x="145" y="47"/>
                  </a:lnTo>
                  <a:lnTo>
                    <a:pt x="142" y="47"/>
                  </a:lnTo>
                  <a:lnTo>
                    <a:pt x="136" y="47"/>
                  </a:lnTo>
                  <a:lnTo>
                    <a:pt x="133" y="47"/>
                  </a:lnTo>
                  <a:lnTo>
                    <a:pt x="127" y="47"/>
                  </a:lnTo>
                  <a:lnTo>
                    <a:pt x="124" y="47"/>
                  </a:lnTo>
                  <a:lnTo>
                    <a:pt x="114" y="54"/>
                  </a:lnTo>
                  <a:lnTo>
                    <a:pt x="106" y="59"/>
                  </a:lnTo>
                  <a:lnTo>
                    <a:pt x="103" y="59"/>
                  </a:lnTo>
                  <a:lnTo>
                    <a:pt x="96" y="59"/>
                  </a:lnTo>
                  <a:lnTo>
                    <a:pt x="91" y="62"/>
                  </a:lnTo>
                  <a:lnTo>
                    <a:pt x="81" y="62"/>
                  </a:lnTo>
                  <a:lnTo>
                    <a:pt x="79" y="62"/>
                  </a:lnTo>
                  <a:lnTo>
                    <a:pt x="73" y="59"/>
                  </a:lnTo>
                  <a:lnTo>
                    <a:pt x="69" y="56"/>
                  </a:lnTo>
                  <a:lnTo>
                    <a:pt x="63" y="56"/>
                  </a:lnTo>
                  <a:lnTo>
                    <a:pt x="61" y="54"/>
                  </a:lnTo>
                  <a:lnTo>
                    <a:pt x="58" y="47"/>
                  </a:lnTo>
                  <a:lnTo>
                    <a:pt x="51" y="42"/>
                  </a:lnTo>
                  <a:lnTo>
                    <a:pt x="45" y="32"/>
                  </a:lnTo>
                  <a:lnTo>
                    <a:pt x="43" y="24"/>
                  </a:lnTo>
                  <a:lnTo>
                    <a:pt x="36" y="12"/>
                  </a:lnTo>
                  <a:lnTo>
                    <a:pt x="36" y="9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5" y="3"/>
                  </a:lnTo>
                  <a:lnTo>
                    <a:pt x="9" y="3"/>
                  </a:lnTo>
                  <a:lnTo>
                    <a:pt x="6" y="9"/>
                  </a:lnTo>
                  <a:lnTo>
                    <a:pt x="0" y="3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81" name="Forma Livre 33"/>
            <p:cNvSpPr>
              <a:spLocks/>
            </p:cNvSpPr>
            <p:nvPr/>
          </p:nvSpPr>
          <p:spPr bwMode="ltGray">
            <a:xfrm>
              <a:off x="954" y="220"/>
              <a:ext cx="158" cy="73"/>
            </a:xfrm>
            <a:custGeom>
              <a:avLst/>
              <a:gdLst>
                <a:gd name="T0" fmla="*/ 7 w 158"/>
                <a:gd name="T1" fmla="*/ 27 h 73"/>
                <a:gd name="T2" fmla="*/ 15 w 158"/>
                <a:gd name="T3" fmla="*/ 24 h 73"/>
                <a:gd name="T4" fmla="*/ 27 w 158"/>
                <a:gd name="T5" fmla="*/ 27 h 73"/>
                <a:gd name="T6" fmla="*/ 37 w 158"/>
                <a:gd name="T7" fmla="*/ 30 h 73"/>
                <a:gd name="T8" fmla="*/ 42 w 158"/>
                <a:gd name="T9" fmla="*/ 36 h 73"/>
                <a:gd name="T10" fmla="*/ 48 w 158"/>
                <a:gd name="T11" fmla="*/ 48 h 73"/>
                <a:gd name="T12" fmla="*/ 60 w 158"/>
                <a:gd name="T13" fmla="*/ 63 h 73"/>
                <a:gd name="T14" fmla="*/ 72 w 158"/>
                <a:gd name="T15" fmla="*/ 69 h 73"/>
                <a:gd name="T16" fmla="*/ 85 w 158"/>
                <a:gd name="T17" fmla="*/ 72 h 73"/>
                <a:gd name="T18" fmla="*/ 97 w 158"/>
                <a:gd name="T19" fmla="*/ 72 h 73"/>
                <a:gd name="T20" fmla="*/ 105 w 158"/>
                <a:gd name="T21" fmla="*/ 63 h 73"/>
                <a:gd name="T22" fmla="*/ 118 w 158"/>
                <a:gd name="T23" fmla="*/ 57 h 73"/>
                <a:gd name="T24" fmla="*/ 130 w 158"/>
                <a:gd name="T25" fmla="*/ 54 h 73"/>
                <a:gd name="T26" fmla="*/ 142 w 158"/>
                <a:gd name="T27" fmla="*/ 54 h 73"/>
                <a:gd name="T28" fmla="*/ 150 w 158"/>
                <a:gd name="T29" fmla="*/ 57 h 73"/>
                <a:gd name="T30" fmla="*/ 153 w 158"/>
                <a:gd name="T31" fmla="*/ 54 h 73"/>
                <a:gd name="T32" fmla="*/ 148 w 158"/>
                <a:gd name="T33" fmla="*/ 48 h 73"/>
                <a:gd name="T34" fmla="*/ 138 w 158"/>
                <a:gd name="T35" fmla="*/ 45 h 73"/>
                <a:gd name="T36" fmla="*/ 127 w 158"/>
                <a:gd name="T37" fmla="*/ 48 h 73"/>
                <a:gd name="T38" fmla="*/ 115 w 158"/>
                <a:gd name="T39" fmla="*/ 54 h 73"/>
                <a:gd name="T40" fmla="*/ 102 w 158"/>
                <a:gd name="T41" fmla="*/ 60 h 73"/>
                <a:gd name="T42" fmla="*/ 90 w 158"/>
                <a:gd name="T43" fmla="*/ 60 h 73"/>
                <a:gd name="T44" fmla="*/ 78 w 158"/>
                <a:gd name="T45" fmla="*/ 60 h 73"/>
                <a:gd name="T46" fmla="*/ 70 w 158"/>
                <a:gd name="T47" fmla="*/ 57 h 73"/>
                <a:gd name="T48" fmla="*/ 60 w 158"/>
                <a:gd name="T49" fmla="*/ 51 h 73"/>
                <a:gd name="T50" fmla="*/ 52 w 158"/>
                <a:gd name="T51" fmla="*/ 39 h 73"/>
                <a:gd name="T52" fmla="*/ 42 w 158"/>
                <a:gd name="T53" fmla="*/ 24 h 73"/>
                <a:gd name="T54" fmla="*/ 37 w 158"/>
                <a:gd name="T55" fmla="*/ 7 h 73"/>
                <a:gd name="T56" fmla="*/ 27 w 158"/>
                <a:gd name="T57" fmla="*/ 0 h 73"/>
                <a:gd name="T58" fmla="*/ 22 w 158"/>
                <a:gd name="T59" fmla="*/ 0 h 73"/>
                <a:gd name="T60" fmla="*/ 12 w 158"/>
                <a:gd name="T61" fmla="*/ 3 h 73"/>
                <a:gd name="T62" fmla="*/ 0 w 158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3">
                  <a:moveTo>
                    <a:pt x="0" y="30"/>
                  </a:moveTo>
                  <a:lnTo>
                    <a:pt x="7" y="2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22" y="24"/>
                  </a:lnTo>
                  <a:lnTo>
                    <a:pt x="27" y="27"/>
                  </a:lnTo>
                  <a:lnTo>
                    <a:pt x="33" y="27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55" y="54"/>
                  </a:lnTo>
                  <a:lnTo>
                    <a:pt x="60" y="63"/>
                  </a:lnTo>
                  <a:lnTo>
                    <a:pt x="67" y="66"/>
                  </a:lnTo>
                  <a:lnTo>
                    <a:pt x="72" y="69"/>
                  </a:lnTo>
                  <a:lnTo>
                    <a:pt x="78" y="72"/>
                  </a:lnTo>
                  <a:lnTo>
                    <a:pt x="85" y="72"/>
                  </a:lnTo>
                  <a:lnTo>
                    <a:pt x="90" y="72"/>
                  </a:lnTo>
                  <a:lnTo>
                    <a:pt x="97" y="72"/>
                  </a:lnTo>
                  <a:lnTo>
                    <a:pt x="102" y="66"/>
                  </a:lnTo>
                  <a:lnTo>
                    <a:pt x="105" y="63"/>
                  </a:lnTo>
                  <a:lnTo>
                    <a:pt x="112" y="60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30" y="54"/>
                  </a:lnTo>
                  <a:lnTo>
                    <a:pt x="135" y="54"/>
                  </a:lnTo>
                  <a:lnTo>
                    <a:pt x="142" y="54"/>
                  </a:lnTo>
                  <a:lnTo>
                    <a:pt x="148" y="54"/>
                  </a:lnTo>
                  <a:lnTo>
                    <a:pt x="150" y="57"/>
                  </a:lnTo>
                  <a:lnTo>
                    <a:pt x="157" y="60"/>
                  </a:lnTo>
                  <a:lnTo>
                    <a:pt x="153" y="54"/>
                  </a:lnTo>
                  <a:lnTo>
                    <a:pt x="150" y="51"/>
                  </a:lnTo>
                  <a:lnTo>
                    <a:pt x="148" y="48"/>
                  </a:lnTo>
                  <a:lnTo>
                    <a:pt x="142" y="48"/>
                  </a:lnTo>
                  <a:lnTo>
                    <a:pt x="138" y="45"/>
                  </a:lnTo>
                  <a:lnTo>
                    <a:pt x="133" y="45"/>
                  </a:lnTo>
                  <a:lnTo>
                    <a:pt x="127" y="48"/>
                  </a:lnTo>
                  <a:lnTo>
                    <a:pt x="123" y="48"/>
                  </a:lnTo>
                  <a:lnTo>
                    <a:pt x="115" y="54"/>
                  </a:lnTo>
                  <a:lnTo>
                    <a:pt x="105" y="57"/>
                  </a:lnTo>
                  <a:lnTo>
                    <a:pt x="102" y="60"/>
                  </a:lnTo>
                  <a:lnTo>
                    <a:pt x="100" y="60"/>
                  </a:lnTo>
                  <a:lnTo>
                    <a:pt x="90" y="60"/>
                  </a:lnTo>
                  <a:lnTo>
                    <a:pt x="85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70" y="57"/>
                  </a:lnTo>
                  <a:lnTo>
                    <a:pt x="63" y="54"/>
                  </a:lnTo>
                  <a:lnTo>
                    <a:pt x="60" y="51"/>
                  </a:lnTo>
                  <a:lnTo>
                    <a:pt x="57" y="48"/>
                  </a:lnTo>
                  <a:lnTo>
                    <a:pt x="52" y="39"/>
                  </a:lnTo>
                  <a:lnTo>
                    <a:pt x="48" y="33"/>
                  </a:lnTo>
                  <a:lnTo>
                    <a:pt x="42" y="24"/>
                  </a:lnTo>
                  <a:lnTo>
                    <a:pt x="39" y="12"/>
                  </a:lnTo>
                  <a:lnTo>
                    <a:pt x="37" y="7"/>
                  </a:lnTo>
                  <a:lnTo>
                    <a:pt x="30" y="3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2" y="3"/>
                  </a:lnTo>
                  <a:lnTo>
                    <a:pt x="7" y="7"/>
                  </a:lnTo>
                  <a:lnTo>
                    <a:pt x="0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82" name="Forma Livre 34"/>
            <p:cNvSpPr>
              <a:spLocks/>
            </p:cNvSpPr>
            <p:nvPr/>
          </p:nvSpPr>
          <p:spPr bwMode="ltGray">
            <a:xfrm>
              <a:off x="4097" y="136"/>
              <a:ext cx="156" cy="74"/>
            </a:xfrm>
            <a:custGeom>
              <a:avLst/>
              <a:gdLst>
                <a:gd name="T0" fmla="*/ 0 w 156"/>
                <a:gd name="T1" fmla="*/ 43 h 74"/>
                <a:gd name="T2" fmla="*/ 4 w 156"/>
                <a:gd name="T3" fmla="*/ 46 h 74"/>
                <a:gd name="T4" fmla="*/ 9 w 156"/>
                <a:gd name="T5" fmla="*/ 48 h 74"/>
                <a:gd name="T6" fmla="*/ 15 w 156"/>
                <a:gd name="T7" fmla="*/ 48 h 74"/>
                <a:gd name="T8" fmla="*/ 22 w 156"/>
                <a:gd name="T9" fmla="*/ 48 h 74"/>
                <a:gd name="T10" fmla="*/ 27 w 156"/>
                <a:gd name="T11" fmla="*/ 48 h 74"/>
                <a:gd name="T12" fmla="*/ 30 w 156"/>
                <a:gd name="T13" fmla="*/ 46 h 74"/>
                <a:gd name="T14" fmla="*/ 37 w 156"/>
                <a:gd name="T15" fmla="*/ 43 h 74"/>
                <a:gd name="T16" fmla="*/ 43 w 156"/>
                <a:gd name="T17" fmla="*/ 37 h 74"/>
                <a:gd name="T18" fmla="*/ 45 w 156"/>
                <a:gd name="T19" fmla="*/ 30 h 74"/>
                <a:gd name="T20" fmla="*/ 49 w 156"/>
                <a:gd name="T21" fmla="*/ 25 h 74"/>
                <a:gd name="T22" fmla="*/ 52 w 156"/>
                <a:gd name="T23" fmla="*/ 18 h 74"/>
                <a:gd name="T24" fmla="*/ 58 w 156"/>
                <a:gd name="T25" fmla="*/ 12 h 74"/>
                <a:gd name="T26" fmla="*/ 64 w 156"/>
                <a:gd name="T27" fmla="*/ 7 h 74"/>
                <a:gd name="T28" fmla="*/ 70 w 156"/>
                <a:gd name="T29" fmla="*/ 3 h 74"/>
                <a:gd name="T30" fmla="*/ 76 w 156"/>
                <a:gd name="T31" fmla="*/ 0 h 74"/>
                <a:gd name="T32" fmla="*/ 85 w 156"/>
                <a:gd name="T33" fmla="*/ 0 h 74"/>
                <a:gd name="T34" fmla="*/ 91 w 156"/>
                <a:gd name="T35" fmla="*/ 0 h 74"/>
                <a:gd name="T36" fmla="*/ 95 w 156"/>
                <a:gd name="T37" fmla="*/ 0 h 74"/>
                <a:gd name="T38" fmla="*/ 100 w 156"/>
                <a:gd name="T39" fmla="*/ 7 h 74"/>
                <a:gd name="T40" fmla="*/ 106 w 156"/>
                <a:gd name="T41" fmla="*/ 9 h 74"/>
                <a:gd name="T42" fmla="*/ 110 w 156"/>
                <a:gd name="T43" fmla="*/ 12 h 74"/>
                <a:gd name="T44" fmla="*/ 118 w 156"/>
                <a:gd name="T45" fmla="*/ 15 h 74"/>
                <a:gd name="T46" fmla="*/ 125 w 156"/>
                <a:gd name="T47" fmla="*/ 18 h 74"/>
                <a:gd name="T48" fmla="*/ 130 w 156"/>
                <a:gd name="T49" fmla="*/ 18 h 74"/>
                <a:gd name="T50" fmla="*/ 136 w 156"/>
                <a:gd name="T51" fmla="*/ 18 h 74"/>
                <a:gd name="T52" fmla="*/ 140 w 156"/>
                <a:gd name="T53" fmla="*/ 18 h 74"/>
                <a:gd name="T54" fmla="*/ 146 w 156"/>
                <a:gd name="T55" fmla="*/ 18 h 74"/>
                <a:gd name="T56" fmla="*/ 151 w 156"/>
                <a:gd name="T57" fmla="*/ 15 h 74"/>
                <a:gd name="T58" fmla="*/ 155 w 156"/>
                <a:gd name="T59" fmla="*/ 12 h 74"/>
                <a:gd name="T60" fmla="*/ 155 w 156"/>
                <a:gd name="T61" fmla="*/ 18 h 74"/>
                <a:gd name="T62" fmla="*/ 151 w 156"/>
                <a:gd name="T63" fmla="*/ 22 h 74"/>
                <a:gd name="T64" fmla="*/ 146 w 156"/>
                <a:gd name="T65" fmla="*/ 25 h 74"/>
                <a:gd name="T66" fmla="*/ 143 w 156"/>
                <a:gd name="T67" fmla="*/ 27 h 74"/>
                <a:gd name="T68" fmla="*/ 136 w 156"/>
                <a:gd name="T69" fmla="*/ 27 h 74"/>
                <a:gd name="T70" fmla="*/ 133 w 156"/>
                <a:gd name="T71" fmla="*/ 27 h 74"/>
                <a:gd name="T72" fmla="*/ 128 w 156"/>
                <a:gd name="T73" fmla="*/ 27 h 74"/>
                <a:gd name="T74" fmla="*/ 121 w 156"/>
                <a:gd name="T75" fmla="*/ 25 h 74"/>
                <a:gd name="T76" fmla="*/ 115 w 156"/>
                <a:gd name="T77" fmla="*/ 18 h 74"/>
                <a:gd name="T78" fmla="*/ 106 w 156"/>
                <a:gd name="T79" fmla="*/ 15 h 74"/>
                <a:gd name="T80" fmla="*/ 103 w 156"/>
                <a:gd name="T81" fmla="*/ 12 h 74"/>
                <a:gd name="T82" fmla="*/ 97 w 156"/>
                <a:gd name="T83" fmla="*/ 12 h 74"/>
                <a:gd name="T84" fmla="*/ 88 w 156"/>
                <a:gd name="T85" fmla="*/ 12 h 74"/>
                <a:gd name="T86" fmla="*/ 82 w 156"/>
                <a:gd name="T87" fmla="*/ 12 h 74"/>
                <a:gd name="T88" fmla="*/ 79 w 156"/>
                <a:gd name="T89" fmla="*/ 12 h 74"/>
                <a:gd name="T90" fmla="*/ 73 w 156"/>
                <a:gd name="T91" fmla="*/ 12 h 74"/>
                <a:gd name="T92" fmla="*/ 67 w 156"/>
                <a:gd name="T93" fmla="*/ 15 h 74"/>
                <a:gd name="T94" fmla="*/ 64 w 156"/>
                <a:gd name="T95" fmla="*/ 18 h 74"/>
                <a:gd name="T96" fmla="*/ 58 w 156"/>
                <a:gd name="T97" fmla="*/ 22 h 74"/>
                <a:gd name="T98" fmla="*/ 55 w 156"/>
                <a:gd name="T99" fmla="*/ 25 h 74"/>
                <a:gd name="T100" fmla="*/ 52 w 156"/>
                <a:gd name="T101" fmla="*/ 33 h 74"/>
                <a:gd name="T102" fmla="*/ 45 w 156"/>
                <a:gd name="T103" fmla="*/ 43 h 74"/>
                <a:gd name="T104" fmla="*/ 43 w 156"/>
                <a:gd name="T105" fmla="*/ 48 h 74"/>
                <a:gd name="T106" fmla="*/ 37 w 156"/>
                <a:gd name="T107" fmla="*/ 61 h 74"/>
                <a:gd name="T108" fmla="*/ 34 w 156"/>
                <a:gd name="T109" fmla="*/ 67 h 74"/>
                <a:gd name="T110" fmla="*/ 30 w 156"/>
                <a:gd name="T111" fmla="*/ 70 h 74"/>
                <a:gd name="T112" fmla="*/ 27 w 156"/>
                <a:gd name="T113" fmla="*/ 73 h 74"/>
                <a:gd name="T114" fmla="*/ 22 w 156"/>
                <a:gd name="T115" fmla="*/ 73 h 74"/>
                <a:gd name="T116" fmla="*/ 19 w 156"/>
                <a:gd name="T117" fmla="*/ 73 h 74"/>
                <a:gd name="T118" fmla="*/ 15 w 156"/>
                <a:gd name="T119" fmla="*/ 73 h 74"/>
                <a:gd name="T120" fmla="*/ 9 w 156"/>
                <a:gd name="T121" fmla="*/ 70 h 74"/>
                <a:gd name="T122" fmla="*/ 7 w 156"/>
                <a:gd name="T123" fmla="*/ 67 h 74"/>
                <a:gd name="T124" fmla="*/ 0 w 156"/>
                <a:gd name="T125" fmla="*/ 4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" h="74">
                  <a:moveTo>
                    <a:pt x="0" y="43"/>
                  </a:moveTo>
                  <a:lnTo>
                    <a:pt x="4" y="46"/>
                  </a:lnTo>
                  <a:lnTo>
                    <a:pt x="9" y="48"/>
                  </a:lnTo>
                  <a:lnTo>
                    <a:pt x="15" y="48"/>
                  </a:lnTo>
                  <a:lnTo>
                    <a:pt x="22" y="48"/>
                  </a:lnTo>
                  <a:lnTo>
                    <a:pt x="27" y="48"/>
                  </a:lnTo>
                  <a:lnTo>
                    <a:pt x="30" y="46"/>
                  </a:lnTo>
                  <a:lnTo>
                    <a:pt x="37" y="43"/>
                  </a:lnTo>
                  <a:lnTo>
                    <a:pt x="43" y="37"/>
                  </a:lnTo>
                  <a:lnTo>
                    <a:pt x="45" y="30"/>
                  </a:lnTo>
                  <a:lnTo>
                    <a:pt x="49" y="25"/>
                  </a:lnTo>
                  <a:lnTo>
                    <a:pt x="52" y="18"/>
                  </a:lnTo>
                  <a:lnTo>
                    <a:pt x="58" y="12"/>
                  </a:lnTo>
                  <a:lnTo>
                    <a:pt x="64" y="7"/>
                  </a:lnTo>
                  <a:lnTo>
                    <a:pt x="70" y="3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5" y="0"/>
                  </a:lnTo>
                  <a:lnTo>
                    <a:pt x="100" y="7"/>
                  </a:lnTo>
                  <a:lnTo>
                    <a:pt x="106" y="9"/>
                  </a:lnTo>
                  <a:lnTo>
                    <a:pt x="110" y="12"/>
                  </a:lnTo>
                  <a:lnTo>
                    <a:pt x="118" y="15"/>
                  </a:lnTo>
                  <a:lnTo>
                    <a:pt x="125" y="18"/>
                  </a:lnTo>
                  <a:lnTo>
                    <a:pt x="130" y="18"/>
                  </a:lnTo>
                  <a:lnTo>
                    <a:pt x="136" y="18"/>
                  </a:lnTo>
                  <a:lnTo>
                    <a:pt x="140" y="18"/>
                  </a:lnTo>
                  <a:lnTo>
                    <a:pt x="146" y="18"/>
                  </a:lnTo>
                  <a:lnTo>
                    <a:pt x="151" y="15"/>
                  </a:lnTo>
                  <a:lnTo>
                    <a:pt x="155" y="12"/>
                  </a:lnTo>
                  <a:lnTo>
                    <a:pt x="155" y="18"/>
                  </a:lnTo>
                  <a:lnTo>
                    <a:pt x="151" y="22"/>
                  </a:lnTo>
                  <a:lnTo>
                    <a:pt x="146" y="25"/>
                  </a:lnTo>
                  <a:lnTo>
                    <a:pt x="143" y="27"/>
                  </a:lnTo>
                  <a:lnTo>
                    <a:pt x="136" y="27"/>
                  </a:lnTo>
                  <a:lnTo>
                    <a:pt x="133" y="27"/>
                  </a:lnTo>
                  <a:lnTo>
                    <a:pt x="128" y="27"/>
                  </a:lnTo>
                  <a:lnTo>
                    <a:pt x="121" y="25"/>
                  </a:lnTo>
                  <a:lnTo>
                    <a:pt x="115" y="18"/>
                  </a:lnTo>
                  <a:lnTo>
                    <a:pt x="106" y="15"/>
                  </a:lnTo>
                  <a:lnTo>
                    <a:pt x="103" y="12"/>
                  </a:lnTo>
                  <a:lnTo>
                    <a:pt x="97" y="12"/>
                  </a:lnTo>
                  <a:lnTo>
                    <a:pt x="88" y="12"/>
                  </a:lnTo>
                  <a:lnTo>
                    <a:pt x="82" y="12"/>
                  </a:lnTo>
                  <a:lnTo>
                    <a:pt x="79" y="12"/>
                  </a:lnTo>
                  <a:lnTo>
                    <a:pt x="73" y="12"/>
                  </a:lnTo>
                  <a:lnTo>
                    <a:pt x="67" y="15"/>
                  </a:lnTo>
                  <a:lnTo>
                    <a:pt x="64" y="18"/>
                  </a:lnTo>
                  <a:lnTo>
                    <a:pt x="58" y="22"/>
                  </a:lnTo>
                  <a:lnTo>
                    <a:pt x="55" y="25"/>
                  </a:lnTo>
                  <a:lnTo>
                    <a:pt x="52" y="33"/>
                  </a:lnTo>
                  <a:lnTo>
                    <a:pt x="45" y="43"/>
                  </a:lnTo>
                  <a:lnTo>
                    <a:pt x="43" y="48"/>
                  </a:lnTo>
                  <a:lnTo>
                    <a:pt x="37" y="61"/>
                  </a:lnTo>
                  <a:lnTo>
                    <a:pt x="34" y="67"/>
                  </a:lnTo>
                  <a:lnTo>
                    <a:pt x="30" y="70"/>
                  </a:lnTo>
                  <a:lnTo>
                    <a:pt x="27" y="73"/>
                  </a:lnTo>
                  <a:lnTo>
                    <a:pt x="22" y="73"/>
                  </a:lnTo>
                  <a:lnTo>
                    <a:pt x="19" y="73"/>
                  </a:lnTo>
                  <a:lnTo>
                    <a:pt x="15" y="73"/>
                  </a:lnTo>
                  <a:lnTo>
                    <a:pt x="9" y="70"/>
                  </a:lnTo>
                  <a:lnTo>
                    <a:pt x="7" y="67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83" name="Forma Livre 35"/>
            <p:cNvSpPr>
              <a:spLocks/>
            </p:cNvSpPr>
            <p:nvPr/>
          </p:nvSpPr>
          <p:spPr bwMode="ltGray">
            <a:xfrm>
              <a:off x="157" y="510"/>
              <a:ext cx="153" cy="75"/>
            </a:xfrm>
            <a:custGeom>
              <a:avLst/>
              <a:gdLst>
                <a:gd name="T0" fmla="*/ 3 w 153"/>
                <a:gd name="T1" fmla="*/ 46 h 75"/>
                <a:gd name="T2" fmla="*/ 15 w 153"/>
                <a:gd name="T3" fmla="*/ 49 h 75"/>
                <a:gd name="T4" fmla="*/ 23 w 153"/>
                <a:gd name="T5" fmla="*/ 49 h 75"/>
                <a:gd name="T6" fmla="*/ 33 w 153"/>
                <a:gd name="T7" fmla="*/ 46 h 75"/>
                <a:gd name="T8" fmla="*/ 42 w 153"/>
                <a:gd name="T9" fmla="*/ 37 h 75"/>
                <a:gd name="T10" fmla="*/ 48 w 153"/>
                <a:gd name="T11" fmla="*/ 28 h 75"/>
                <a:gd name="T12" fmla="*/ 57 w 153"/>
                <a:gd name="T13" fmla="*/ 12 h 75"/>
                <a:gd name="T14" fmla="*/ 68 w 153"/>
                <a:gd name="T15" fmla="*/ 3 h 75"/>
                <a:gd name="T16" fmla="*/ 83 w 153"/>
                <a:gd name="T17" fmla="*/ 0 h 75"/>
                <a:gd name="T18" fmla="*/ 92 w 153"/>
                <a:gd name="T19" fmla="*/ 3 h 75"/>
                <a:gd name="T20" fmla="*/ 104 w 153"/>
                <a:gd name="T21" fmla="*/ 10 h 75"/>
                <a:gd name="T22" fmla="*/ 113 w 153"/>
                <a:gd name="T23" fmla="*/ 15 h 75"/>
                <a:gd name="T24" fmla="*/ 125 w 153"/>
                <a:gd name="T25" fmla="*/ 22 h 75"/>
                <a:gd name="T26" fmla="*/ 137 w 153"/>
                <a:gd name="T27" fmla="*/ 22 h 75"/>
                <a:gd name="T28" fmla="*/ 149 w 153"/>
                <a:gd name="T29" fmla="*/ 15 h 75"/>
                <a:gd name="T30" fmla="*/ 152 w 153"/>
                <a:gd name="T31" fmla="*/ 22 h 75"/>
                <a:gd name="T32" fmla="*/ 143 w 153"/>
                <a:gd name="T33" fmla="*/ 25 h 75"/>
                <a:gd name="T34" fmla="*/ 134 w 153"/>
                <a:gd name="T35" fmla="*/ 28 h 75"/>
                <a:gd name="T36" fmla="*/ 122 w 153"/>
                <a:gd name="T37" fmla="*/ 28 h 75"/>
                <a:gd name="T38" fmla="*/ 113 w 153"/>
                <a:gd name="T39" fmla="*/ 22 h 75"/>
                <a:gd name="T40" fmla="*/ 102 w 153"/>
                <a:gd name="T41" fmla="*/ 15 h 75"/>
                <a:gd name="T42" fmla="*/ 87 w 153"/>
                <a:gd name="T43" fmla="*/ 12 h 75"/>
                <a:gd name="T44" fmla="*/ 75 w 153"/>
                <a:gd name="T45" fmla="*/ 12 h 75"/>
                <a:gd name="T46" fmla="*/ 65 w 153"/>
                <a:gd name="T47" fmla="*/ 15 h 75"/>
                <a:gd name="T48" fmla="*/ 57 w 153"/>
                <a:gd name="T49" fmla="*/ 22 h 75"/>
                <a:gd name="T50" fmla="*/ 50 w 153"/>
                <a:gd name="T51" fmla="*/ 34 h 75"/>
                <a:gd name="T52" fmla="*/ 42 w 153"/>
                <a:gd name="T53" fmla="*/ 53 h 75"/>
                <a:gd name="T54" fmla="*/ 33 w 153"/>
                <a:gd name="T55" fmla="*/ 68 h 75"/>
                <a:gd name="T56" fmla="*/ 23 w 153"/>
                <a:gd name="T57" fmla="*/ 74 h 75"/>
                <a:gd name="T58" fmla="*/ 18 w 153"/>
                <a:gd name="T59" fmla="*/ 74 h 75"/>
                <a:gd name="T60" fmla="*/ 8 w 153"/>
                <a:gd name="T61" fmla="*/ 71 h 75"/>
                <a:gd name="T62" fmla="*/ 0 w 153"/>
                <a:gd name="T63" fmla="*/ 4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75">
                  <a:moveTo>
                    <a:pt x="0" y="43"/>
                  </a:moveTo>
                  <a:lnTo>
                    <a:pt x="3" y="46"/>
                  </a:lnTo>
                  <a:lnTo>
                    <a:pt x="8" y="49"/>
                  </a:lnTo>
                  <a:lnTo>
                    <a:pt x="15" y="49"/>
                  </a:lnTo>
                  <a:lnTo>
                    <a:pt x="21" y="49"/>
                  </a:lnTo>
                  <a:lnTo>
                    <a:pt x="23" y="49"/>
                  </a:lnTo>
                  <a:lnTo>
                    <a:pt x="30" y="49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42" y="37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50" y="18"/>
                  </a:lnTo>
                  <a:lnTo>
                    <a:pt x="57" y="12"/>
                  </a:lnTo>
                  <a:lnTo>
                    <a:pt x="62" y="10"/>
                  </a:lnTo>
                  <a:lnTo>
                    <a:pt x="68" y="3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2" y="3"/>
                  </a:lnTo>
                  <a:lnTo>
                    <a:pt x="98" y="7"/>
                  </a:lnTo>
                  <a:lnTo>
                    <a:pt x="104" y="10"/>
                  </a:lnTo>
                  <a:lnTo>
                    <a:pt x="107" y="12"/>
                  </a:lnTo>
                  <a:lnTo>
                    <a:pt x="113" y="15"/>
                  </a:lnTo>
                  <a:lnTo>
                    <a:pt x="119" y="18"/>
                  </a:lnTo>
                  <a:lnTo>
                    <a:pt x="125" y="22"/>
                  </a:lnTo>
                  <a:lnTo>
                    <a:pt x="131" y="22"/>
                  </a:lnTo>
                  <a:lnTo>
                    <a:pt x="137" y="22"/>
                  </a:lnTo>
                  <a:lnTo>
                    <a:pt x="143" y="18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52" y="22"/>
                  </a:lnTo>
                  <a:lnTo>
                    <a:pt x="149" y="25"/>
                  </a:lnTo>
                  <a:lnTo>
                    <a:pt x="143" y="25"/>
                  </a:lnTo>
                  <a:lnTo>
                    <a:pt x="137" y="28"/>
                  </a:lnTo>
                  <a:lnTo>
                    <a:pt x="134" y="28"/>
                  </a:lnTo>
                  <a:lnTo>
                    <a:pt x="131" y="28"/>
                  </a:lnTo>
                  <a:lnTo>
                    <a:pt x="122" y="28"/>
                  </a:lnTo>
                  <a:lnTo>
                    <a:pt x="119" y="25"/>
                  </a:lnTo>
                  <a:lnTo>
                    <a:pt x="113" y="22"/>
                  </a:lnTo>
                  <a:lnTo>
                    <a:pt x="104" y="15"/>
                  </a:lnTo>
                  <a:lnTo>
                    <a:pt x="102" y="15"/>
                  </a:lnTo>
                  <a:lnTo>
                    <a:pt x="95" y="15"/>
                  </a:lnTo>
                  <a:lnTo>
                    <a:pt x="87" y="12"/>
                  </a:lnTo>
                  <a:lnTo>
                    <a:pt x="80" y="12"/>
                  </a:lnTo>
                  <a:lnTo>
                    <a:pt x="75" y="12"/>
                  </a:lnTo>
                  <a:lnTo>
                    <a:pt x="72" y="15"/>
                  </a:lnTo>
                  <a:lnTo>
                    <a:pt x="65" y="15"/>
                  </a:lnTo>
                  <a:lnTo>
                    <a:pt x="62" y="18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50" y="34"/>
                  </a:lnTo>
                  <a:lnTo>
                    <a:pt x="45" y="43"/>
                  </a:lnTo>
                  <a:lnTo>
                    <a:pt x="42" y="53"/>
                  </a:lnTo>
                  <a:lnTo>
                    <a:pt x="35" y="64"/>
                  </a:lnTo>
                  <a:lnTo>
                    <a:pt x="33" y="68"/>
                  </a:lnTo>
                  <a:lnTo>
                    <a:pt x="30" y="74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8" y="71"/>
                  </a:lnTo>
                  <a:lnTo>
                    <a:pt x="3" y="68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84" name="Forma Livre 36"/>
            <p:cNvSpPr>
              <a:spLocks/>
            </p:cNvSpPr>
            <p:nvPr/>
          </p:nvSpPr>
          <p:spPr bwMode="ltGray">
            <a:xfrm>
              <a:off x="5581" y="1847"/>
              <a:ext cx="154" cy="72"/>
            </a:xfrm>
            <a:custGeom>
              <a:avLst/>
              <a:gdLst>
                <a:gd name="T0" fmla="*/ 3 w 154"/>
                <a:gd name="T1" fmla="*/ 44 h 72"/>
                <a:gd name="T2" fmla="*/ 15 w 154"/>
                <a:gd name="T3" fmla="*/ 48 h 72"/>
                <a:gd name="T4" fmla="*/ 26 w 154"/>
                <a:gd name="T5" fmla="*/ 48 h 72"/>
                <a:gd name="T6" fmla="*/ 33 w 154"/>
                <a:gd name="T7" fmla="*/ 41 h 72"/>
                <a:gd name="T8" fmla="*/ 41 w 154"/>
                <a:gd name="T9" fmla="*/ 36 h 72"/>
                <a:gd name="T10" fmla="*/ 48 w 154"/>
                <a:gd name="T11" fmla="*/ 24 h 72"/>
                <a:gd name="T12" fmla="*/ 56 w 154"/>
                <a:gd name="T13" fmla="*/ 12 h 72"/>
                <a:gd name="T14" fmla="*/ 69 w 154"/>
                <a:gd name="T15" fmla="*/ 4 h 72"/>
                <a:gd name="T16" fmla="*/ 84 w 154"/>
                <a:gd name="T17" fmla="*/ 0 h 72"/>
                <a:gd name="T18" fmla="*/ 93 w 154"/>
                <a:gd name="T19" fmla="*/ 4 h 72"/>
                <a:gd name="T20" fmla="*/ 105 w 154"/>
                <a:gd name="T21" fmla="*/ 9 h 72"/>
                <a:gd name="T22" fmla="*/ 116 w 154"/>
                <a:gd name="T23" fmla="*/ 15 h 72"/>
                <a:gd name="T24" fmla="*/ 126 w 154"/>
                <a:gd name="T25" fmla="*/ 18 h 72"/>
                <a:gd name="T26" fmla="*/ 138 w 154"/>
                <a:gd name="T27" fmla="*/ 18 h 72"/>
                <a:gd name="T28" fmla="*/ 150 w 154"/>
                <a:gd name="T29" fmla="*/ 15 h 72"/>
                <a:gd name="T30" fmla="*/ 153 w 154"/>
                <a:gd name="T31" fmla="*/ 18 h 72"/>
                <a:gd name="T32" fmla="*/ 144 w 154"/>
                <a:gd name="T33" fmla="*/ 24 h 72"/>
                <a:gd name="T34" fmla="*/ 135 w 154"/>
                <a:gd name="T35" fmla="*/ 27 h 72"/>
                <a:gd name="T36" fmla="*/ 126 w 154"/>
                <a:gd name="T37" fmla="*/ 24 h 72"/>
                <a:gd name="T38" fmla="*/ 114 w 154"/>
                <a:gd name="T39" fmla="*/ 18 h 72"/>
                <a:gd name="T40" fmla="*/ 101 w 154"/>
                <a:gd name="T41" fmla="*/ 12 h 72"/>
                <a:gd name="T42" fmla="*/ 86 w 154"/>
                <a:gd name="T43" fmla="*/ 12 h 72"/>
                <a:gd name="T44" fmla="*/ 78 w 154"/>
                <a:gd name="T45" fmla="*/ 12 h 72"/>
                <a:gd name="T46" fmla="*/ 66 w 154"/>
                <a:gd name="T47" fmla="*/ 15 h 72"/>
                <a:gd name="T48" fmla="*/ 56 w 154"/>
                <a:gd name="T49" fmla="*/ 21 h 72"/>
                <a:gd name="T50" fmla="*/ 51 w 154"/>
                <a:gd name="T51" fmla="*/ 33 h 72"/>
                <a:gd name="T52" fmla="*/ 41 w 154"/>
                <a:gd name="T53" fmla="*/ 51 h 72"/>
                <a:gd name="T54" fmla="*/ 33 w 154"/>
                <a:gd name="T55" fmla="*/ 65 h 72"/>
                <a:gd name="T56" fmla="*/ 26 w 154"/>
                <a:gd name="T57" fmla="*/ 71 h 72"/>
                <a:gd name="T58" fmla="*/ 18 w 154"/>
                <a:gd name="T59" fmla="*/ 71 h 72"/>
                <a:gd name="T60" fmla="*/ 8 w 154"/>
                <a:gd name="T61" fmla="*/ 68 h 72"/>
                <a:gd name="T62" fmla="*/ 0 w 154"/>
                <a:gd name="T63" fmla="*/ 4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72">
                  <a:moveTo>
                    <a:pt x="0" y="41"/>
                  </a:moveTo>
                  <a:lnTo>
                    <a:pt x="3" y="44"/>
                  </a:lnTo>
                  <a:lnTo>
                    <a:pt x="8" y="48"/>
                  </a:lnTo>
                  <a:lnTo>
                    <a:pt x="15" y="48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30" y="44"/>
                  </a:lnTo>
                  <a:lnTo>
                    <a:pt x="33" y="41"/>
                  </a:lnTo>
                  <a:lnTo>
                    <a:pt x="36" y="41"/>
                  </a:lnTo>
                  <a:lnTo>
                    <a:pt x="41" y="36"/>
                  </a:lnTo>
                  <a:lnTo>
                    <a:pt x="45" y="30"/>
                  </a:lnTo>
                  <a:lnTo>
                    <a:pt x="48" y="24"/>
                  </a:lnTo>
                  <a:lnTo>
                    <a:pt x="51" y="18"/>
                  </a:lnTo>
                  <a:lnTo>
                    <a:pt x="56" y="12"/>
                  </a:lnTo>
                  <a:lnTo>
                    <a:pt x="63" y="6"/>
                  </a:lnTo>
                  <a:lnTo>
                    <a:pt x="69" y="4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5" y="9"/>
                  </a:lnTo>
                  <a:lnTo>
                    <a:pt x="108" y="12"/>
                  </a:lnTo>
                  <a:lnTo>
                    <a:pt x="116" y="15"/>
                  </a:lnTo>
                  <a:lnTo>
                    <a:pt x="123" y="18"/>
                  </a:lnTo>
                  <a:lnTo>
                    <a:pt x="126" y="18"/>
                  </a:lnTo>
                  <a:lnTo>
                    <a:pt x="131" y="21"/>
                  </a:lnTo>
                  <a:lnTo>
                    <a:pt x="138" y="18"/>
                  </a:lnTo>
                  <a:lnTo>
                    <a:pt x="144" y="18"/>
                  </a:lnTo>
                  <a:lnTo>
                    <a:pt x="150" y="15"/>
                  </a:lnTo>
                  <a:lnTo>
                    <a:pt x="153" y="12"/>
                  </a:lnTo>
                  <a:lnTo>
                    <a:pt x="153" y="18"/>
                  </a:lnTo>
                  <a:lnTo>
                    <a:pt x="150" y="21"/>
                  </a:lnTo>
                  <a:lnTo>
                    <a:pt x="144" y="24"/>
                  </a:lnTo>
                  <a:lnTo>
                    <a:pt x="141" y="27"/>
                  </a:lnTo>
                  <a:lnTo>
                    <a:pt x="135" y="27"/>
                  </a:lnTo>
                  <a:lnTo>
                    <a:pt x="131" y="27"/>
                  </a:lnTo>
                  <a:lnTo>
                    <a:pt x="126" y="24"/>
                  </a:lnTo>
                  <a:lnTo>
                    <a:pt x="120" y="24"/>
                  </a:lnTo>
                  <a:lnTo>
                    <a:pt x="114" y="18"/>
                  </a:lnTo>
                  <a:lnTo>
                    <a:pt x="105" y="15"/>
                  </a:lnTo>
                  <a:lnTo>
                    <a:pt x="101" y="12"/>
                  </a:lnTo>
                  <a:lnTo>
                    <a:pt x="96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8" y="12"/>
                  </a:lnTo>
                  <a:lnTo>
                    <a:pt x="71" y="12"/>
                  </a:lnTo>
                  <a:lnTo>
                    <a:pt x="66" y="15"/>
                  </a:lnTo>
                  <a:lnTo>
                    <a:pt x="63" y="18"/>
                  </a:lnTo>
                  <a:lnTo>
                    <a:pt x="56" y="21"/>
                  </a:lnTo>
                  <a:lnTo>
                    <a:pt x="54" y="24"/>
                  </a:lnTo>
                  <a:lnTo>
                    <a:pt x="51" y="33"/>
                  </a:lnTo>
                  <a:lnTo>
                    <a:pt x="45" y="39"/>
                  </a:lnTo>
                  <a:lnTo>
                    <a:pt x="41" y="51"/>
                  </a:lnTo>
                  <a:lnTo>
                    <a:pt x="36" y="59"/>
                  </a:lnTo>
                  <a:lnTo>
                    <a:pt x="33" y="65"/>
                  </a:lnTo>
                  <a:lnTo>
                    <a:pt x="30" y="68"/>
                  </a:lnTo>
                  <a:lnTo>
                    <a:pt x="26" y="71"/>
                  </a:lnTo>
                  <a:lnTo>
                    <a:pt x="21" y="71"/>
                  </a:lnTo>
                  <a:lnTo>
                    <a:pt x="18" y="71"/>
                  </a:lnTo>
                  <a:lnTo>
                    <a:pt x="15" y="71"/>
                  </a:lnTo>
                  <a:lnTo>
                    <a:pt x="8" y="68"/>
                  </a:lnTo>
                  <a:lnTo>
                    <a:pt x="6" y="65"/>
                  </a:lnTo>
                  <a:lnTo>
                    <a:pt x="0" y="4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85" name="Forma Livre 37"/>
            <p:cNvSpPr>
              <a:spLocks/>
            </p:cNvSpPr>
            <p:nvPr/>
          </p:nvSpPr>
          <p:spPr bwMode="ltGray">
            <a:xfrm>
              <a:off x="4436" y="4096"/>
              <a:ext cx="57" cy="66"/>
            </a:xfrm>
            <a:custGeom>
              <a:avLst/>
              <a:gdLst>
                <a:gd name="T0" fmla="*/ 31 w 57"/>
                <a:gd name="T1" fmla="*/ 0 h 66"/>
                <a:gd name="T2" fmla="*/ 0 w 57"/>
                <a:gd name="T3" fmla="*/ 17 h 66"/>
                <a:gd name="T4" fmla="*/ 17 w 57"/>
                <a:gd name="T5" fmla="*/ 65 h 66"/>
                <a:gd name="T6" fmla="*/ 56 w 57"/>
                <a:gd name="T7" fmla="*/ 41 h 66"/>
                <a:gd name="T8" fmla="*/ 31 w 57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6">
                  <a:moveTo>
                    <a:pt x="31" y="0"/>
                  </a:moveTo>
                  <a:lnTo>
                    <a:pt x="0" y="17"/>
                  </a:lnTo>
                  <a:lnTo>
                    <a:pt x="17" y="65"/>
                  </a:lnTo>
                  <a:lnTo>
                    <a:pt x="56" y="41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86" name="Forma Livre 38"/>
            <p:cNvSpPr>
              <a:spLocks/>
            </p:cNvSpPr>
            <p:nvPr/>
          </p:nvSpPr>
          <p:spPr bwMode="ltGray">
            <a:xfrm>
              <a:off x="107" y="2501"/>
              <a:ext cx="55" cy="65"/>
            </a:xfrm>
            <a:custGeom>
              <a:avLst/>
              <a:gdLst>
                <a:gd name="T0" fmla="*/ 30 w 55"/>
                <a:gd name="T1" fmla="*/ 0 h 65"/>
                <a:gd name="T2" fmla="*/ 0 w 55"/>
                <a:gd name="T3" fmla="*/ 17 h 65"/>
                <a:gd name="T4" fmla="*/ 16 w 55"/>
                <a:gd name="T5" fmla="*/ 64 h 65"/>
                <a:gd name="T6" fmla="*/ 54 w 55"/>
                <a:gd name="T7" fmla="*/ 40 h 65"/>
                <a:gd name="T8" fmla="*/ 30 w 5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5">
                  <a:moveTo>
                    <a:pt x="30" y="0"/>
                  </a:moveTo>
                  <a:lnTo>
                    <a:pt x="0" y="17"/>
                  </a:lnTo>
                  <a:lnTo>
                    <a:pt x="16" y="64"/>
                  </a:lnTo>
                  <a:lnTo>
                    <a:pt x="54" y="40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87" name="Forma Livre 39"/>
            <p:cNvSpPr>
              <a:spLocks/>
            </p:cNvSpPr>
            <p:nvPr/>
          </p:nvSpPr>
          <p:spPr bwMode="ltGray">
            <a:xfrm>
              <a:off x="5139" y="1106"/>
              <a:ext cx="56" cy="65"/>
            </a:xfrm>
            <a:custGeom>
              <a:avLst/>
              <a:gdLst>
                <a:gd name="T0" fmla="*/ 30 w 56"/>
                <a:gd name="T1" fmla="*/ 0 h 65"/>
                <a:gd name="T2" fmla="*/ 0 w 56"/>
                <a:gd name="T3" fmla="*/ 17 h 65"/>
                <a:gd name="T4" fmla="*/ 16 w 56"/>
                <a:gd name="T5" fmla="*/ 64 h 65"/>
                <a:gd name="T6" fmla="*/ 55 w 56"/>
                <a:gd name="T7" fmla="*/ 41 h 65"/>
                <a:gd name="T8" fmla="*/ 30 w 56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5">
                  <a:moveTo>
                    <a:pt x="30" y="0"/>
                  </a:moveTo>
                  <a:lnTo>
                    <a:pt x="0" y="17"/>
                  </a:lnTo>
                  <a:lnTo>
                    <a:pt x="16" y="64"/>
                  </a:lnTo>
                  <a:lnTo>
                    <a:pt x="55" y="41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88" name="Forma Livre 40"/>
            <p:cNvSpPr>
              <a:spLocks/>
            </p:cNvSpPr>
            <p:nvPr/>
          </p:nvSpPr>
          <p:spPr bwMode="ltGray">
            <a:xfrm>
              <a:off x="4703" y="54"/>
              <a:ext cx="60" cy="81"/>
            </a:xfrm>
            <a:custGeom>
              <a:avLst/>
              <a:gdLst>
                <a:gd name="T0" fmla="*/ 59 w 60"/>
                <a:gd name="T1" fmla="*/ 0 h 81"/>
                <a:gd name="T2" fmla="*/ 0 w 60"/>
                <a:gd name="T3" fmla="*/ 30 h 81"/>
                <a:gd name="T4" fmla="*/ 45 w 60"/>
                <a:gd name="T5" fmla="*/ 80 h 81"/>
                <a:gd name="T6" fmla="*/ 59 w 60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81">
                  <a:moveTo>
                    <a:pt x="59" y="0"/>
                  </a:moveTo>
                  <a:lnTo>
                    <a:pt x="0" y="30"/>
                  </a:lnTo>
                  <a:lnTo>
                    <a:pt x="45" y="80"/>
                  </a:lnTo>
                  <a:lnTo>
                    <a:pt x="59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89" name="Forma Livre 41"/>
            <p:cNvSpPr>
              <a:spLocks/>
            </p:cNvSpPr>
            <p:nvPr/>
          </p:nvSpPr>
          <p:spPr bwMode="ltGray">
            <a:xfrm>
              <a:off x="5601" y="3074"/>
              <a:ext cx="60" cy="80"/>
            </a:xfrm>
            <a:custGeom>
              <a:avLst/>
              <a:gdLst>
                <a:gd name="T0" fmla="*/ 59 w 60"/>
                <a:gd name="T1" fmla="*/ 0 h 80"/>
                <a:gd name="T2" fmla="*/ 0 w 60"/>
                <a:gd name="T3" fmla="*/ 30 h 80"/>
                <a:gd name="T4" fmla="*/ 42 w 60"/>
                <a:gd name="T5" fmla="*/ 79 h 80"/>
                <a:gd name="T6" fmla="*/ 59 w 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80">
                  <a:moveTo>
                    <a:pt x="59" y="0"/>
                  </a:moveTo>
                  <a:lnTo>
                    <a:pt x="0" y="30"/>
                  </a:lnTo>
                  <a:lnTo>
                    <a:pt x="42" y="79"/>
                  </a:lnTo>
                  <a:lnTo>
                    <a:pt x="59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90" name="Forma Livre 42"/>
            <p:cNvSpPr>
              <a:spLocks/>
            </p:cNvSpPr>
            <p:nvPr/>
          </p:nvSpPr>
          <p:spPr bwMode="ltGray">
            <a:xfrm>
              <a:off x="2788" y="4005"/>
              <a:ext cx="59" cy="83"/>
            </a:xfrm>
            <a:custGeom>
              <a:avLst/>
              <a:gdLst>
                <a:gd name="T0" fmla="*/ 58 w 59"/>
                <a:gd name="T1" fmla="*/ 0 h 83"/>
                <a:gd name="T2" fmla="*/ 0 w 59"/>
                <a:gd name="T3" fmla="*/ 31 h 83"/>
                <a:gd name="T4" fmla="*/ 42 w 59"/>
                <a:gd name="T5" fmla="*/ 82 h 83"/>
                <a:gd name="T6" fmla="*/ 58 w 59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83">
                  <a:moveTo>
                    <a:pt x="58" y="0"/>
                  </a:moveTo>
                  <a:lnTo>
                    <a:pt x="0" y="31"/>
                  </a:lnTo>
                  <a:lnTo>
                    <a:pt x="42" y="82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91" name="Forma Livre 43"/>
            <p:cNvSpPr>
              <a:spLocks/>
            </p:cNvSpPr>
            <p:nvPr/>
          </p:nvSpPr>
          <p:spPr bwMode="ltGray">
            <a:xfrm>
              <a:off x="256" y="3041"/>
              <a:ext cx="61" cy="83"/>
            </a:xfrm>
            <a:custGeom>
              <a:avLst/>
              <a:gdLst>
                <a:gd name="T0" fmla="*/ 60 w 61"/>
                <a:gd name="T1" fmla="*/ 0 h 83"/>
                <a:gd name="T2" fmla="*/ 0 w 61"/>
                <a:gd name="T3" fmla="*/ 31 h 83"/>
                <a:gd name="T4" fmla="*/ 46 w 61"/>
                <a:gd name="T5" fmla="*/ 82 h 83"/>
                <a:gd name="T6" fmla="*/ 60 w 61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3">
                  <a:moveTo>
                    <a:pt x="60" y="0"/>
                  </a:moveTo>
                  <a:lnTo>
                    <a:pt x="0" y="31"/>
                  </a:lnTo>
                  <a:lnTo>
                    <a:pt x="46" y="82"/>
                  </a:lnTo>
                  <a:lnTo>
                    <a:pt x="6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92" name="Forma Livre 44"/>
            <p:cNvSpPr>
              <a:spLocks/>
            </p:cNvSpPr>
            <p:nvPr/>
          </p:nvSpPr>
          <p:spPr bwMode="ltGray">
            <a:xfrm>
              <a:off x="4707" y="4074"/>
              <a:ext cx="59" cy="78"/>
            </a:xfrm>
            <a:custGeom>
              <a:avLst/>
              <a:gdLst>
                <a:gd name="T0" fmla="*/ 58 w 59"/>
                <a:gd name="T1" fmla="*/ 0 h 78"/>
                <a:gd name="T2" fmla="*/ 0 w 59"/>
                <a:gd name="T3" fmla="*/ 30 h 78"/>
                <a:gd name="T4" fmla="*/ 42 w 59"/>
                <a:gd name="T5" fmla="*/ 77 h 78"/>
                <a:gd name="T6" fmla="*/ 58 w 59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78">
                  <a:moveTo>
                    <a:pt x="58" y="0"/>
                  </a:moveTo>
                  <a:lnTo>
                    <a:pt x="0" y="30"/>
                  </a:lnTo>
                  <a:lnTo>
                    <a:pt x="42" y="77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93" name="Forma Livre 45"/>
            <p:cNvSpPr>
              <a:spLocks/>
            </p:cNvSpPr>
            <p:nvPr/>
          </p:nvSpPr>
          <p:spPr bwMode="ltGray">
            <a:xfrm>
              <a:off x="234" y="3987"/>
              <a:ext cx="61" cy="81"/>
            </a:xfrm>
            <a:custGeom>
              <a:avLst/>
              <a:gdLst>
                <a:gd name="T0" fmla="*/ 0 w 61"/>
                <a:gd name="T1" fmla="*/ 0 h 81"/>
                <a:gd name="T2" fmla="*/ 60 w 61"/>
                <a:gd name="T3" fmla="*/ 31 h 81"/>
                <a:gd name="T4" fmla="*/ 18 w 61"/>
                <a:gd name="T5" fmla="*/ 80 h 81"/>
                <a:gd name="T6" fmla="*/ 0 w 6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1">
                  <a:moveTo>
                    <a:pt x="0" y="0"/>
                  </a:moveTo>
                  <a:lnTo>
                    <a:pt x="60" y="31"/>
                  </a:lnTo>
                  <a:lnTo>
                    <a:pt x="18" y="8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94" name="Forma Livre 46"/>
            <p:cNvSpPr>
              <a:spLocks/>
            </p:cNvSpPr>
            <p:nvPr/>
          </p:nvSpPr>
          <p:spPr bwMode="ltGray">
            <a:xfrm>
              <a:off x="2285" y="99"/>
              <a:ext cx="61" cy="82"/>
            </a:xfrm>
            <a:custGeom>
              <a:avLst/>
              <a:gdLst>
                <a:gd name="T0" fmla="*/ 0 w 61"/>
                <a:gd name="T1" fmla="*/ 0 h 82"/>
                <a:gd name="T2" fmla="*/ 60 w 61"/>
                <a:gd name="T3" fmla="*/ 31 h 82"/>
                <a:gd name="T4" fmla="*/ 18 w 61"/>
                <a:gd name="T5" fmla="*/ 81 h 82"/>
                <a:gd name="T6" fmla="*/ 0 w 6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2">
                  <a:moveTo>
                    <a:pt x="0" y="0"/>
                  </a:moveTo>
                  <a:lnTo>
                    <a:pt x="60" y="31"/>
                  </a:lnTo>
                  <a:lnTo>
                    <a:pt x="18" y="81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95" name="Retângulo 47"/>
            <p:cNvSpPr>
              <a:spLocks noChangeArrowheads="1"/>
            </p:cNvSpPr>
            <p:nvPr/>
          </p:nvSpPr>
          <p:spPr bwMode="ltGray">
            <a:xfrm>
              <a:off x="1629" y="103"/>
              <a:ext cx="53" cy="5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96" name="Retângulo 48"/>
            <p:cNvSpPr>
              <a:spLocks noChangeArrowheads="1"/>
            </p:cNvSpPr>
            <p:nvPr/>
          </p:nvSpPr>
          <p:spPr bwMode="ltGray">
            <a:xfrm>
              <a:off x="5563" y="129"/>
              <a:ext cx="52" cy="5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97" name="Retângulo 49"/>
            <p:cNvSpPr>
              <a:spLocks noChangeArrowheads="1"/>
            </p:cNvSpPr>
            <p:nvPr/>
          </p:nvSpPr>
          <p:spPr bwMode="ltGray">
            <a:xfrm>
              <a:off x="5039" y="4013"/>
              <a:ext cx="53" cy="5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98" name="Retângulo 50"/>
            <p:cNvSpPr>
              <a:spLocks noChangeArrowheads="1"/>
            </p:cNvSpPr>
            <p:nvPr/>
          </p:nvSpPr>
          <p:spPr bwMode="ltGray">
            <a:xfrm>
              <a:off x="5651" y="782"/>
              <a:ext cx="41" cy="4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099" name="Retângulo 51"/>
            <p:cNvSpPr>
              <a:spLocks noChangeArrowheads="1"/>
            </p:cNvSpPr>
            <p:nvPr/>
          </p:nvSpPr>
          <p:spPr bwMode="ltGray">
            <a:xfrm>
              <a:off x="648" y="202"/>
              <a:ext cx="52" cy="5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00" name="Forma Livre 52"/>
            <p:cNvSpPr>
              <a:spLocks/>
            </p:cNvSpPr>
            <p:nvPr/>
          </p:nvSpPr>
          <p:spPr bwMode="ltGray">
            <a:xfrm>
              <a:off x="177" y="1414"/>
              <a:ext cx="229" cy="116"/>
            </a:xfrm>
            <a:custGeom>
              <a:avLst/>
              <a:gdLst>
                <a:gd name="T0" fmla="*/ 228 w 229"/>
                <a:gd name="T1" fmla="*/ 4 h 116"/>
                <a:gd name="T2" fmla="*/ 222 w 229"/>
                <a:gd name="T3" fmla="*/ 0 h 116"/>
                <a:gd name="T4" fmla="*/ 210 w 229"/>
                <a:gd name="T5" fmla="*/ 0 h 116"/>
                <a:gd name="T6" fmla="*/ 200 w 229"/>
                <a:gd name="T7" fmla="*/ 0 h 116"/>
                <a:gd name="T8" fmla="*/ 192 w 229"/>
                <a:gd name="T9" fmla="*/ 0 h 116"/>
                <a:gd name="T10" fmla="*/ 180 w 229"/>
                <a:gd name="T11" fmla="*/ 4 h 116"/>
                <a:gd name="T12" fmla="*/ 170 w 229"/>
                <a:gd name="T13" fmla="*/ 10 h 116"/>
                <a:gd name="T14" fmla="*/ 164 w 229"/>
                <a:gd name="T15" fmla="*/ 13 h 116"/>
                <a:gd name="T16" fmla="*/ 159 w 229"/>
                <a:gd name="T17" fmla="*/ 22 h 116"/>
                <a:gd name="T18" fmla="*/ 152 w 229"/>
                <a:gd name="T19" fmla="*/ 31 h 116"/>
                <a:gd name="T20" fmla="*/ 149 w 229"/>
                <a:gd name="T21" fmla="*/ 38 h 116"/>
                <a:gd name="T22" fmla="*/ 146 w 229"/>
                <a:gd name="T23" fmla="*/ 43 h 116"/>
                <a:gd name="T24" fmla="*/ 134 w 229"/>
                <a:gd name="T25" fmla="*/ 59 h 116"/>
                <a:gd name="T26" fmla="*/ 122 w 229"/>
                <a:gd name="T27" fmla="*/ 72 h 116"/>
                <a:gd name="T28" fmla="*/ 113 w 229"/>
                <a:gd name="T29" fmla="*/ 77 h 116"/>
                <a:gd name="T30" fmla="*/ 98 w 229"/>
                <a:gd name="T31" fmla="*/ 84 h 116"/>
                <a:gd name="T32" fmla="*/ 86 w 229"/>
                <a:gd name="T33" fmla="*/ 90 h 116"/>
                <a:gd name="T34" fmla="*/ 73 w 229"/>
                <a:gd name="T35" fmla="*/ 93 h 116"/>
                <a:gd name="T36" fmla="*/ 64 w 229"/>
                <a:gd name="T37" fmla="*/ 93 h 116"/>
                <a:gd name="T38" fmla="*/ 52 w 229"/>
                <a:gd name="T39" fmla="*/ 93 h 116"/>
                <a:gd name="T40" fmla="*/ 37 w 229"/>
                <a:gd name="T41" fmla="*/ 90 h 116"/>
                <a:gd name="T42" fmla="*/ 25 w 229"/>
                <a:gd name="T43" fmla="*/ 84 h 116"/>
                <a:gd name="T44" fmla="*/ 15 w 229"/>
                <a:gd name="T45" fmla="*/ 74 h 116"/>
                <a:gd name="T46" fmla="*/ 10 w 229"/>
                <a:gd name="T47" fmla="*/ 69 h 116"/>
                <a:gd name="T48" fmla="*/ 0 w 229"/>
                <a:gd name="T49" fmla="*/ 100 h 116"/>
                <a:gd name="T50" fmla="*/ 7 w 229"/>
                <a:gd name="T51" fmla="*/ 105 h 116"/>
                <a:gd name="T52" fmla="*/ 22 w 229"/>
                <a:gd name="T53" fmla="*/ 112 h 116"/>
                <a:gd name="T54" fmla="*/ 33 w 229"/>
                <a:gd name="T55" fmla="*/ 112 h 116"/>
                <a:gd name="T56" fmla="*/ 48 w 229"/>
                <a:gd name="T57" fmla="*/ 115 h 116"/>
                <a:gd name="T58" fmla="*/ 61 w 229"/>
                <a:gd name="T59" fmla="*/ 115 h 116"/>
                <a:gd name="T60" fmla="*/ 73 w 229"/>
                <a:gd name="T61" fmla="*/ 112 h 116"/>
                <a:gd name="T62" fmla="*/ 88 w 229"/>
                <a:gd name="T63" fmla="*/ 105 h 116"/>
                <a:gd name="T64" fmla="*/ 98 w 229"/>
                <a:gd name="T65" fmla="*/ 100 h 116"/>
                <a:gd name="T66" fmla="*/ 104 w 229"/>
                <a:gd name="T67" fmla="*/ 97 h 116"/>
                <a:gd name="T68" fmla="*/ 119 w 229"/>
                <a:gd name="T69" fmla="*/ 84 h 116"/>
                <a:gd name="T70" fmla="*/ 131 w 229"/>
                <a:gd name="T71" fmla="*/ 72 h 116"/>
                <a:gd name="T72" fmla="*/ 140 w 229"/>
                <a:gd name="T73" fmla="*/ 56 h 116"/>
                <a:gd name="T74" fmla="*/ 149 w 229"/>
                <a:gd name="T75" fmla="*/ 43 h 116"/>
                <a:gd name="T76" fmla="*/ 159 w 229"/>
                <a:gd name="T77" fmla="*/ 41 h 116"/>
                <a:gd name="T78" fmla="*/ 167 w 229"/>
                <a:gd name="T79" fmla="*/ 31 h 116"/>
                <a:gd name="T80" fmla="*/ 177 w 229"/>
                <a:gd name="T81" fmla="*/ 28 h 116"/>
                <a:gd name="T82" fmla="*/ 185 w 229"/>
                <a:gd name="T83" fmla="*/ 25 h 116"/>
                <a:gd name="T84" fmla="*/ 198 w 229"/>
                <a:gd name="T85" fmla="*/ 25 h 116"/>
                <a:gd name="T86" fmla="*/ 204 w 229"/>
                <a:gd name="T87" fmla="*/ 25 h 116"/>
                <a:gd name="T88" fmla="*/ 210 w 229"/>
                <a:gd name="T89" fmla="*/ 28 h 116"/>
                <a:gd name="T90" fmla="*/ 222 w 229"/>
                <a:gd name="T91" fmla="*/ 35 h 116"/>
                <a:gd name="T92" fmla="*/ 228 w 229"/>
                <a:gd name="T93" fmla="*/ 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" h="116">
                  <a:moveTo>
                    <a:pt x="228" y="4"/>
                  </a:moveTo>
                  <a:lnTo>
                    <a:pt x="222" y="0"/>
                  </a:lnTo>
                  <a:lnTo>
                    <a:pt x="210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80" y="4"/>
                  </a:lnTo>
                  <a:lnTo>
                    <a:pt x="170" y="10"/>
                  </a:lnTo>
                  <a:lnTo>
                    <a:pt x="164" y="13"/>
                  </a:lnTo>
                  <a:lnTo>
                    <a:pt x="159" y="22"/>
                  </a:lnTo>
                  <a:lnTo>
                    <a:pt x="152" y="31"/>
                  </a:lnTo>
                  <a:lnTo>
                    <a:pt x="149" y="38"/>
                  </a:lnTo>
                  <a:lnTo>
                    <a:pt x="146" y="43"/>
                  </a:lnTo>
                  <a:lnTo>
                    <a:pt x="134" y="59"/>
                  </a:lnTo>
                  <a:lnTo>
                    <a:pt x="122" y="72"/>
                  </a:lnTo>
                  <a:lnTo>
                    <a:pt x="113" y="77"/>
                  </a:lnTo>
                  <a:lnTo>
                    <a:pt x="98" y="84"/>
                  </a:lnTo>
                  <a:lnTo>
                    <a:pt x="86" y="90"/>
                  </a:lnTo>
                  <a:lnTo>
                    <a:pt x="73" y="93"/>
                  </a:lnTo>
                  <a:lnTo>
                    <a:pt x="64" y="93"/>
                  </a:lnTo>
                  <a:lnTo>
                    <a:pt x="52" y="93"/>
                  </a:lnTo>
                  <a:lnTo>
                    <a:pt x="37" y="90"/>
                  </a:lnTo>
                  <a:lnTo>
                    <a:pt x="25" y="84"/>
                  </a:lnTo>
                  <a:lnTo>
                    <a:pt x="15" y="74"/>
                  </a:lnTo>
                  <a:lnTo>
                    <a:pt x="10" y="69"/>
                  </a:lnTo>
                  <a:lnTo>
                    <a:pt x="0" y="100"/>
                  </a:lnTo>
                  <a:lnTo>
                    <a:pt x="7" y="105"/>
                  </a:lnTo>
                  <a:lnTo>
                    <a:pt x="22" y="112"/>
                  </a:lnTo>
                  <a:lnTo>
                    <a:pt x="33" y="112"/>
                  </a:lnTo>
                  <a:lnTo>
                    <a:pt x="48" y="115"/>
                  </a:lnTo>
                  <a:lnTo>
                    <a:pt x="61" y="115"/>
                  </a:lnTo>
                  <a:lnTo>
                    <a:pt x="73" y="112"/>
                  </a:lnTo>
                  <a:lnTo>
                    <a:pt x="88" y="105"/>
                  </a:lnTo>
                  <a:lnTo>
                    <a:pt x="98" y="100"/>
                  </a:lnTo>
                  <a:lnTo>
                    <a:pt x="104" y="97"/>
                  </a:lnTo>
                  <a:lnTo>
                    <a:pt x="119" y="84"/>
                  </a:lnTo>
                  <a:lnTo>
                    <a:pt x="131" y="72"/>
                  </a:lnTo>
                  <a:lnTo>
                    <a:pt x="140" y="56"/>
                  </a:lnTo>
                  <a:lnTo>
                    <a:pt x="149" y="43"/>
                  </a:lnTo>
                  <a:lnTo>
                    <a:pt x="159" y="41"/>
                  </a:lnTo>
                  <a:lnTo>
                    <a:pt x="167" y="31"/>
                  </a:lnTo>
                  <a:lnTo>
                    <a:pt x="177" y="28"/>
                  </a:lnTo>
                  <a:lnTo>
                    <a:pt x="185" y="25"/>
                  </a:lnTo>
                  <a:lnTo>
                    <a:pt x="198" y="25"/>
                  </a:lnTo>
                  <a:lnTo>
                    <a:pt x="204" y="25"/>
                  </a:lnTo>
                  <a:lnTo>
                    <a:pt x="210" y="28"/>
                  </a:lnTo>
                  <a:lnTo>
                    <a:pt x="222" y="35"/>
                  </a:lnTo>
                  <a:lnTo>
                    <a:pt x="228" y="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01" name="Forma Livre 53"/>
            <p:cNvSpPr>
              <a:spLocks/>
            </p:cNvSpPr>
            <p:nvPr/>
          </p:nvSpPr>
          <p:spPr bwMode="ltGray">
            <a:xfrm>
              <a:off x="2288" y="4156"/>
              <a:ext cx="231" cy="115"/>
            </a:xfrm>
            <a:custGeom>
              <a:avLst/>
              <a:gdLst>
                <a:gd name="T0" fmla="*/ 0 w 231"/>
                <a:gd name="T1" fmla="*/ 111 h 115"/>
                <a:gd name="T2" fmla="*/ 6 w 231"/>
                <a:gd name="T3" fmla="*/ 114 h 115"/>
                <a:gd name="T4" fmla="*/ 18 w 231"/>
                <a:gd name="T5" fmla="*/ 114 h 115"/>
                <a:gd name="T6" fmla="*/ 27 w 231"/>
                <a:gd name="T7" fmla="*/ 114 h 115"/>
                <a:gd name="T8" fmla="*/ 39 w 231"/>
                <a:gd name="T9" fmla="*/ 111 h 115"/>
                <a:gd name="T10" fmla="*/ 48 w 231"/>
                <a:gd name="T11" fmla="*/ 108 h 115"/>
                <a:gd name="T12" fmla="*/ 58 w 231"/>
                <a:gd name="T13" fmla="*/ 104 h 115"/>
                <a:gd name="T14" fmla="*/ 63 w 231"/>
                <a:gd name="T15" fmla="*/ 101 h 115"/>
                <a:gd name="T16" fmla="*/ 73 w 231"/>
                <a:gd name="T17" fmla="*/ 93 h 115"/>
                <a:gd name="T18" fmla="*/ 76 w 231"/>
                <a:gd name="T19" fmla="*/ 83 h 115"/>
                <a:gd name="T20" fmla="*/ 81 w 231"/>
                <a:gd name="T21" fmla="*/ 77 h 115"/>
                <a:gd name="T22" fmla="*/ 84 w 231"/>
                <a:gd name="T23" fmla="*/ 71 h 115"/>
                <a:gd name="T24" fmla="*/ 94 w 231"/>
                <a:gd name="T25" fmla="*/ 55 h 115"/>
                <a:gd name="T26" fmla="*/ 109 w 231"/>
                <a:gd name="T27" fmla="*/ 40 h 115"/>
                <a:gd name="T28" fmla="*/ 115 w 231"/>
                <a:gd name="T29" fmla="*/ 37 h 115"/>
                <a:gd name="T30" fmla="*/ 130 w 231"/>
                <a:gd name="T31" fmla="*/ 31 h 115"/>
                <a:gd name="T32" fmla="*/ 142 w 231"/>
                <a:gd name="T33" fmla="*/ 24 h 115"/>
                <a:gd name="T34" fmla="*/ 154 w 231"/>
                <a:gd name="T35" fmla="*/ 21 h 115"/>
                <a:gd name="T36" fmla="*/ 164 w 231"/>
                <a:gd name="T37" fmla="*/ 18 h 115"/>
                <a:gd name="T38" fmla="*/ 175 w 231"/>
                <a:gd name="T39" fmla="*/ 21 h 115"/>
                <a:gd name="T40" fmla="*/ 190 w 231"/>
                <a:gd name="T41" fmla="*/ 24 h 115"/>
                <a:gd name="T42" fmla="*/ 205 w 231"/>
                <a:gd name="T43" fmla="*/ 31 h 115"/>
                <a:gd name="T44" fmla="*/ 215 w 231"/>
                <a:gd name="T45" fmla="*/ 37 h 115"/>
                <a:gd name="T46" fmla="*/ 218 w 231"/>
                <a:gd name="T47" fmla="*/ 43 h 115"/>
                <a:gd name="T48" fmla="*/ 230 w 231"/>
                <a:gd name="T49" fmla="*/ 12 h 115"/>
                <a:gd name="T50" fmla="*/ 221 w 231"/>
                <a:gd name="T51" fmla="*/ 9 h 115"/>
                <a:gd name="T52" fmla="*/ 209 w 231"/>
                <a:gd name="T53" fmla="*/ 3 h 115"/>
                <a:gd name="T54" fmla="*/ 194 w 231"/>
                <a:gd name="T55" fmla="*/ 0 h 115"/>
                <a:gd name="T56" fmla="*/ 179 w 231"/>
                <a:gd name="T57" fmla="*/ 0 h 115"/>
                <a:gd name="T58" fmla="*/ 167 w 231"/>
                <a:gd name="T59" fmla="*/ 0 h 115"/>
                <a:gd name="T60" fmla="*/ 154 w 231"/>
                <a:gd name="T61" fmla="*/ 3 h 115"/>
                <a:gd name="T62" fmla="*/ 139 w 231"/>
                <a:gd name="T63" fmla="*/ 9 h 115"/>
                <a:gd name="T64" fmla="*/ 130 w 231"/>
                <a:gd name="T65" fmla="*/ 12 h 115"/>
                <a:gd name="T66" fmla="*/ 124 w 231"/>
                <a:gd name="T67" fmla="*/ 18 h 115"/>
                <a:gd name="T68" fmla="*/ 109 w 231"/>
                <a:gd name="T69" fmla="*/ 31 h 115"/>
                <a:gd name="T70" fmla="*/ 97 w 231"/>
                <a:gd name="T71" fmla="*/ 43 h 115"/>
                <a:gd name="T72" fmla="*/ 88 w 231"/>
                <a:gd name="T73" fmla="*/ 55 h 115"/>
                <a:gd name="T74" fmla="*/ 79 w 231"/>
                <a:gd name="T75" fmla="*/ 68 h 115"/>
                <a:gd name="T76" fmla="*/ 73 w 231"/>
                <a:gd name="T77" fmla="*/ 73 h 115"/>
                <a:gd name="T78" fmla="*/ 61 w 231"/>
                <a:gd name="T79" fmla="*/ 83 h 115"/>
                <a:gd name="T80" fmla="*/ 51 w 231"/>
                <a:gd name="T81" fmla="*/ 86 h 115"/>
                <a:gd name="T82" fmla="*/ 43 w 231"/>
                <a:gd name="T83" fmla="*/ 89 h 115"/>
                <a:gd name="T84" fmla="*/ 33 w 231"/>
                <a:gd name="T85" fmla="*/ 89 h 115"/>
                <a:gd name="T86" fmla="*/ 24 w 231"/>
                <a:gd name="T87" fmla="*/ 89 h 115"/>
                <a:gd name="T88" fmla="*/ 18 w 231"/>
                <a:gd name="T89" fmla="*/ 86 h 115"/>
                <a:gd name="T90" fmla="*/ 6 w 231"/>
                <a:gd name="T91" fmla="*/ 80 h 115"/>
                <a:gd name="T92" fmla="*/ 0 w 231"/>
                <a:gd name="T93" fmla="*/ 11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1" h="115">
                  <a:moveTo>
                    <a:pt x="0" y="111"/>
                  </a:moveTo>
                  <a:lnTo>
                    <a:pt x="6" y="114"/>
                  </a:lnTo>
                  <a:lnTo>
                    <a:pt x="18" y="114"/>
                  </a:lnTo>
                  <a:lnTo>
                    <a:pt x="27" y="114"/>
                  </a:lnTo>
                  <a:lnTo>
                    <a:pt x="39" y="111"/>
                  </a:lnTo>
                  <a:lnTo>
                    <a:pt x="48" y="108"/>
                  </a:lnTo>
                  <a:lnTo>
                    <a:pt x="58" y="104"/>
                  </a:lnTo>
                  <a:lnTo>
                    <a:pt x="63" y="101"/>
                  </a:lnTo>
                  <a:lnTo>
                    <a:pt x="73" y="93"/>
                  </a:lnTo>
                  <a:lnTo>
                    <a:pt x="76" y="83"/>
                  </a:lnTo>
                  <a:lnTo>
                    <a:pt x="81" y="77"/>
                  </a:lnTo>
                  <a:lnTo>
                    <a:pt x="84" y="71"/>
                  </a:lnTo>
                  <a:lnTo>
                    <a:pt x="94" y="55"/>
                  </a:lnTo>
                  <a:lnTo>
                    <a:pt x="109" y="40"/>
                  </a:lnTo>
                  <a:lnTo>
                    <a:pt x="115" y="37"/>
                  </a:lnTo>
                  <a:lnTo>
                    <a:pt x="130" y="31"/>
                  </a:lnTo>
                  <a:lnTo>
                    <a:pt x="142" y="24"/>
                  </a:lnTo>
                  <a:lnTo>
                    <a:pt x="154" y="21"/>
                  </a:lnTo>
                  <a:lnTo>
                    <a:pt x="164" y="18"/>
                  </a:lnTo>
                  <a:lnTo>
                    <a:pt x="175" y="21"/>
                  </a:lnTo>
                  <a:lnTo>
                    <a:pt x="190" y="24"/>
                  </a:lnTo>
                  <a:lnTo>
                    <a:pt x="205" y="31"/>
                  </a:lnTo>
                  <a:lnTo>
                    <a:pt x="215" y="37"/>
                  </a:lnTo>
                  <a:lnTo>
                    <a:pt x="218" y="43"/>
                  </a:lnTo>
                  <a:lnTo>
                    <a:pt x="230" y="12"/>
                  </a:lnTo>
                  <a:lnTo>
                    <a:pt x="221" y="9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79" y="0"/>
                  </a:lnTo>
                  <a:lnTo>
                    <a:pt x="167" y="0"/>
                  </a:lnTo>
                  <a:lnTo>
                    <a:pt x="154" y="3"/>
                  </a:lnTo>
                  <a:lnTo>
                    <a:pt x="139" y="9"/>
                  </a:lnTo>
                  <a:lnTo>
                    <a:pt x="130" y="12"/>
                  </a:lnTo>
                  <a:lnTo>
                    <a:pt x="124" y="18"/>
                  </a:lnTo>
                  <a:lnTo>
                    <a:pt x="109" y="31"/>
                  </a:lnTo>
                  <a:lnTo>
                    <a:pt x="97" y="43"/>
                  </a:lnTo>
                  <a:lnTo>
                    <a:pt x="88" y="55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1" y="83"/>
                  </a:lnTo>
                  <a:lnTo>
                    <a:pt x="51" y="86"/>
                  </a:lnTo>
                  <a:lnTo>
                    <a:pt x="43" y="89"/>
                  </a:lnTo>
                  <a:lnTo>
                    <a:pt x="33" y="89"/>
                  </a:lnTo>
                  <a:lnTo>
                    <a:pt x="24" y="89"/>
                  </a:lnTo>
                  <a:lnTo>
                    <a:pt x="18" y="86"/>
                  </a:lnTo>
                  <a:lnTo>
                    <a:pt x="6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02" name="Forma Livre 54"/>
            <p:cNvSpPr>
              <a:spLocks/>
            </p:cNvSpPr>
            <p:nvPr/>
          </p:nvSpPr>
          <p:spPr bwMode="ltGray">
            <a:xfrm>
              <a:off x="5310" y="388"/>
              <a:ext cx="234" cy="115"/>
            </a:xfrm>
            <a:custGeom>
              <a:avLst/>
              <a:gdLst>
                <a:gd name="T0" fmla="*/ 233 w 234"/>
                <a:gd name="T1" fmla="*/ 3 h 115"/>
                <a:gd name="T2" fmla="*/ 223 w 234"/>
                <a:gd name="T3" fmla="*/ 0 h 115"/>
                <a:gd name="T4" fmla="*/ 214 w 234"/>
                <a:gd name="T5" fmla="*/ 0 h 115"/>
                <a:gd name="T6" fmla="*/ 202 w 234"/>
                <a:gd name="T7" fmla="*/ 0 h 115"/>
                <a:gd name="T8" fmla="*/ 193 w 234"/>
                <a:gd name="T9" fmla="*/ 0 h 115"/>
                <a:gd name="T10" fmla="*/ 183 w 234"/>
                <a:gd name="T11" fmla="*/ 3 h 115"/>
                <a:gd name="T12" fmla="*/ 172 w 234"/>
                <a:gd name="T13" fmla="*/ 10 h 115"/>
                <a:gd name="T14" fmla="*/ 168 w 234"/>
                <a:gd name="T15" fmla="*/ 13 h 115"/>
                <a:gd name="T16" fmla="*/ 159 w 234"/>
                <a:gd name="T17" fmla="*/ 21 h 115"/>
                <a:gd name="T18" fmla="*/ 153 w 234"/>
                <a:gd name="T19" fmla="*/ 31 h 115"/>
                <a:gd name="T20" fmla="*/ 150 w 234"/>
                <a:gd name="T21" fmla="*/ 37 h 115"/>
                <a:gd name="T22" fmla="*/ 147 w 234"/>
                <a:gd name="T23" fmla="*/ 43 h 115"/>
                <a:gd name="T24" fmla="*/ 138 w 234"/>
                <a:gd name="T25" fmla="*/ 59 h 115"/>
                <a:gd name="T26" fmla="*/ 122 w 234"/>
                <a:gd name="T27" fmla="*/ 71 h 115"/>
                <a:gd name="T28" fmla="*/ 114 w 234"/>
                <a:gd name="T29" fmla="*/ 77 h 115"/>
                <a:gd name="T30" fmla="*/ 101 w 234"/>
                <a:gd name="T31" fmla="*/ 83 h 115"/>
                <a:gd name="T32" fmla="*/ 86 w 234"/>
                <a:gd name="T33" fmla="*/ 90 h 115"/>
                <a:gd name="T34" fmla="*/ 76 w 234"/>
                <a:gd name="T35" fmla="*/ 93 h 115"/>
                <a:gd name="T36" fmla="*/ 65 w 234"/>
                <a:gd name="T37" fmla="*/ 93 h 115"/>
                <a:gd name="T38" fmla="*/ 55 w 234"/>
                <a:gd name="T39" fmla="*/ 93 h 115"/>
                <a:gd name="T40" fmla="*/ 40 w 234"/>
                <a:gd name="T41" fmla="*/ 87 h 115"/>
                <a:gd name="T42" fmla="*/ 25 w 234"/>
                <a:gd name="T43" fmla="*/ 83 h 115"/>
                <a:gd name="T44" fmla="*/ 15 w 234"/>
                <a:gd name="T45" fmla="*/ 74 h 115"/>
                <a:gd name="T46" fmla="*/ 10 w 234"/>
                <a:gd name="T47" fmla="*/ 68 h 115"/>
                <a:gd name="T48" fmla="*/ 0 w 234"/>
                <a:gd name="T49" fmla="*/ 99 h 115"/>
                <a:gd name="T50" fmla="*/ 10 w 234"/>
                <a:gd name="T51" fmla="*/ 105 h 115"/>
                <a:gd name="T52" fmla="*/ 22 w 234"/>
                <a:gd name="T53" fmla="*/ 111 h 115"/>
                <a:gd name="T54" fmla="*/ 34 w 234"/>
                <a:gd name="T55" fmla="*/ 111 h 115"/>
                <a:gd name="T56" fmla="*/ 50 w 234"/>
                <a:gd name="T57" fmla="*/ 114 h 115"/>
                <a:gd name="T58" fmla="*/ 61 w 234"/>
                <a:gd name="T59" fmla="*/ 114 h 115"/>
                <a:gd name="T60" fmla="*/ 74 w 234"/>
                <a:gd name="T61" fmla="*/ 111 h 115"/>
                <a:gd name="T62" fmla="*/ 89 w 234"/>
                <a:gd name="T63" fmla="*/ 105 h 115"/>
                <a:gd name="T64" fmla="*/ 101 w 234"/>
                <a:gd name="T65" fmla="*/ 99 h 115"/>
                <a:gd name="T66" fmla="*/ 107 w 234"/>
                <a:gd name="T67" fmla="*/ 96 h 115"/>
                <a:gd name="T68" fmla="*/ 119 w 234"/>
                <a:gd name="T69" fmla="*/ 83 h 115"/>
                <a:gd name="T70" fmla="*/ 132 w 234"/>
                <a:gd name="T71" fmla="*/ 71 h 115"/>
                <a:gd name="T72" fmla="*/ 144 w 234"/>
                <a:gd name="T73" fmla="*/ 56 h 115"/>
                <a:gd name="T74" fmla="*/ 153 w 234"/>
                <a:gd name="T75" fmla="*/ 46 h 115"/>
                <a:gd name="T76" fmla="*/ 159 w 234"/>
                <a:gd name="T77" fmla="*/ 37 h 115"/>
                <a:gd name="T78" fmla="*/ 172 w 234"/>
                <a:gd name="T79" fmla="*/ 31 h 115"/>
                <a:gd name="T80" fmla="*/ 180 w 234"/>
                <a:gd name="T81" fmla="*/ 25 h 115"/>
                <a:gd name="T82" fmla="*/ 190 w 234"/>
                <a:gd name="T83" fmla="*/ 21 h 115"/>
                <a:gd name="T84" fmla="*/ 199 w 234"/>
                <a:gd name="T85" fmla="*/ 21 h 115"/>
                <a:gd name="T86" fmla="*/ 208 w 234"/>
                <a:gd name="T87" fmla="*/ 25 h 115"/>
                <a:gd name="T88" fmla="*/ 214 w 234"/>
                <a:gd name="T89" fmla="*/ 25 h 115"/>
                <a:gd name="T90" fmla="*/ 226 w 234"/>
                <a:gd name="T91" fmla="*/ 34 h 115"/>
                <a:gd name="T92" fmla="*/ 233 w 234"/>
                <a:gd name="T93" fmla="*/ 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4" h="115">
                  <a:moveTo>
                    <a:pt x="233" y="3"/>
                  </a:moveTo>
                  <a:lnTo>
                    <a:pt x="223" y="0"/>
                  </a:lnTo>
                  <a:lnTo>
                    <a:pt x="214" y="0"/>
                  </a:lnTo>
                  <a:lnTo>
                    <a:pt x="202" y="0"/>
                  </a:lnTo>
                  <a:lnTo>
                    <a:pt x="193" y="0"/>
                  </a:lnTo>
                  <a:lnTo>
                    <a:pt x="183" y="3"/>
                  </a:lnTo>
                  <a:lnTo>
                    <a:pt x="172" y="10"/>
                  </a:lnTo>
                  <a:lnTo>
                    <a:pt x="168" y="13"/>
                  </a:lnTo>
                  <a:lnTo>
                    <a:pt x="159" y="21"/>
                  </a:lnTo>
                  <a:lnTo>
                    <a:pt x="153" y="31"/>
                  </a:lnTo>
                  <a:lnTo>
                    <a:pt x="150" y="37"/>
                  </a:lnTo>
                  <a:lnTo>
                    <a:pt x="147" y="43"/>
                  </a:lnTo>
                  <a:lnTo>
                    <a:pt x="138" y="59"/>
                  </a:lnTo>
                  <a:lnTo>
                    <a:pt x="122" y="71"/>
                  </a:lnTo>
                  <a:lnTo>
                    <a:pt x="114" y="77"/>
                  </a:lnTo>
                  <a:lnTo>
                    <a:pt x="101" y="83"/>
                  </a:lnTo>
                  <a:lnTo>
                    <a:pt x="86" y="90"/>
                  </a:lnTo>
                  <a:lnTo>
                    <a:pt x="76" y="93"/>
                  </a:lnTo>
                  <a:lnTo>
                    <a:pt x="65" y="93"/>
                  </a:lnTo>
                  <a:lnTo>
                    <a:pt x="55" y="93"/>
                  </a:lnTo>
                  <a:lnTo>
                    <a:pt x="40" y="87"/>
                  </a:lnTo>
                  <a:lnTo>
                    <a:pt x="25" y="83"/>
                  </a:lnTo>
                  <a:lnTo>
                    <a:pt x="15" y="74"/>
                  </a:lnTo>
                  <a:lnTo>
                    <a:pt x="10" y="68"/>
                  </a:lnTo>
                  <a:lnTo>
                    <a:pt x="0" y="99"/>
                  </a:lnTo>
                  <a:lnTo>
                    <a:pt x="10" y="105"/>
                  </a:lnTo>
                  <a:lnTo>
                    <a:pt x="22" y="111"/>
                  </a:lnTo>
                  <a:lnTo>
                    <a:pt x="34" y="111"/>
                  </a:lnTo>
                  <a:lnTo>
                    <a:pt x="50" y="114"/>
                  </a:lnTo>
                  <a:lnTo>
                    <a:pt x="61" y="114"/>
                  </a:lnTo>
                  <a:lnTo>
                    <a:pt x="74" y="111"/>
                  </a:lnTo>
                  <a:lnTo>
                    <a:pt x="89" y="105"/>
                  </a:lnTo>
                  <a:lnTo>
                    <a:pt x="101" y="99"/>
                  </a:lnTo>
                  <a:lnTo>
                    <a:pt x="107" y="96"/>
                  </a:lnTo>
                  <a:lnTo>
                    <a:pt x="119" y="83"/>
                  </a:lnTo>
                  <a:lnTo>
                    <a:pt x="132" y="71"/>
                  </a:lnTo>
                  <a:lnTo>
                    <a:pt x="144" y="56"/>
                  </a:lnTo>
                  <a:lnTo>
                    <a:pt x="153" y="46"/>
                  </a:lnTo>
                  <a:lnTo>
                    <a:pt x="159" y="37"/>
                  </a:lnTo>
                  <a:lnTo>
                    <a:pt x="172" y="31"/>
                  </a:lnTo>
                  <a:lnTo>
                    <a:pt x="180" y="25"/>
                  </a:lnTo>
                  <a:lnTo>
                    <a:pt x="190" y="21"/>
                  </a:lnTo>
                  <a:lnTo>
                    <a:pt x="199" y="21"/>
                  </a:lnTo>
                  <a:lnTo>
                    <a:pt x="208" y="25"/>
                  </a:lnTo>
                  <a:lnTo>
                    <a:pt x="214" y="25"/>
                  </a:lnTo>
                  <a:lnTo>
                    <a:pt x="226" y="34"/>
                  </a:lnTo>
                  <a:lnTo>
                    <a:pt x="233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03" name="Forma Livre 55"/>
            <p:cNvSpPr>
              <a:spLocks/>
            </p:cNvSpPr>
            <p:nvPr/>
          </p:nvSpPr>
          <p:spPr bwMode="ltGray">
            <a:xfrm>
              <a:off x="3135" y="4006"/>
              <a:ext cx="102" cy="307"/>
            </a:xfrm>
            <a:custGeom>
              <a:avLst/>
              <a:gdLst>
                <a:gd name="T0" fmla="*/ 50 w 102"/>
                <a:gd name="T1" fmla="*/ 3 h 307"/>
                <a:gd name="T2" fmla="*/ 47 w 102"/>
                <a:gd name="T3" fmla="*/ 13 h 307"/>
                <a:gd name="T4" fmla="*/ 44 w 102"/>
                <a:gd name="T5" fmla="*/ 16 h 307"/>
                <a:gd name="T6" fmla="*/ 44 w 102"/>
                <a:gd name="T7" fmla="*/ 23 h 307"/>
                <a:gd name="T8" fmla="*/ 39 w 102"/>
                <a:gd name="T9" fmla="*/ 39 h 307"/>
                <a:gd name="T10" fmla="*/ 30 w 102"/>
                <a:gd name="T11" fmla="*/ 61 h 307"/>
                <a:gd name="T12" fmla="*/ 27 w 102"/>
                <a:gd name="T13" fmla="*/ 78 h 307"/>
                <a:gd name="T14" fmla="*/ 20 w 102"/>
                <a:gd name="T15" fmla="*/ 94 h 307"/>
                <a:gd name="T16" fmla="*/ 20 w 102"/>
                <a:gd name="T17" fmla="*/ 107 h 307"/>
                <a:gd name="T18" fmla="*/ 20 w 102"/>
                <a:gd name="T19" fmla="*/ 120 h 307"/>
                <a:gd name="T20" fmla="*/ 24 w 102"/>
                <a:gd name="T21" fmla="*/ 129 h 307"/>
                <a:gd name="T22" fmla="*/ 27 w 102"/>
                <a:gd name="T23" fmla="*/ 136 h 307"/>
                <a:gd name="T24" fmla="*/ 35 w 102"/>
                <a:gd name="T25" fmla="*/ 148 h 307"/>
                <a:gd name="T26" fmla="*/ 47 w 102"/>
                <a:gd name="T27" fmla="*/ 161 h 307"/>
                <a:gd name="T28" fmla="*/ 57 w 102"/>
                <a:gd name="T29" fmla="*/ 174 h 307"/>
                <a:gd name="T30" fmla="*/ 77 w 102"/>
                <a:gd name="T31" fmla="*/ 196 h 307"/>
                <a:gd name="T32" fmla="*/ 89 w 102"/>
                <a:gd name="T33" fmla="*/ 216 h 307"/>
                <a:gd name="T34" fmla="*/ 95 w 102"/>
                <a:gd name="T35" fmla="*/ 225 h 307"/>
                <a:gd name="T36" fmla="*/ 98 w 102"/>
                <a:gd name="T37" fmla="*/ 236 h 307"/>
                <a:gd name="T38" fmla="*/ 101 w 102"/>
                <a:gd name="T39" fmla="*/ 252 h 307"/>
                <a:gd name="T40" fmla="*/ 101 w 102"/>
                <a:gd name="T41" fmla="*/ 265 h 307"/>
                <a:gd name="T42" fmla="*/ 101 w 102"/>
                <a:gd name="T43" fmla="*/ 274 h 307"/>
                <a:gd name="T44" fmla="*/ 95 w 102"/>
                <a:gd name="T45" fmla="*/ 293 h 307"/>
                <a:gd name="T46" fmla="*/ 92 w 102"/>
                <a:gd name="T47" fmla="*/ 306 h 307"/>
                <a:gd name="T48" fmla="*/ 69 w 102"/>
                <a:gd name="T49" fmla="*/ 287 h 307"/>
                <a:gd name="T50" fmla="*/ 74 w 102"/>
                <a:gd name="T51" fmla="*/ 274 h 307"/>
                <a:gd name="T52" fmla="*/ 77 w 102"/>
                <a:gd name="T53" fmla="*/ 261 h 307"/>
                <a:gd name="T54" fmla="*/ 80 w 102"/>
                <a:gd name="T55" fmla="*/ 249 h 307"/>
                <a:gd name="T56" fmla="*/ 83 w 102"/>
                <a:gd name="T57" fmla="*/ 236 h 307"/>
                <a:gd name="T58" fmla="*/ 80 w 102"/>
                <a:gd name="T59" fmla="*/ 222 h 307"/>
                <a:gd name="T60" fmla="*/ 77 w 102"/>
                <a:gd name="T61" fmla="*/ 209 h 307"/>
                <a:gd name="T62" fmla="*/ 71 w 102"/>
                <a:gd name="T63" fmla="*/ 196 h 307"/>
                <a:gd name="T64" fmla="*/ 65 w 102"/>
                <a:gd name="T65" fmla="*/ 190 h 307"/>
                <a:gd name="T66" fmla="*/ 54 w 102"/>
                <a:gd name="T67" fmla="*/ 180 h 307"/>
                <a:gd name="T68" fmla="*/ 42 w 102"/>
                <a:gd name="T69" fmla="*/ 168 h 307"/>
                <a:gd name="T70" fmla="*/ 30 w 102"/>
                <a:gd name="T71" fmla="*/ 155 h 307"/>
                <a:gd name="T72" fmla="*/ 20 w 102"/>
                <a:gd name="T73" fmla="*/ 142 h 307"/>
                <a:gd name="T74" fmla="*/ 12 w 102"/>
                <a:gd name="T75" fmla="*/ 123 h 307"/>
                <a:gd name="T76" fmla="*/ 3 w 102"/>
                <a:gd name="T77" fmla="*/ 110 h 307"/>
                <a:gd name="T78" fmla="*/ 0 w 102"/>
                <a:gd name="T79" fmla="*/ 100 h 307"/>
                <a:gd name="T80" fmla="*/ 0 w 102"/>
                <a:gd name="T81" fmla="*/ 84 h 307"/>
                <a:gd name="T82" fmla="*/ 0 w 102"/>
                <a:gd name="T83" fmla="*/ 61 h 307"/>
                <a:gd name="T84" fmla="*/ 0 w 102"/>
                <a:gd name="T85" fmla="*/ 48 h 307"/>
                <a:gd name="T86" fmla="*/ 3 w 102"/>
                <a:gd name="T87" fmla="*/ 32 h 307"/>
                <a:gd name="T88" fmla="*/ 6 w 102"/>
                <a:gd name="T89" fmla="*/ 19 h 307"/>
                <a:gd name="T90" fmla="*/ 6 w 102"/>
                <a:gd name="T91" fmla="*/ 10 h 307"/>
                <a:gd name="T92" fmla="*/ 12 w 102"/>
                <a:gd name="T93" fmla="*/ 0 h 307"/>
                <a:gd name="T94" fmla="*/ 50 w 102"/>
                <a:gd name="T95" fmla="*/ 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07">
                  <a:moveTo>
                    <a:pt x="50" y="3"/>
                  </a:moveTo>
                  <a:lnTo>
                    <a:pt x="47" y="13"/>
                  </a:lnTo>
                  <a:lnTo>
                    <a:pt x="44" y="16"/>
                  </a:lnTo>
                  <a:lnTo>
                    <a:pt x="44" y="23"/>
                  </a:lnTo>
                  <a:lnTo>
                    <a:pt x="39" y="39"/>
                  </a:lnTo>
                  <a:lnTo>
                    <a:pt x="30" y="61"/>
                  </a:lnTo>
                  <a:lnTo>
                    <a:pt x="27" y="78"/>
                  </a:lnTo>
                  <a:lnTo>
                    <a:pt x="20" y="94"/>
                  </a:lnTo>
                  <a:lnTo>
                    <a:pt x="20" y="107"/>
                  </a:lnTo>
                  <a:lnTo>
                    <a:pt x="20" y="120"/>
                  </a:lnTo>
                  <a:lnTo>
                    <a:pt x="24" y="129"/>
                  </a:lnTo>
                  <a:lnTo>
                    <a:pt x="27" y="136"/>
                  </a:lnTo>
                  <a:lnTo>
                    <a:pt x="35" y="148"/>
                  </a:lnTo>
                  <a:lnTo>
                    <a:pt x="47" y="161"/>
                  </a:lnTo>
                  <a:lnTo>
                    <a:pt x="57" y="174"/>
                  </a:lnTo>
                  <a:lnTo>
                    <a:pt x="77" y="196"/>
                  </a:lnTo>
                  <a:lnTo>
                    <a:pt x="89" y="216"/>
                  </a:lnTo>
                  <a:lnTo>
                    <a:pt x="95" y="225"/>
                  </a:lnTo>
                  <a:lnTo>
                    <a:pt x="98" y="236"/>
                  </a:lnTo>
                  <a:lnTo>
                    <a:pt x="101" y="252"/>
                  </a:lnTo>
                  <a:lnTo>
                    <a:pt x="101" y="265"/>
                  </a:lnTo>
                  <a:lnTo>
                    <a:pt x="101" y="274"/>
                  </a:lnTo>
                  <a:lnTo>
                    <a:pt x="95" y="293"/>
                  </a:lnTo>
                  <a:lnTo>
                    <a:pt x="92" y="306"/>
                  </a:lnTo>
                  <a:lnTo>
                    <a:pt x="69" y="287"/>
                  </a:lnTo>
                  <a:lnTo>
                    <a:pt x="74" y="274"/>
                  </a:lnTo>
                  <a:lnTo>
                    <a:pt x="77" y="261"/>
                  </a:lnTo>
                  <a:lnTo>
                    <a:pt x="80" y="249"/>
                  </a:lnTo>
                  <a:lnTo>
                    <a:pt x="83" y="236"/>
                  </a:lnTo>
                  <a:lnTo>
                    <a:pt x="80" y="222"/>
                  </a:lnTo>
                  <a:lnTo>
                    <a:pt x="77" y="209"/>
                  </a:lnTo>
                  <a:lnTo>
                    <a:pt x="71" y="196"/>
                  </a:lnTo>
                  <a:lnTo>
                    <a:pt x="65" y="190"/>
                  </a:lnTo>
                  <a:lnTo>
                    <a:pt x="54" y="180"/>
                  </a:lnTo>
                  <a:lnTo>
                    <a:pt x="42" y="168"/>
                  </a:lnTo>
                  <a:lnTo>
                    <a:pt x="30" y="155"/>
                  </a:lnTo>
                  <a:lnTo>
                    <a:pt x="20" y="142"/>
                  </a:lnTo>
                  <a:lnTo>
                    <a:pt x="12" y="123"/>
                  </a:lnTo>
                  <a:lnTo>
                    <a:pt x="3" y="110"/>
                  </a:lnTo>
                  <a:lnTo>
                    <a:pt x="0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0" y="48"/>
                  </a:lnTo>
                  <a:lnTo>
                    <a:pt x="3" y="32"/>
                  </a:lnTo>
                  <a:lnTo>
                    <a:pt x="6" y="19"/>
                  </a:lnTo>
                  <a:lnTo>
                    <a:pt x="6" y="10"/>
                  </a:lnTo>
                  <a:lnTo>
                    <a:pt x="12" y="0"/>
                  </a:lnTo>
                  <a:lnTo>
                    <a:pt x="50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04" name="Forma Livre 56"/>
            <p:cNvSpPr>
              <a:spLocks/>
            </p:cNvSpPr>
            <p:nvPr/>
          </p:nvSpPr>
          <p:spPr bwMode="ltGray">
            <a:xfrm>
              <a:off x="5643" y="2518"/>
              <a:ext cx="102" cy="312"/>
            </a:xfrm>
            <a:custGeom>
              <a:avLst/>
              <a:gdLst>
                <a:gd name="T0" fmla="*/ 51 w 102"/>
                <a:gd name="T1" fmla="*/ 6 h 312"/>
                <a:gd name="T2" fmla="*/ 47 w 102"/>
                <a:gd name="T3" fmla="*/ 16 h 312"/>
                <a:gd name="T4" fmla="*/ 44 w 102"/>
                <a:gd name="T5" fmla="*/ 19 h 312"/>
                <a:gd name="T6" fmla="*/ 44 w 102"/>
                <a:gd name="T7" fmla="*/ 26 h 312"/>
                <a:gd name="T8" fmla="*/ 39 w 102"/>
                <a:gd name="T9" fmla="*/ 43 h 312"/>
                <a:gd name="T10" fmla="*/ 30 w 102"/>
                <a:gd name="T11" fmla="*/ 65 h 312"/>
                <a:gd name="T12" fmla="*/ 24 w 102"/>
                <a:gd name="T13" fmla="*/ 81 h 312"/>
                <a:gd name="T14" fmla="*/ 21 w 102"/>
                <a:gd name="T15" fmla="*/ 97 h 312"/>
                <a:gd name="T16" fmla="*/ 21 w 102"/>
                <a:gd name="T17" fmla="*/ 110 h 312"/>
                <a:gd name="T18" fmla="*/ 21 w 102"/>
                <a:gd name="T19" fmla="*/ 120 h 312"/>
                <a:gd name="T20" fmla="*/ 24 w 102"/>
                <a:gd name="T21" fmla="*/ 133 h 312"/>
                <a:gd name="T22" fmla="*/ 27 w 102"/>
                <a:gd name="T23" fmla="*/ 140 h 312"/>
                <a:gd name="T24" fmla="*/ 36 w 102"/>
                <a:gd name="T25" fmla="*/ 152 h 312"/>
                <a:gd name="T26" fmla="*/ 44 w 102"/>
                <a:gd name="T27" fmla="*/ 165 h 312"/>
                <a:gd name="T28" fmla="*/ 57 w 102"/>
                <a:gd name="T29" fmla="*/ 178 h 312"/>
                <a:gd name="T30" fmla="*/ 77 w 102"/>
                <a:gd name="T31" fmla="*/ 201 h 312"/>
                <a:gd name="T32" fmla="*/ 89 w 102"/>
                <a:gd name="T33" fmla="*/ 221 h 312"/>
                <a:gd name="T34" fmla="*/ 95 w 102"/>
                <a:gd name="T35" fmla="*/ 230 h 312"/>
                <a:gd name="T36" fmla="*/ 98 w 102"/>
                <a:gd name="T37" fmla="*/ 240 h 312"/>
                <a:gd name="T38" fmla="*/ 101 w 102"/>
                <a:gd name="T39" fmla="*/ 256 h 312"/>
                <a:gd name="T40" fmla="*/ 101 w 102"/>
                <a:gd name="T41" fmla="*/ 269 h 312"/>
                <a:gd name="T42" fmla="*/ 98 w 102"/>
                <a:gd name="T43" fmla="*/ 279 h 312"/>
                <a:gd name="T44" fmla="*/ 95 w 102"/>
                <a:gd name="T45" fmla="*/ 298 h 312"/>
                <a:gd name="T46" fmla="*/ 89 w 102"/>
                <a:gd name="T47" fmla="*/ 311 h 312"/>
                <a:gd name="T48" fmla="*/ 69 w 102"/>
                <a:gd name="T49" fmla="*/ 292 h 312"/>
                <a:gd name="T50" fmla="*/ 74 w 102"/>
                <a:gd name="T51" fmla="*/ 279 h 312"/>
                <a:gd name="T52" fmla="*/ 77 w 102"/>
                <a:gd name="T53" fmla="*/ 265 h 312"/>
                <a:gd name="T54" fmla="*/ 81 w 102"/>
                <a:gd name="T55" fmla="*/ 253 h 312"/>
                <a:gd name="T56" fmla="*/ 81 w 102"/>
                <a:gd name="T57" fmla="*/ 240 h 312"/>
                <a:gd name="T58" fmla="*/ 81 w 102"/>
                <a:gd name="T59" fmla="*/ 227 h 312"/>
                <a:gd name="T60" fmla="*/ 74 w 102"/>
                <a:gd name="T61" fmla="*/ 211 h 312"/>
                <a:gd name="T62" fmla="*/ 71 w 102"/>
                <a:gd name="T63" fmla="*/ 201 h 312"/>
                <a:gd name="T64" fmla="*/ 66 w 102"/>
                <a:gd name="T65" fmla="*/ 195 h 312"/>
                <a:gd name="T66" fmla="*/ 54 w 102"/>
                <a:gd name="T67" fmla="*/ 184 h 312"/>
                <a:gd name="T68" fmla="*/ 39 w 102"/>
                <a:gd name="T69" fmla="*/ 168 h 312"/>
                <a:gd name="T70" fmla="*/ 27 w 102"/>
                <a:gd name="T71" fmla="*/ 156 h 312"/>
                <a:gd name="T72" fmla="*/ 21 w 102"/>
                <a:gd name="T73" fmla="*/ 146 h 312"/>
                <a:gd name="T74" fmla="*/ 12 w 102"/>
                <a:gd name="T75" fmla="*/ 127 h 312"/>
                <a:gd name="T76" fmla="*/ 3 w 102"/>
                <a:gd name="T77" fmla="*/ 113 h 312"/>
                <a:gd name="T78" fmla="*/ 0 w 102"/>
                <a:gd name="T79" fmla="*/ 103 h 312"/>
                <a:gd name="T80" fmla="*/ 0 w 102"/>
                <a:gd name="T81" fmla="*/ 84 h 312"/>
                <a:gd name="T82" fmla="*/ 0 w 102"/>
                <a:gd name="T83" fmla="*/ 65 h 312"/>
                <a:gd name="T84" fmla="*/ 0 w 102"/>
                <a:gd name="T85" fmla="*/ 52 h 312"/>
                <a:gd name="T86" fmla="*/ 3 w 102"/>
                <a:gd name="T87" fmla="*/ 35 h 312"/>
                <a:gd name="T88" fmla="*/ 6 w 102"/>
                <a:gd name="T89" fmla="*/ 22 h 312"/>
                <a:gd name="T90" fmla="*/ 6 w 102"/>
                <a:gd name="T91" fmla="*/ 10 h 312"/>
                <a:gd name="T92" fmla="*/ 12 w 102"/>
                <a:gd name="T93" fmla="*/ 0 h 312"/>
                <a:gd name="T94" fmla="*/ 51 w 102"/>
                <a:gd name="T95" fmla="*/ 6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12">
                  <a:moveTo>
                    <a:pt x="51" y="6"/>
                  </a:moveTo>
                  <a:lnTo>
                    <a:pt x="47" y="16"/>
                  </a:lnTo>
                  <a:lnTo>
                    <a:pt x="44" y="19"/>
                  </a:lnTo>
                  <a:lnTo>
                    <a:pt x="44" y="26"/>
                  </a:lnTo>
                  <a:lnTo>
                    <a:pt x="39" y="43"/>
                  </a:lnTo>
                  <a:lnTo>
                    <a:pt x="30" y="65"/>
                  </a:lnTo>
                  <a:lnTo>
                    <a:pt x="24" y="81"/>
                  </a:lnTo>
                  <a:lnTo>
                    <a:pt x="21" y="97"/>
                  </a:lnTo>
                  <a:lnTo>
                    <a:pt x="21" y="110"/>
                  </a:lnTo>
                  <a:lnTo>
                    <a:pt x="21" y="120"/>
                  </a:lnTo>
                  <a:lnTo>
                    <a:pt x="24" y="133"/>
                  </a:lnTo>
                  <a:lnTo>
                    <a:pt x="27" y="140"/>
                  </a:lnTo>
                  <a:lnTo>
                    <a:pt x="36" y="152"/>
                  </a:lnTo>
                  <a:lnTo>
                    <a:pt x="44" y="165"/>
                  </a:lnTo>
                  <a:lnTo>
                    <a:pt x="57" y="178"/>
                  </a:lnTo>
                  <a:lnTo>
                    <a:pt x="77" y="201"/>
                  </a:lnTo>
                  <a:lnTo>
                    <a:pt x="89" y="221"/>
                  </a:lnTo>
                  <a:lnTo>
                    <a:pt x="95" y="230"/>
                  </a:lnTo>
                  <a:lnTo>
                    <a:pt x="98" y="240"/>
                  </a:lnTo>
                  <a:lnTo>
                    <a:pt x="101" y="256"/>
                  </a:lnTo>
                  <a:lnTo>
                    <a:pt x="101" y="269"/>
                  </a:lnTo>
                  <a:lnTo>
                    <a:pt x="98" y="279"/>
                  </a:lnTo>
                  <a:lnTo>
                    <a:pt x="95" y="298"/>
                  </a:lnTo>
                  <a:lnTo>
                    <a:pt x="89" y="311"/>
                  </a:lnTo>
                  <a:lnTo>
                    <a:pt x="69" y="292"/>
                  </a:lnTo>
                  <a:lnTo>
                    <a:pt x="74" y="279"/>
                  </a:lnTo>
                  <a:lnTo>
                    <a:pt x="77" y="265"/>
                  </a:lnTo>
                  <a:lnTo>
                    <a:pt x="81" y="253"/>
                  </a:lnTo>
                  <a:lnTo>
                    <a:pt x="81" y="240"/>
                  </a:lnTo>
                  <a:lnTo>
                    <a:pt x="81" y="227"/>
                  </a:lnTo>
                  <a:lnTo>
                    <a:pt x="74" y="211"/>
                  </a:lnTo>
                  <a:lnTo>
                    <a:pt x="71" y="201"/>
                  </a:lnTo>
                  <a:lnTo>
                    <a:pt x="66" y="195"/>
                  </a:lnTo>
                  <a:lnTo>
                    <a:pt x="54" y="184"/>
                  </a:lnTo>
                  <a:lnTo>
                    <a:pt x="39" y="168"/>
                  </a:lnTo>
                  <a:lnTo>
                    <a:pt x="27" y="156"/>
                  </a:lnTo>
                  <a:lnTo>
                    <a:pt x="21" y="146"/>
                  </a:lnTo>
                  <a:lnTo>
                    <a:pt x="12" y="127"/>
                  </a:lnTo>
                  <a:lnTo>
                    <a:pt x="3" y="113"/>
                  </a:lnTo>
                  <a:lnTo>
                    <a:pt x="0" y="103"/>
                  </a:lnTo>
                  <a:lnTo>
                    <a:pt x="0" y="84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3" y="35"/>
                  </a:lnTo>
                  <a:lnTo>
                    <a:pt x="6" y="22"/>
                  </a:lnTo>
                  <a:lnTo>
                    <a:pt x="6" y="10"/>
                  </a:lnTo>
                  <a:lnTo>
                    <a:pt x="12" y="0"/>
                  </a:lnTo>
                  <a:lnTo>
                    <a:pt x="51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05" name="Forma Livre 57"/>
            <p:cNvSpPr>
              <a:spLocks/>
            </p:cNvSpPr>
            <p:nvPr/>
          </p:nvSpPr>
          <p:spPr bwMode="ltGray">
            <a:xfrm>
              <a:off x="5449" y="3971"/>
              <a:ext cx="103" cy="313"/>
            </a:xfrm>
            <a:custGeom>
              <a:avLst/>
              <a:gdLst>
                <a:gd name="T0" fmla="*/ 52 w 103"/>
                <a:gd name="T1" fmla="*/ 7 h 313"/>
                <a:gd name="T2" fmla="*/ 46 w 103"/>
                <a:gd name="T3" fmla="*/ 16 h 313"/>
                <a:gd name="T4" fmla="*/ 44 w 103"/>
                <a:gd name="T5" fmla="*/ 26 h 313"/>
                <a:gd name="T6" fmla="*/ 37 w 103"/>
                <a:gd name="T7" fmla="*/ 43 h 313"/>
                <a:gd name="T8" fmla="*/ 29 w 103"/>
                <a:gd name="T9" fmla="*/ 65 h 313"/>
                <a:gd name="T10" fmla="*/ 26 w 103"/>
                <a:gd name="T11" fmla="*/ 78 h 313"/>
                <a:gd name="T12" fmla="*/ 23 w 103"/>
                <a:gd name="T13" fmla="*/ 97 h 313"/>
                <a:gd name="T14" fmla="*/ 23 w 103"/>
                <a:gd name="T15" fmla="*/ 110 h 313"/>
                <a:gd name="T16" fmla="*/ 23 w 103"/>
                <a:gd name="T17" fmla="*/ 121 h 313"/>
                <a:gd name="T18" fmla="*/ 23 w 103"/>
                <a:gd name="T19" fmla="*/ 134 h 313"/>
                <a:gd name="T20" fmla="*/ 29 w 103"/>
                <a:gd name="T21" fmla="*/ 140 h 313"/>
                <a:gd name="T22" fmla="*/ 37 w 103"/>
                <a:gd name="T23" fmla="*/ 153 h 313"/>
                <a:gd name="T24" fmla="*/ 46 w 103"/>
                <a:gd name="T25" fmla="*/ 166 h 313"/>
                <a:gd name="T26" fmla="*/ 58 w 103"/>
                <a:gd name="T27" fmla="*/ 178 h 313"/>
                <a:gd name="T28" fmla="*/ 78 w 103"/>
                <a:gd name="T29" fmla="*/ 202 h 313"/>
                <a:gd name="T30" fmla="*/ 90 w 103"/>
                <a:gd name="T31" fmla="*/ 218 h 313"/>
                <a:gd name="T32" fmla="*/ 96 w 103"/>
                <a:gd name="T33" fmla="*/ 231 h 313"/>
                <a:gd name="T34" fmla="*/ 98 w 103"/>
                <a:gd name="T35" fmla="*/ 240 h 313"/>
                <a:gd name="T36" fmla="*/ 98 w 103"/>
                <a:gd name="T37" fmla="*/ 256 h 313"/>
                <a:gd name="T38" fmla="*/ 102 w 103"/>
                <a:gd name="T39" fmla="*/ 266 h 313"/>
                <a:gd name="T40" fmla="*/ 98 w 103"/>
                <a:gd name="T41" fmla="*/ 280 h 313"/>
                <a:gd name="T42" fmla="*/ 96 w 103"/>
                <a:gd name="T43" fmla="*/ 299 h 313"/>
                <a:gd name="T44" fmla="*/ 90 w 103"/>
                <a:gd name="T45" fmla="*/ 312 h 313"/>
                <a:gd name="T46" fmla="*/ 69 w 103"/>
                <a:gd name="T47" fmla="*/ 292 h 313"/>
                <a:gd name="T48" fmla="*/ 76 w 103"/>
                <a:gd name="T49" fmla="*/ 280 h 313"/>
                <a:gd name="T50" fmla="*/ 78 w 103"/>
                <a:gd name="T51" fmla="*/ 266 h 313"/>
                <a:gd name="T52" fmla="*/ 81 w 103"/>
                <a:gd name="T53" fmla="*/ 253 h 313"/>
                <a:gd name="T54" fmla="*/ 81 w 103"/>
                <a:gd name="T55" fmla="*/ 240 h 313"/>
                <a:gd name="T56" fmla="*/ 81 w 103"/>
                <a:gd name="T57" fmla="*/ 227 h 313"/>
                <a:gd name="T58" fmla="*/ 76 w 103"/>
                <a:gd name="T59" fmla="*/ 211 h 313"/>
                <a:gd name="T60" fmla="*/ 73 w 103"/>
                <a:gd name="T61" fmla="*/ 202 h 313"/>
                <a:gd name="T62" fmla="*/ 64 w 103"/>
                <a:gd name="T63" fmla="*/ 194 h 313"/>
                <a:gd name="T64" fmla="*/ 55 w 103"/>
                <a:gd name="T65" fmla="*/ 185 h 313"/>
                <a:gd name="T66" fmla="*/ 40 w 103"/>
                <a:gd name="T67" fmla="*/ 169 h 313"/>
                <a:gd name="T68" fmla="*/ 29 w 103"/>
                <a:gd name="T69" fmla="*/ 156 h 313"/>
                <a:gd name="T70" fmla="*/ 23 w 103"/>
                <a:gd name="T71" fmla="*/ 146 h 313"/>
                <a:gd name="T72" fmla="*/ 11 w 103"/>
                <a:gd name="T73" fmla="*/ 127 h 313"/>
                <a:gd name="T74" fmla="*/ 5 w 103"/>
                <a:gd name="T75" fmla="*/ 110 h 313"/>
                <a:gd name="T76" fmla="*/ 3 w 103"/>
                <a:gd name="T77" fmla="*/ 104 h 313"/>
                <a:gd name="T78" fmla="*/ 0 w 103"/>
                <a:gd name="T79" fmla="*/ 85 h 313"/>
                <a:gd name="T80" fmla="*/ 0 w 103"/>
                <a:gd name="T81" fmla="*/ 65 h 313"/>
                <a:gd name="T82" fmla="*/ 3 w 103"/>
                <a:gd name="T83" fmla="*/ 49 h 313"/>
                <a:gd name="T84" fmla="*/ 3 w 103"/>
                <a:gd name="T85" fmla="*/ 36 h 313"/>
                <a:gd name="T86" fmla="*/ 5 w 103"/>
                <a:gd name="T87" fmla="*/ 23 h 313"/>
                <a:gd name="T88" fmla="*/ 8 w 103"/>
                <a:gd name="T89" fmla="*/ 10 h 313"/>
                <a:gd name="T90" fmla="*/ 11 w 103"/>
                <a:gd name="T91" fmla="*/ 0 h 313"/>
                <a:gd name="T92" fmla="*/ 52 w 103"/>
                <a:gd name="T93" fmla="*/ 7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313">
                  <a:moveTo>
                    <a:pt x="52" y="7"/>
                  </a:moveTo>
                  <a:lnTo>
                    <a:pt x="46" y="16"/>
                  </a:lnTo>
                  <a:lnTo>
                    <a:pt x="44" y="26"/>
                  </a:lnTo>
                  <a:lnTo>
                    <a:pt x="37" y="43"/>
                  </a:lnTo>
                  <a:lnTo>
                    <a:pt x="29" y="65"/>
                  </a:lnTo>
                  <a:lnTo>
                    <a:pt x="26" y="78"/>
                  </a:lnTo>
                  <a:lnTo>
                    <a:pt x="23" y="97"/>
                  </a:lnTo>
                  <a:lnTo>
                    <a:pt x="23" y="110"/>
                  </a:lnTo>
                  <a:lnTo>
                    <a:pt x="23" y="121"/>
                  </a:lnTo>
                  <a:lnTo>
                    <a:pt x="23" y="134"/>
                  </a:lnTo>
                  <a:lnTo>
                    <a:pt x="29" y="140"/>
                  </a:lnTo>
                  <a:lnTo>
                    <a:pt x="37" y="153"/>
                  </a:lnTo>
                  <a:lnTo>
                    <a:pt x="46" y="166"/>
                  </a:lnTo>
                  <a:lnTo>
                    <a:pt x="58" y="178"/>
                  </a:lnTo>
                  <a:lnTo>
                    <a:pt x="78" y="202"/>
                  </a:lnTo>
                  <a:lnTo>
                    <a:pt x="90" y="218"/>
                  </a:lnTo>
                  <a:lnTo>
                    <a:pt x="96" y="231"/>
                  </a:lnTo>
                  <a:lnTo>
                    <a:pt x="98" y="240"/>
                  </a:lnTo>
                  <a:lnTo>
                    <a:pt x="98" y="256"/>
                  </a:lnTo>
                  <a:lnTo>
                    <a:pt x="102" y="266"/>
                  </a:lnTo>
                  <a:lnTo>
                    <a:pt x="98" y="280"/>
                  </a:lnTo>
                  <a:lnTo>
                    <a:pt x="96" y="299"/>
                  </a:lnTo>
                  <a:lnTo>
                    <a:pt x="90" y="312"/>
                  </a:lnTo>
                  <a:lnTo>
                    <a:pt x="69" y="292"/>
                  </a:lnTo>
                  <a:lnTo>
                    <a:pt x="76" y="280"/>
                  </a:lnTo>
                  <a:lnTo>
                    <a:pt x="78" y="266"/>
                  </a:lnTo>
                  <a:lnTo>
                    <a:pt x="81" y="253"/>
                  </a:lnTo>
                  <a:lnTo>
                    <a:pt x="81" y="240"/>
                  </a:lnTo>
                  <a:lnTo>
                    <a:pt x="81" y="227"/>
                  </a:lnTo>
                  <a:lnTo>
                    <a:pt x="76" y="211"/>
                  </a:lnTo>
                  <a:lnTo>
                    <a:pt x="73" y="202"/>
                  </a:lnTo>
                  <a:lnTo>
                    <a:pt x="64" y="194"/>
                  </a:lnTo>
                  <a:lnTo>
                    <a:pt x="55" y="185"/>
                  </a:lnTo>
                  <a:lnTo>
                    <a:pt x="40" y="169"/>
                  </a:lnTo>
                  <a:lnTo>
                    <a:pt x="29" y="156"/>
                  </a:lnTo>
                  <a:lnTo>
                    <a:pt x="23" y="146"/>
                  </a:lnTo>
                  <a:lnTo>
                    <a:pt x="11" y="127"/>
                  </a:lnTo>
                  <a:lnTo>
                    <a:pt x="5" y="110"/>
                  </a:lnTo>
                  <a:lnTo>
                    <a:pt x="3" y="104"/>
                  </a:lnTo>
                  <a:lnTo>
                    <a:pt x="0" y="85"/>
                  </a:lnTo>
                  <a:lnTo>
                    <a:pt x="0" y="65"/>
                  </a:lnTo>
                  <a:lnTo>
                    <a:pt x="3" y="49"/>
                  </a:lnTo>
                  <a:lnTo>
                    <a:pt x="3" y="36"/>
                  </a:lnTo>
                  <a:lnTo>
                    <a:pt x="5" y="23"/>
                  </a:lnTo>
                  <a:lnTo>
                    <a:pt x="8" y="10"/>
                  </a:lnTo>
                  <a:lnTo>
                    <a:pt x="11" y="0"/>
                  </a:lnTo>
                  <a:lnTo>
                    <a:pt x="52" y="7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06" name="Forma Livre 58"/>
            <p:cNvSpPr>
              <a:spLocks/>
            </p:cNvSpPr>
            <p:nvPr/>
          </p:nvSpPr>
          <p:spPr bwMode="ltGray">
            <a:xfrm>
              <a:off x="1045" y="390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07" name="Forma Livre 59"/>
            <p:cNvSpPr>
              <a:spLocks/>
            </p:cNvSpPr>
            <p:nvPr/>
          </p:nvSpPr>
          <p:spPr bwMode="ltGray">
            <a:xfrm>
              <a:off x="3307" y="0"/>
              <a:ext cx="102" cy="312"/>
            </a:xfrm>
            <a:custGeom>
              <a:avLst/>
              <a:gdLst>
                <a:gd name="T0" fmla="*/ 52 w 102"/>
                <a:gd name="T1" fmla="*/ 7 h 312"/>
                <a:gd name="T2" fmla="*/ 50 w 102"/>
                <a:gd name="T3" fmla="*/ 16 h 312"/>
                <a:gd name="T4" fmla="*/ 46 w 102"/>
                <a:gd name="T5" fmla="*/ 16 h 312"/>
                <a:gd name="T6" fmla="*/ 46 w 102"/>
                <a:gd name="T7" fmla="*/ 26 h 312"/>
                <a:gd name="T8" fmla="*/ 38 w 102"/>
                <a:gd name="T9" fmla="*/ 43 h 312"/>
                <a:gd name="T10" fmla="*/ 32 w 102"/>
                <a:gd name="T11" fmla="*/ 65 h 312"/>
                <a:gd name="T12" fmla="*/ 26 w 102"/>
                <a:gd name="T13" fmla="*/ 78 h 312"/>
                <a:gd name="T14" fmla="*/ 23 w 102"/>
                <a:gd name="T15" fmla="*/ 97 h 312"/>
                <a:gd name="T16" fmla="*/ 23 w 102"/>
                <a:gd name="T17" fmla="*/ 110 h 312"/>
                <a:gd name="T18" fmla="*/ 23 w 102"/>
                <a:gd name="T19" fmla="*/ 121 h 312"/>
                <a:gd name="T20" fmla="*/ 26 w 102"/>
                <a:gd name="T21" fmla="*/ 130 h 312"/>
                <a:gd name="T22" fmla="*/ 29 w 102"/>
                <a:gd name="T23" fmla="*/ 140 h 312"/>
                <a:gd name="T24" fmla="*/ 38 w 102"/>
                <a:gd name="T25" fmla="*/ 153 h 312"/>
                <a:gd name="T26" fmla="*/ 46 w 102"/>
                <a:gd name="T27" fmla="*/ 162 h 312"/>
                <a:gd name="T28" fmla="*/ 58 w 102"/>
                <a:gd name="T29" fmla="*/ 178 h 312"/>
                <a:gd name="T30" fmla="*/ 78 w 102"/>
                <a:gd name="T31" fmla="*/ 202 h 312"/>
                <a:gd name="T32" fmla="*/ 89 w 102"/>
                <a:gd name="T33" fmla="*/ 218 h 312"/>
                <a:gd name="T34" fmla="*/ 96 w 102"/>
                <a:gd name="T35" fmla="*/ 227 h 312"/>
                <a:gd name="T36" fmla="*/ 98 w 102"/>
                <a:gd name="T37" fmla="*/ 240 h 312"/>
                <a:gd name="T38" fmla="*/ 101 w 102"/>
                <a:gd name="T39" fmla="*/ 253 h 312"/>
                <a:gd name="T40" fmla="*/ 101 w 102"/>
                <a:gd name="T41" fmla="*/ 269 h 312"/>
                <a:gd name="T42" fmla="*/ 98 w 102"/>
                <a:gd name="T43" fmla="*/ 279 h 312"/>
                <a:gd name="T44" fmla="*/ 96 w 102"/>
                <a:gd name="T45" fmla="*/ 295 h 312"/>
                <a:gd name="T46" fmla="*/ 89 w 102"/>
                <a:gd name="T47" fmla="*/ 311 h 312"/>
                <a:gd name="T48" fmla="*/ 69 w 102"/>
                <a:gd name="T49" fmla="*/ 292 h 312"/>
                <a:gd name="T50" fmla="*/ 75 w 102"/>
                <a:gd name="T51" fmla="*/ 279 h 312"/>
                <a:gd name="T52" fmla="*/ 78 w 102"/>
                <a:gd name="T53" fmla="*/ 266 h 312"/>
                <a:gd name="T54" fmla="*/ 81 w 102"/>
                <a:gd name="T55" fmla="*/ 253 h 312"/>
                <a:gd name="T56" fmla="*/ 81 w 102"/>
                <a:gd name="T57" fmla="*/ 237 h 312"/>
                <a:gd name="T58" fmla="*/ 81 w 102"/>
                <a:gd name="T59" fmla="*/ 227 h 312"/>
                <a:gd name="T60" fmla="*/ 75 w 102"/>
                <a:gd name="T61" fmla="*/ 211 h 312"/>
                <a:gd name="T62" fmla="*/ 72 w 102"/>
                <a:gd name="T63" fmla="*/ 202 h 312"/>
                <a:gd name="T64" fmla="*/ 67 w 102"/>
                <a:gd name="T65" fmla="*/ 191 h 312"/>
                <a:gd name="T66" fmla="*/ 55 w 102"/>
                <a:gd name="T67" fmla="*/ 181 h 312"/>
                <a:gd name="T68" fmla="*/ 41 w 102"/>
                <a:gd name="T69" fmla="*/ 169 h 312"/>
                <a:gd name="T70" fmla="*/ 29 w 102"/>
                <a:gd name="T71" fmla="*/ 156 h 312"/>
                <a:gd name="T72" fmla="*/ 23 w 102"/>
                <a:gd name="T73" fmla="*/ 146 h 312"/>
                <a:gd name="T74" fmla="*/ 14 w 102"/>
                <a:gd name="T75" fmla="*/ 127 h 312"/>
                <a:gd name="T76" fmla="*/ 6 w 102"/>
                <a:gd name="T77" fmla="*/ 110 h 312"/>
                <a:gd name="T78" fmla="*/ 3 w 102"/>
                <a:gd name="T79" fmla="*/ 104 h 312"/>
                <a:gd name="T80" fmla="*/ 0 w 102"/>
                <a:gd name="T81" fmla="*/ 84 h 312"/>
                <a:gd name="T82" fmla="*/ 0 w 102"/>
                <a:gd name="T83" fmla="*/ 62 h 312"/>
                <a:gd name="T84" fmla="*/ 3 w 102"/>
                <a:gd name="T85" fmla="*/ 49 h 312"/>
                <a:gd name="T86" fmla="*/ 6 w 102"/>
                <a:gd name="T87" fmla="*/ 35 h 312"/>
                <a:gd name="T88" fmla="*/ 6 w 102"/>
                <a:gd name="T89" fmla="*/ 23 h 312"/>
                <a:gd name="T90" fmla="*/ 9 w 102"/>
                <a:gd name="T91" fmla="*/ 10 h 312"/>
                <a:gd name="T92" fmla="*/ 14 w 102"/>
                <a:gd name="T93" fmla="*/ 0 h 312"/>
                <a:gd name="T94" fmla="*/ 52 w 102"/>
                <a:gd name="T95" fmla="*/ 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12">
                  <a:moveTo>
                    <a:pt x="52" y="7"/>
                  </a:moveTo>
                  <a:lnTo>
                    <a:pt x="50" y="16"/>
                  </a:lnTo>
                  <a:lnTo>
                    <a:pt x="46" y="16"/>
                  </a:lnTo>
                  <a:lnTo>
                    <a:pt x="46" y="26"/>
                  </a:lnTo>
                  <a:lnTo>
                    <a:pt x="38" y="43"/>
                  </a:lnTo>
                  <a:lnTo>
                    <a:pt x="32" y="65"/>
                  </a:lnTo>
                  <a:lnTo>
                    <a:pt x="26" y="78"/>
                  </a:lnTo>
                  <a:lnTo>
                    <a:pt x="23" y="97"/>
                  </a:lnTo>
                  <a:lnTo>
                    <a:pt x="23" y="110"/>
                  </a:lnTo>
                  <a:lnTo>
                    <a:pt x="23" y="121"/>
                  </a:lnTo>
                  <a:lnTo>
                    <a:pt x="26" y="130"/>
                  </a:lnTo>
                  <a:lnTo>
                    <a:pt x="29" y="140"/>
                  </a:lnTo>
                  <a:lnTo>
                    <a:pt x="38" y="153"/>
                  </a:lnTo>
                  <a:lnTo>
                    <a:pt x="46" y="162"/>
                  </a:lnTo>
                  <a:lnTo>
                    <a:pt x="58" y="178"/>
                  </a:lnTo>
                  <a:lnTo>
                    <a:pt x="78" y="202"/>
                  </a:lnTo>
                  <a:lnTo>
                    <a:pt x="89" y="218"/>
                  </a:lnTo>
                  <a:lnTo>
                    <a:pt x="96" y="227"/>
                  </a:lnTo>
                  <a:lnTo>
                    <a:pt x="98" y="240"/>
                  </a:lnTo>
                  <a:lnTo>
                    <a:pt x="101" y="253"/>
                  </a:lnTo>
                  <a:lnTo>
                    <a:pt x="101" y="269"/>
                  </a:lnTo>
                  <a:lnTo>
                    <a:pt x="98" y="279"/>
                  </a:lnTo>
                  <a:lnTo>
                    <a:pt x="96" y="295"/>
                  </a:lnTo>
                  <a:lnTo>
                    <a:pt x="89" y="311"/>
                  </a:lnTo>
                  <a:lnTo>
                    <a:pt x="69" y="292"/>
                  </a:lnTo>
                  <a:lnTo>
                    <a:pt x="75" y="279"/>
                  </a:lnTo>
                  <a:lnTo>
                    <a:pt x="78" y="266"/>
                  </a:lnTo>
                  <a:lnTo>
                    <a:pt x="81" y="253"/>
                  </a:lnTo>
                  <a:lnTo>
                    <a:pt x="81" y="237"/>
                  </a:lnTo>
                  <a:lnTo>
                    <a:pt x="81" y="227"/>
                  </a:lnTo>
                  <a:lnTo>
                    <a:pt x="75" y="211"/>
                  </a:lnTo>
                  <a:lnTo>
                    <a:pt x="72" y="202"/>
                  </a:lnTo>
                  <a:lnTo>
                    <a:pt x="67" y="191"/>
                  </a:lnTo>
                  <a:lnTo>
                    <a:pt x="55" y="181"/>
                  </a:lnTo>
                  <a:lnTo>
                    <a:pt x="41" y="169"/>
                  </a:lnTo>
                  <a:lnTo>
                    <a:pt x="29" y="156"/>
                  </a:lnTo>
                  <a:lnTo>
                    <a:pt x="23" y="146"/>
                  </a:lnTo>
                  <a:lnTo>
                    <a:pt x="14" y="127"/>
                  </a:lnTo>
                  <a:lnTo>
                    <a:pt x="6" y="110"/>
                  </a:lnTo>
                  <a:lnTo>
                    <a:pt x="3" y="104"/>
                  </a:lnTo>
                  <a:lnTo>
                    <a:pt x="0" y="84"/>
                  </a:lnTo>
                  <a:lnTo>
                    <a:pt x="0" y="62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3"/>
                  </a:lnTo>
                  <a:lnTo>
                    <a:pt x="9" y="10"/>
                  </a:lnTo>
                  <a:lnTo>
                    <a:pt x="14" y="0"/>
                  </a:lnTo>
                  <a:lnTo>
                    <a:pt x="52" y="7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08" name="Forma Livre 60"/>
            <p:cNvSpPr>
              <a:spLocks/>
            </p:cNvSpPr>
            <p:nvPr/>
          </p:nvSpPr>
          <p:spPr bwMode="ltGray">
            <a:xfrm>
              <a:off x="2412" y="3901"/>
              <a:ext cx="58" cy="102"/>
            </a:xfrm>
            <a:custGeom>
              <a:avLst/>
              <a:gdLst>
                <a:gd name="T0" fmla="*/ 16 w 58"/>
                <a:gd name="T1" fmla="*/ 101 h 102"/>
                <a:gd name="T2" fmla="*/ 0 w 58"/>
                <a:gd name="T3" fmla="*/ 0 h 102"/>
                <a:gd name="T4" fmla="*/ 57 w 58"/>
                <a:gd name="T5" fmla="*/ 52 h 102"/>
                <a:gd name="T6" fmla="*/ 16 w 58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02">
                  <a:moveTo>
                    <a:pt x="16" y="101"/>
                  </a:moveTo>
                  <a:lnTo>
                    <a:pt x="0" y="0"/>
                  </a:lnTo>
                  <a:lnTo>
                    <a:pt x="57" y="52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09" name="Forma Livre 61"/>
            <p:cNvSpPr>
              <a:spLocks/>
            </p:cNvSpPr>
            <p:nvPr/>
          </p:nvSpPr>
          <p:spPr bwMode="ltGray">
            <a:xfrm>
              <a:off x="2972" y="63"/>
              <a:ext cx="56" cy="102"/>
            </a:xfrm>
            <a:custGeom>
              <a:avLst/>
              <a:gdLst>
                <a:gd name="T0" fmla="*/ 14 w 56"/>
                <a:gd name="T1" fmla="*/ 101 h 102"/>
                <a:gd name="T2" fmla="*/ 0 w 56"/>
                <a:gd name="T3" fmla="*/ 0 h 102"/>
                <a:gd name="T4" fmla="*/ 55 w 56"/>
                <a:gd name="T5" fmla="*/ 51 h 102"/>
                <a:gd name="T6" fmla="*/ 14 w 56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02">
                  <a:moveTo>
                    <a:pt x="14" y="101"/>
                  </a:moveTo>
                  <a:lnTo>
                    <a:pt x="0" y="0"/>
                  </a:lnTo>
                  <a:lnTo>
                    <a:pt x="55" y="51"/>
                  </a:lnTo>
                  <a:lnTo>
                    <a:pt x="14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10" name="Forma Livre 62"/>
            <p:cNvSpPr>
              <a:spLocks/>
            </p:cNvSpPr>
            <p:nvPr/>
          </p:nvSpPr>
          <p:spPr bwMode="ltGray">
            <a:xfrm>
              <a:off x="212" y="884"/>
              <a:ext cx="59" cy="101"/>
            </a:xfrm>
            <a:custGeom>
              <a:avLst/>
              <a:gdLst>
                <a:gd name="T0" fmla="*/ 16 w 59"/>
                <a:gd name="T1" fmla="*/ 100 h 101"/>
                <a:gd name="T2" fmla="*/ 0 w 59"/>
                <a:gd name="T3" fmla="*/ 0 h 101"/>
                <a:gd name="T4" fmla="*/ 58 w 59"/>
                <a:gd name="T5" fmla="*/ 51 h 101"/>
                <a:gd name="T6" fmla="*/ 16 w 59"/>
                <a:gd name="T7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1">
                  <a:moveTo>
                    <a:pt x="16" y="100"/>
                  </a:moveTo>
                  <a:lnTo>
                    <a:pt x="0" y="0"/>
                  </a:lnTo>
                  <a:lnTo>
                    <a:pt x="58" y="51"/>
                  </a:lnTo>
                  <a:lnTo>
                    <a:pt x="16" y="10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11" name="Forma Livre 63"/>
            <p:cNvSpPr>
              <a:spLocks/>
            </p:cNvSpPr>
            <p:nvPr/>
          </p:nvSpPr>
          <p:spPr bwMode="ltGray">
            <a:xfrm>
              <a:off x="1452" y="115"/>
              <a:ext cx="53" cy="68"/>
            </a:xfrm>
            <a:custGeom>
              <a:avLst/>
              <a:gdLst>
                <a:gd name="T0" fmla="*/ 30 w 53"/>
                <a:gd name="T1" fmla="*/ 0 h 68"/>
                <a:gd name="T2" fmla="*/ 0 w 53"/>
                <a:gd name="T3" fmla="*/ 18 h 68"/>
                <a:gd name="T4" fmla="*/ 14 w 53"/>
                <a:gd name="T5" fmla="*/ 67 h 68"/>
                <a:gd name="T6" fmla="*/ 52 w 53"/>
                <a:gd name="T7" fmla="*/ 42 h 68"/>
                <a:gd name="T8" fmla="*/ 30 w 53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8">
                  <a:moveTo>
                    <a:pt x="30" y="0"/>
                  </a:moveTo>
                  <a:lnTo>
                    <a:pt x="0" y="18"/>
                  </a:lnTo>
                  <a:lnTo>
                    <a:pt x="14" y="67"/>
                  </a:lnTo>
                  <a:lnTo>
                    <a:pt x="52" y="42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12" name="Forma Livre 64"/>
            <p:cNvSpPr>
              <a:spLocks/>
            </p:cNvSpPr>
            <p:nvPr/>
          </p:nvSpPr>
          <p:spPr bwMode="ltGray">
            <a:xfrm>
              <a:off x="4571" y="216"/>
              <a:ext cx="55" cy="66"/>
            </a:xfrm>
            <a:custGeom>
              <a:avLst/>
              <a:gdLst>
                <a:gd name="T0" fmla="*/ 30 w 55"/>
                <a:gd name="T1" fmla="*/ 0 h 66"/>
                <a:gd name="T2" fmla="*/ 0 w 55"/>
                <a:gd name="T3" fmla="*/ 18 h 66"/>
                <a:gd name="T4" fmla="*/ 16 w 55"/>
                <a:gd name="T5" fmla="*/ 65 h 66"/>
                <a:gd name="T6" fmla="*/ 54 w 55"/>
                <a:gd name="T7" fmla="*/ 42 h 66"/>
                <a:gd name="T8" fmla="*/ 30 w 5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6">
                  <a:moveTo>
                    <a:pt x="30" y="0"/>
                  </a:moveTo>
                  <a:lnTo>
                    <a:pt x="0" y="18"/>
                  </a:lnTo>
                  <a:lnTo>
                    <a:pt x="16" y="65"/>
                  </a:lnTo>
                  <a:lnTo>
                    <a:pt x="54" y="42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13" name="Forma Livre 65"/>
            <p:cNvSpPr>
              <a:spLocks/>
            </p:cNvSpPr>
            <p:nvPr/>
          </p:nvSpPr>
          <p:spPr bwMode="ltGray">
            <a:xfrm>
              <a:off x="5490" y="2335"/>
              <a:ext cx="57" cy="69"/>
            </a:xfrm>
            <a:custGeom>
              <a:avLst/>
              <a:gdLst>
                <a:gd name="T0" fmla="*/ 31 w 57"/>
                <a:gd name="T1" fmla="*/ 0 h 69"/>
                <a:gd name="T2" fmla="*/ 0 w 57"/>
                <a:gd name="T3" fmla="*/ 21 h 69"/>
                <a:gd name="T4" fmla="*/ 17 w 57"/>
                <a:gd name="T5" fmla="*/ 68 h 69"/>
                <a:gd name="T6" fmla="*/ 56 w 57"/>
                <a:gd name="T7" fmla="*/ 44 h 69"/>
                <a:gd name="T8" fmla="*/ 31 w 57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9">
                  <a:moveTo>
                    <a:pt x="31" y="0"/>
                  </a:moveTo>
                  <a:lnTo>
                    <a:pt x="0" y="21"/>
                  </a:lnTo>
                  <a:lnTo>
                    <a:pt x="17" y="68"/>
                  </a:lnTo>
                  <a:lnTo>
                    <a:pt x="56" y="44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14" name="Forma Livre 66"/>
            <p:cNvSpPr>
              <a:spLocks/>
            </p:cNvSpPr>
            <p:nvPr/>
          </p:nvSpPr>
          <p:spPr bwMode="ltGray">
            <a:xfrm>
              <a:off x="5631" y="1402"/>
              <a:ext cx="58" cy="65"/>
            </a:xfrm>
            <a:custGeom>
              <a:avLst/>
              <a:gdLst>
                <a:gd name="T0" fmla="*/ 31 w 58"/>
                <a:gd name="T1" fmla="*/ 0 h 65"/>
                <a:gd name="T2" fmla="*/ 0 w 58"/>
                <a:gd name="T3" fmla="*/ 17 h 65"/>
                <a:gd name="T4" fmla="*/ 17 w 58"/>
                <a:gd name="T5" fmla="*/ 64 h 65"/>
                <a:gd name="T6" fmla="*/ 57 w 58"/>
                <a:gd name="T7" fmla="*/ 41 h 65"/>
                <a:gd name="T8" fmla="*/ 31 w 58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65">
                  <a:moveTo>
                    <a:pt x="31" y="0"/>
                  </a:moveTo>
                  <a:lnTo>
                    <a:pt x="0" y="17"/>
                  </a:lnTo>
                  <a:lnTo>
                    <a:pt x="17" y="64"/>
                  </a:lnTo>
                  <a:lnTo>
                    <a:pt x="57" y="41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15" name="Forma Livre 67"/>
            <p:cNvSpPr>
              <a:spLocks/>
            </p:cNvSpPr>
            <p:nvPr/>
          </p:nvSpPr>
          <p:spPr bwMode="ltGray">
            <a:xfrm>
              <a:off x="0" y="1366"/>
              <a:ext cx="60" cy="102"/>
            </a:xfrm>
            <a:custGeom>
              <a:avLst/>
              <a:gdLst>
                <a:gd name="T0" fmla="*/ 17 w 60"/>
                <a:gd name="T1" fmla="*/ 101 h 102"/>
                <a:gd name="T2" fmla="*/ 0 w 60"/>
                <a:gd name="T3" fmla="*/ 0 h 102"/>
                <a:gd name="T4" fmla="*/ 59 w 60"/>
                <a:gd name="T5" fmla="*/ 52 h 102"/>
                <a:gd name="T6" fmla="*/ 17 w 60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2">
                  <a:moveTo>
                    <a:pt x="17" y="101"/>
                  </a:moveTo>
                  <a:lnTo>
                    <a:pt x="0" y="0"/>
                  </a:lnTo>
                  <a:lnTo>
                    <a:pt x="59" y="52"/>
                  </a:lnTo>
                  <a:lnTo>
                    <a:pt x="17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16" name="Forma Livre 68"/>
            <p:cNvSpPr>
              <a:spLocks/>
            </p:cNvSpPr>
            <p:nvPr/>
          </p:nvSpPr>
          <p:spPr bwMode="ltGray">
            <a:xfrm>
              <a:off x="196" y="1205"/>
              <a:ext cx="59" cy="105"/>
            </a:xfrm>
            <a:custGeom>
              <a:avLst/>
              <a:gdLst>
                <a:gd name="T0" fmla="*/ 17 w 59"/>
                <a:gd name="T1" fmla="*/ 104 h 105"/>
                <a:gd name="T2" fmla="*/ 0 w 59"/>
                <a:gd name="T3" fmla="*/ 0 h 105"/>
                <a:gd name="T4" fmla="*/ 58 w 59"/>
                <a:gd name="T5" fmla="*/ 54 h 105"/>
                <a:gd name="T6" fmla="*/ 17 w 59"/>
                <a:gd name="T7" fmla="*/ 10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5">
                  <a:moveTo>
                    <a:pt x="17" y="104"/>
                  </a:moveTo>
                  <a:lnTo>
                    <a:pt x="0" y="0"/>
                  </a:lnTo>
                  <a:lnTo>
                    <a:pt x="58" y="54"/>
                  </a:lnTo>
                  <a:lnTo>
                    <a:pt x="17" y="10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17" name="Forma Livre 69"/>
            <p:cNvSpPr>
              <a:spLocks/>
            </p:cNvSpPr>
            <p:nvPr/>
          </p:nvSpPr>
          <p:spPr bwMode="ltGray">
            <a:xfrm>
              <a:off x="373" y="78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18" name="Retângulo 70"/>
            <p:cNvSpPr>
              <a:spLocks noChangeArrowheads="1"/>
            </p:cNvSpPr>
            <p:nvPr/>
          </p:nvSpPr>
          <p:spPr bwMode="ltGray">
            <a:xfrm>
              <a:off x="2057" y="705"/>
              <a:ext cx="62" cy="6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19" name="Forma Livre 71"/>
            <p:cNvSpPr>
              <a:spLocks/>
            </p:cNvSpPr>
            <p:nvPr/>
          </p:nvSpPr>
          <p:spPr bwMode="ltGray">
            <a:xfrm>
              <a:off x="4372" y="448"/>
              <a:ext cx="99" cy="311"/>
            </a:xfrm>
            <a:custGeom>
              <a:avLst/>
              <a:gdLst>
                <a:gd name="T0" fmla="*/ 49 w 99"/>
                <a:gd name="T1" fmla="*/ 304 h 311"/>
                <a:gd name="T2" fmla="*/ 52 w 99"/>
                <a:gd name="T3" fmla="*/ 294 h 311"/>
                <a:gd name="T4" fmla="*/ 55 w 99"/>
                <a:gd name="T5" fmla="*/ 288 h 311"/>
                <a:gd name="T6" fmla="*/ 60 w 99"/>
                <a:gd name="T7" fmla="*/ 272 h 311"/>
                <a:gd name="T8" fmla="*/ 69 w 99"/>
                <a:gd name="T9" fmla="*/ 245 h 311"/>
                <a:gd name="T10" fmla="*/ 72 w 99"/>
                <a:gd name="T11" fmla="*/ 232 h 311"/>
                <a:gd name="T12" fmla="*/ 75 w 99"/>
                <a:gd name="T13" fmla="*/ 213 h 311"/>
                <a:gd name="T14" fmla="*/ 75 w 99"/>
                <a:gd name="T15" fmla="*/ 203 h 311"/>
                <a:gd name="T16" fmla="*/ 75 w 99"/>
                <a:gd name="T17" fmla="*/ 191 h 311"/>
                <a:gd name="T18" fmla="*/ 75 w 99"/>
                <a:gd name="T19" fmla="*/ 181 h 311"/>
                <a:gd name="T20" fmla="*/ 69 w 99"/>
                <a:gd name="T21" fmla="*/ 171 h 311"/>
                <a:gd name="T22" fmla="*/ 64 w 99"/>
                <a:gd name="T23" fmla="*/ 162 h 311"/>
                <a:gd name="T24" fmla="*/ 52 w 99"/>
                <a:gd name="T25" fmla="*/ 148 h 311"/>
                <a:gd name="T26" fmla="*/ 40 w 99"/>
                <a:gd name="T27" fmla="*/ 135 h 311"/>
                <a:gd name="T28" fmla="*/ 23 w 99"/>
                <a:gd name="T29" fmla="*/ 110 h 311"/>
                <a:gd name="T30" fmla="*/ 9 w 99"/>
                <a:gd name="T31" fmla="*/ 94 h 311"/>
                <a:gd name="T32" fmla="*/ 3 w 99"/>
                <a:gd name="T33" fmla="*/ 84 h 311"/>
                <a:gd name="T34" fmla="*/ 0 w 99"/>
                <a:gd name="T35" fmla="*/ 74 h 311"/>
                <a:gd name="T36" fmla="*/ 0 w 99"/>
                <a:gd name="T37" fmla="*/ 58 h 311"/>
                <a:gd name="T38" fmla="*/ 0 w 99"/>
                <a:gd name="T39" fmla="*/ 45 h 311"/>
                <a:gd name="T40" fmla="*/ 0 w 99"/>
                <a:gd name="T41" fmla="*/ 32 h 311"/>
                <a:gd name="T42" fmla="*/ 6 w 99"/>
                <a:gd name="T43" fmla="*/ 16 h 311"/>
                <a:gd name="T44" fmla="*/ 9 w 99"/>
                <a:gd name="T45" fmla="*/ 0 h 311"/>
                <a:gd name="T46" fmla="*/ 29 w 99"/>
                <a:gd name="T47" fmla="*/ 22 h 311"/>
                <a:gd name="T48" fmla="*/ 26 w 99"/>
                <a:gd name="T49" fmla="*/ 32 h 311"/>
                <a:gd name="T50" fmla="*/ 21 w 99"/>
                <a:gd name="T51" fmla="*/ 48 h 311"/>
                <a:gd name="T52" fmla="*/ 17 w 99"/>
                <a:gd name="T53" fmla="*/ 62 h 311"/>
                <a:gd name="T54" fmla="*/ 17 w 99"/>
                <a:gd name="T55" fmla="*/ 74 h 311"/>
                <a:gd name="T56" fmla="*/ 17 w 99"/>
                <a:gd name="T57" fmla="*/ 84 h 311"/>
                <a:gd name="T58" fmla="*/ 23 w 99"/>
                <a:gd name="T59" fmla="*/ 100 h 311"/>
                <a:gd name="T60" fmla="*/ 26 w 99"/>
                <a:gd name="T61" fmla="*/ 110 h 311"/>
                <a:gd name="T62" fmla="*/ 35 w 99"/>
                <a:gd name="T63" fmla="*/ 119 h 311"/>
                <a:gd name="T64" fmla="*/ 43 w 99"/>
                <a:gd name="T65" fmla="*/ 129 h 311"/>
                <a:gd name="T66" fmla="*/ 58 w 99"/>
                <a:gd name="T67" fmla="*/ 142 h 311"/>
                <a:gd name="T68" fmla="*/ 69 w 99"/>
                <a:gd name="T69" fmla="*/ 154 h 311"/>
                <a:gd name="T70" fmla="*/ 75 w 99"/>
                <a:gd name="T71" fmla="*/ 168 h 311"/>
                <a:gd name="T72" fmla="*/ 86 w 99"/>
                <a:gd name="T73" fmla="*/ 187 h 311"/>
                <a:gd name="T74" fmla="*/ 95 w 99"/>
                <a:gd name="T75" fmla="*/ 200 h 311"/>
                <a:gd name="T76" fmla="*/ 95 w 99"/>
                <a:gd name="T77" fmla="*/ 210 h 311"/>
                <a:gd name="T78" fmla="*/ 98 w 99"/>
                <a:gd name="T79" fmla="*/ 226 h 311"/>
                <a:gd name="T80" fmla="*/ 98 w 99"/>
                <a:gd name="T81" fmla="*/ 248 h 311"/>
                <a:gd name="T82" fmla="*/ 95 w 99"/>
                <a:gd name="T83" fmla="*/ 262 h 311"/>
                <a:gd name="T84" fmla="*/ 95 w 99"/>
                <a:gd name="T85" fmla="*/ 278 h 311"/>
                <a:gd name="T86" fmla="*/ 93 w 99"/>
                <a:gd name="T87" fmla="*/ 288 h 311"/>
                <a:gd name="T88" fmla="*/ 89 w 99"/>
                <a:gd name="T89" fmla="*/ 300 h 311"/>
                <a:gd name="T90" fmla="*/ 86 w 99"/>
                <a:gd name="T91" fmla="*/ 310 h 311"/>
                <a:gd name="T92" fmla="*/ 49 w 99"/>
                <a:gd name="T93" fmla="*/ 304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311">
                  <a:moveTo>
                    <a:pt x="49" y="304"/>
                  </a:moveTo>
                  <a:lnTo>
                    <a:pt x="52" y="294"/>
                  </a:lnTo>
                  <a:lnTo>
                    <a:pt x="55" y="288"/>
                  </a:lnTo>
                  <a:lnTo>
                    <a:pt x="60" y="272"/>
                  </a:lnTo>
                  <a:lnTo>
                    <a:pt x="69" y="245"/>
                  </a:lnTo>
                  <a:lnTo>
                    <a:pt x="72" y="232"/>
                  </a:lnTo>
                  <a:lnTo>
                    <a:pt x="75" y="213"/>
                  </a:lnTo>
                  <a:lnTo>
                    <a:pt x="75" y="203"/>
                  </a:lnTo>
                  <a:lnTo>
                    <a:pt x="75" y="191"/>
                  </a:lnTo>
                  <a:lnTo>
                    <a:pt x="75" y="181"/>
                  </a:lnTo>
                  <a:lnTo>
                    <a:pt x="69" y="171"/>
                  </a:lnTo>
                  <a:lnTo>
                    <a:pt x="64" y="162"/>
                  </a:lnTo>
                  <a:lnTo>
                    <a:pt x="52" y="148"/>
                  </a:lnTo>
                  <a:lnTo>
                    <a:pt x="40" y="135"/>
                  </a:lnTo>
                  <a:lnTo>
                    <a:pt x="23" y="110"/>
                  </a:lnTo>
                  <a:lnTo>
                    <a:pt x="9" y="94"/>
                  </a:lnTo>
                  <a:lnTo>
                    <a:pt x="3" y="84"/>
                  </a:lnTo>
                  <a:lnTo>
                    <a:pt x="0" y="74"/>
                  </a:lnTo>
                  <a:lnTo>
                    <a:pt x="0" y="58"/>
                  </a:lnTo>
                  <a:lnTo>
                    <a:pt x="0" y="45"/>
                  </a:lnTo>
                  <a:lnTo>
                    <a:pt x="0" y="32"/>
                  </a:lnTo>
                  <a:lnTo>
                    <a:pt x="6" y="16"/>
                  </a:lnTo>
                  <a:lnTo>
                    <a:pt x="9" y="0"/>
                  </a:lnTo>
                  <a:lnTo>
                    <a:pt x="29" y="22"/>
                  </a:lnTo>
                  <a:lnTo>
                    <a:pt x="26" y="32"/>
                  </a:lnTo>
                  <a:lnTo>
                    <a:pt x="21" y="48"/>
                  </a:lnTo>
                  <a:lnTo>
                    <a:pt x="17" y="62"/>
                  </a:lnTo>
                  <a:lnTo>
                    <a:pt x="17" y="74"/>
                  </a:lnTo>
                  <a:lnTo>
                    <a:pt x="17" y="84"/>
                  </a:lnTo>
                  <a:lnTo>
                    <a:pt x="23" y="100"/>
                  </a:lnTo>
                  <a:lnTo>
                    <a:pt x="26" y="110"/>
                  </a:lnTo>
                  <a:lnTo>
                    <a:pt x="35" y="119"/>
                  </a:lnTo>
                  <a:lnTo>
                    <a:pt x="43" y="129"/>
                  </a:lnTo>
                  <a:lnTo>
                    <a:pt x="58" y="142"/>
                  </a:lnTo>
                  <a:lnTo>
                    <a:pt x="69" y="154"/>
                  </a:lnTo>
                  <a:lnTo>
                    <a:pt x="75" y="168"/>
                  </a:lnTo>
                  <a:lnTo>
                    <a:pt x="86" y="187"/>
                  </a:lnTo>
                  <a:lnTo>
                    <a:pt x="95" y="200"/>
                  </a:lnTo>
                  <a:lnTo>
                    <a:pt x="95" y="210"/>
                  </a:lnTo>
                  <a:lnTo>
                    <a:pt x="98" y="226"/>
                  </a:lnTo>
                  <a:lnTo>
                    <a:pt x="98" y="248"/>
                  </a:lnTo>
                  <a:lnTo>
                    <a:pt x="95" y="262"/>
                  </a:lnTo>
                  <a:lnTo>
                    <a:pt x="95" y="278"/>
                  </a:lnTo>
                  <a:lnTo>
                    <a:pt x="93" y="288"/>
                  </a:lnTo>
                  <a:lnTo>
                    <a:pt x="89" y="300"/>
                  </a:lnTo>
                  <a:lnTo>
                    <a:pt x="86" y="310"/>
                  </a:lnTo>
                  <a:lnTo>
                    <a:pt x="49" y="30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20" name="Forma Livre 72"/>
            <p:cNvSpPr>
              <a:spLocks/>
            </p:cNvSpPr>
            <p:nvPr/>
          </p:nvSpPr>
          <p:spPr bwMode="ltGray">
            <a:xfrm>
              <a:off x="1612" y="482"/>
              <a:ext cx="228" cy="116"/>
            </a:xfrm>
            <a:custGeom>
              <a:avLst/>
              <a:gdLst>
                <a:gd name="T0" fmla="*/ 227 w 228"/>
                <a:gd name="T1" fmla="*/ 112 h 116"/>
                <a:gd name="T2" fmla="*/ 220 w 228"/>
                <a:gd name="T3" fmla="*/ 115 h 116"/>
                <a:gd name="T4" fmla="*/ 209 w 228"/>
                <a:gd name="T5" fmla="*/ 115 h 116"/>
                <a:gd name="T6" fmla="*/ 200 w 228"/>
                <a:gd name="T7" fmla="*/ 115 h 116"/>
                <a:gd name="T8" fmla="*/ 187 w 228"/>
                <a:gd name="T9" fmla="*/ 112 h 116"/>
                <a:gd name="T10" fmla="*/ 179 w 228"/>
                <a:gd name="T11" fmla="*/ 108 h 116"/>
                <a:gd name="T12" fmla="*/ 169 w 228"/>
                <a:gd name="T13" fmla="*/ 105 h 116"/>
                <a:gd name="T14" fmla="*/ 164 w 228"/>
                <a:gd name="T15" fmla="*/ 100 h 116"/>
                <a:gd name="T16" fmla="*/ 157 w 228"/>
                <a:gd name="T17" fmla="*/ 90 h 116"/>
                <a:gd name="T18" fmla="*/ 151 w 228"/>
                <a:gd name="T19" fmla="*/ 84 h 116"/>
                <a:gd name="T20" fmla="*/ 148 w 228"/>
                <a:gd name="T21" fmla="*/ 77 h 116"/>
                <a:gd name="T22" fmla="*/ 145 w 228"/>
                <a:gd name="T23" fmla="*/ 72 h 116"/>
                <a:gd name="T24" fmla="*/ 133 w 228"/>
                <a:gd name="T25" fmla="*/ 56 h 116"/>
                <a:gd name="T26" fmla="*/ 118 w 228"/>
                <a:gd name="T27" fmla="*/ 41 h 116"/>
                <a:gd name="T28" fmla="*/ 112 w 228"/>
                <a:gd name="T29" fmla="*/ 35 h 116"/>
                <a:gd name="T30" fmla="*/ 96 w 228"/>
                <a:gd name="T31" fmla="*/ 31 h 116"/>
                <a:gd name="T32" fmla="*/ 84 w 228"/>
                <a:gd name="T33" fmla="*/ 25 h 116"/>
                <a:gd name="T34" fmla="*/ 73 w 228"/>
                <a:gd name="T35" fmla="*/ 22 h 116"/>
                <a:gd name="T36" fmla="*/ 63 w 228"/>
                <a:gd name="T37" fmla="*/ 19 h 116"/>
                <a:gd name="T38" fmla="*/ 51 w 228"/>
                <a:gd name="T39" fmla="*/ 22 h 116"/>
                <a:gd name="T40" fmla="*/ 36 w 228"/>
                <a:gd name="T41" fmla="*/ 25 h 116"/>
                <a:gd name="T42" fmla="*/ 21 w 228"/>
                <a:gd name="T43" fmla="*/ 31 h 116"/>
                <a:gd name="T44" fmla="*/ 15 w 228"/>
                <a:gd name="T45" fmla="*/ 38 h 116"/>
                <a:gd name="T46" fmla="*/ 9 w 228"/>
                <a:gd name="T47" fmla="*/ 43 h 116"/>
                <a:gd name="T48" fmla="*/ 0 w 228"/>
                <a:gd name="T49" fmla="*/ 13 h 116"/>
                <a:gd name="T50" fmla="*/ 6 w 228"/>
                <a:gd name="T51" fmla="*/ 10 h 116"/>
                <a:gd name="T52" fmla="*/ 21 w 228"/>
                <a:gd name="T53" fmla="*/ 4 h 116"/>
                <a:gd name="T54" fmla="*/ 33 w 228"/>
                <a:gd name="T55" fmla="*/ 0 h 116"/>
                <a:gd name="T56" fmla="*/ 48 w 228"/>
                <a:gd name="T57" fmla="*/ 0 h 116"/>
                <a:gd name="T58" fmla="*/ 61 w 228"/>
                <a:gd name="T59" fmla="*/ 0 h 116"/>
                <a:gd name="T60" fmla="*/ 73 w 228"/>
                <a:gd name="T61" fmla="*/ 4 h 116"/>
                <a:gd name="T62" fmla="*/ 88 w 228"/>
                <a:gd name="T63" fmla="*/ 10 h 116"/>
                <a:gd name="T64" fmla="*/ 96 w 228"/>
                <a:gd name="T65" fmla="*/ 13 h 116"/>
                <a:gd name="T66" fmla="*/ 103 w 228"/>
                <a:gd name="T67" fmla="*/ 19 h 116"/>
                <a:gd name="T68" fmla="*/ 118 w 228"/>
                <a:gd name="T69" fmla="*/ 31 h 116"/>
                <a:gd name="T70" fmla="*/ 130 w 228"/>
                <a:gd name="T71" fmla="*/ 43 h 116"/>
                <a:gd name="T72" fmla="*/ 139 w 228"/>
                <a:gd name="T73" fmla="*/ 56 h 116"/>
                <a:gd name="T74" fmla="*/ 148 w 228"/>
                <a:gd name="T75" fmla="*/ 69 h 116"/>
                <a:gd name="T76" fmla="*/ 157 w 228"/>
                <a:gd name="T77" fmla="*/ 74 h 116"/>
                <a:gd name="T78" fmla="*/ 166 w 228"/>
                <a:gd name="T79" fmla="*/ 84 h 116"/>
                <a:gd name="T80" fmla="*/ 175 w 228"/>
                <a:gd name="T81" fmla="*/ 87 h 116"/>
                <a:gd name="T82" fmla="*/ 184 w 228"/>
                <a:gd name="T83" fmla="*/ 90 h 116"/>
                <a:gd name="T84" fmla="*/ 194 w 228"/>
                <a:gd name="T85" fmla="*/ 90 h 116"/>
                <a:gd name="T86" fmla="*/ 202 w 228"/>
                <a:gd name="T87" fmla="*/ 90 h 116"/>
                <a:gd name="T88" fmla="*/ 209 w 228"/>
                <a:gd name="T89" fmla="*/ 87 h 116"/>
                <a:gd name="T90" fmla="*/ 220 w 228"/>
                <a:gd name="T91" fmla="*/ 81 h 116"/>
                <a:gd name="T92" fmla="*/ 227 w 228"/>
                <a:gd name="T93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8" h="116">
                  <a:moveTo>
                    <a:pt x="227" y="112"/>
                  </a:moveTo>
                  <a:lnTo>
                    <a:pt x="220" y="115"/>
                  </a:lnTo>
                  <a:lnTo>
                    <a:pt x="209" y="115"/>
                  </a:lnTo>
                  <a:lnTo>
                    <a:pt x="200" y="115"/>
                  </a:lnTo>
                  <a:lnTo>
                    <a:pt x="187" y="112"/>
                  </a:lnTo>
                  <a:lnTo>
                    <a:pt x="179" y="108"/>
                  </a:lnTo>
                  <a:lnTo>
                    <a:pt x="169" y="105"/>
                  </a:lnTo>
                  <a:lnTo>
                    <a:pt x="164" y="100"/>
                  </a:lnTo>
                  <a:lnTo>
                    <a:pt x="157" y="90"/>
                  </a:lnTo>
                  <a:lnTo>
                    <a:pt x="151" y="84"/>
                  </a:lnTo>
                  <a:lnTo>
                    <a:pt x="148" y="77"/>
                  </a:lnTo>
                  <a:lnTo>
                    <a:pt x="145" y="72"/>
                  </a:lnTo>
                  <a:lnTo>
                    <a:pt x="133" y="56"/>
                  </a:lnTo>
                  <a:lnTo>
                    <a:pt x="118" y="41"/>
                  </a:lnTo>
                  <a:lnTo>
                    <a:pt x="112" y="35"/>
                  </a:lnTo>
                  <a:lnTo>
                    <a:pt x="96" y="31"/>
                  </a:lnTo>
                  <a:lnTo>
                    <a:pt x="84" y="25"/>
                  </a:lnTo>
                  <a:lnTo>
                    <a:pt x="73" y="22"/>
                  </a:lnTo>
                  <a:lnTo>
                    <a:pt x="63" y="19"/>
                  </a:lnTo>
                  <a:lnTo>
                    <a:pt x="51" y="22"/>
                  </a:lnTo>
                  <a:lnTo>
                    <a:pt x="36" y="25"/>
                  </a:lnTo>
                  <a:lnTo>
                    <a:pt x="21" y="31"/>
                  </a:lnTo>
                  <a:lnTo>
                    <a:pt x="15" y="38"/>
                  </a:lnTo>
                  <a:lnTo>
                    <a:pt x="9" y="43"/>
                  </a:lnTo>
                  <a:lnTo>
                    <a:pt x="0" y="13"/>
                  </a:lnTo>
                  <a:lnTo>
                    <a:pt x="6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1" y="0"/>
                  </a:lnTo>
                  <a:lnTo>
                    <a:pt x="73" y="4"/>
                  </a:lnTo>
                  <a:lnTo>
                    <a:pt x="88" y="10"/>
                  </a:lnTo>
                  <a:lnTo>
                    <a:pt x="96" y="13"/>
                  </a:lnTo>
                  <a:lnTo>
                    <a:pt x="103" y="19"/>
                  </a:lnTo>
                  <a:lnTo>
                    <a:pt x="118" y="31"/>
                  </a:lnTo>
                  <a:lnTo>
                    <a:pt x="130" y="43"/>
                  </a:lnTo>
                  <a:lnTo>
                    <a:pt x="139" y="56"/>
                  </a:lnTo>
                  <a:lnTo>
                    <a:pt x="148" y="69"/>
                  </a:lnTo>
                  <a:lnTo>
                    <a:pt x="157" y="74"/>
                  </a:lnTo>
                  <a:lnTo>
                    <a:pt x="166" y="84"/>
                  </a:lnTo>
                  <a:lnTo>
                    <a:pt x="175" y="87"/>
                  </a:lnTo>
                  <a:lnTo>
                    <a:pt x="184" y="90"/>
                  </a:lnTo>
                  <a:lnTo>
                    <a:pt x="194" y="90"/>
                  </a:lnTo>
                  <a:lnTo>
                    <a:pt x="202" y="90"/>
                  </a:lnTo>
                  <a:lnTo>
                    <a:pt x="209" y="87"/>
                  </a:lnTo>
                  <a:lnTo>
                    <a:pt x="220" y="81"/>
                  </a:lnTo>
                  <a:lnTo>
                    <a:pt x="227" y="11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21" name="Forma Livre 73"/>
            <p:cNvSpPr>
              <a:spLocks/>
            </p:cNvSpPr>
            <p:nvPr/>
          </p:nvSpPr>
          <p:spPr bwMode="ltGray">
            <a:xfrm>
              <a:off x="3620" y="638"/>
              <a:ext cx="61" cy="65"/>
            </a:xfrm>
            <a:custGeom>
              <a:avLst/>
              <a:gdLst>
                <a:gd name="T0" fmla="*/ 20 w 61"/>
                <a:gd name="T1" fmla="*/ 0 h 65"/>
                <a:gd name="T2" fmla="*/ 0 w 61"/>
                <a:gd name="T3" fmla="*/ 44 h 65"/>
                <a:gd name="T4" fmla="*/ 40 w 61"/>
                <a:gd name="T5" fmla="*/ 64 h 65"/>
                <a:gd name="T6" fmla="*/ 60 w 61"/>
                <a:gd name="T7" fmla="*/ 20 h 65"/>
                <a:gd name="T8" fmla="*/ 20 w 61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5">
                  <a:moveTo>
                    <a:pt x="20" y="0"/>
                  </a:moveTo>
                  <a:lnTo>
                    <a:pt x="0" y="44"/>
                  </a:lnTo>
                  <a:lnTo>
                    <a:pt x="40" y="64"/>
                  </a:lnTo>
                  <a:lnTo>
                    <a:pt x="60" y="20"/>
                  </a:lnTo>
                  <a:lnTo>
                    <a:pt x="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22" name="Forma Livre 74"/>
            <p:cNvSpPr>
              <a:spLocks/>
            </p:cNvSpPr>
            <p:nvPr/>
          </p:nvSpPr>
          <p:spPr bwMode="ltGray">
            <a:xfrm>
              <a:off x="3334" y="566"/>
              <a:ext cx="59" cy="104"/>
            </a:xfrm>
            <a:custGeom>
              <a:avLst/>
              <a:gdLst>
                <a:gd name="T0" fmla="*/ 16 w 59"/>
                <a:gd name="T1" fmla="*/ 0 h 104"/>
                <a:gd name="T2" fmla="*/ 0 w 59"/>
                <a:gd name="T3" fmla="*/ 103 h 104"/>
                <a:gd name="T4" fmla="*/ 58 w 59"/>
                <a:gd name="T5" fmla="*/ 50 h 104"/>
                <a:gd name="T6" fmla="*/ 16 w 59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4">
                  <a:moveTo>
                    <a:pt x="16" y="0"/>
                  </a:moveTo>
                  <a:lnTo>
                    <a:pt x="0" y="103"/>
                  </a:lnTo>
                  <a:lnTo>
                    <a:pt x="58" y="50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23" name="Forma Livre 75"/>
            <p:cNvSpPr>
              <a:spLocks/>
            </p:cNvSpPr>
            <p:nvPr/>
          </p:nvSpPr>
          <p:spPr bwMode="ltGray">
            <a:xfrm>
              <a:off x="1460" y="635"/>
              <a:ext cx="57" cy="102"/>
            </a:xfrm>
            <a:custGeom>
              <a:avLst/>
              <a:gdLst>
                <a:gd name="T0" fmla="*/ 16 w 57"/>
                <a:gd name="T1" fmla="*/ 101 h 102"/>
                <a:gd name="T2" fmla="*/ 0 w 57"/>
                <a:gd name="T3" fmla="*/ 0 h 102"/>
                <a:gd name="T4" fmla="*/ 56 w 57"/>
                <a:gd name="T5" fmla="*/ 51 h 102"/>
                <a:gd name="T6" fmla="*/ 16 w 57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02">
                  <a:moveTo>
                    <a:pt x="16" y="101"/>
                  </a:moveTo>
                  <a:lnTo>
                    <a:pt x="0" y="0"/>
                  </a:lnTo>
                  <a:lnTo>
                    <a:pt x="56" y="51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24" name="Forma Livre 76"/>
            <p:cNvSpPr>
              <a:spLocks/>
            </p:cNvSpPr>
            <p:nvPr/>
          </p:nvSpPr>
          <p:spPr bwMode="ltGray">
            <a:xfrm>
              <a:off x="3862" y="497"/>
              <a:ext cx="158" cy="75"/>
            </a:xfrm>
            <a:custGeom>
              <a:avLst/>
              <a:gdLst>
                <a:gd name="T0" fmla="*/ 6 w 158"/>
                <a:gd name="T1" fmla="*/ 30 h 75"/>
                <a:gd name="T2" fmla="*/ 15 w 158"/>
                <a:gd name="T3" fmla="*/ 27 h 75"/>
                <a:gd name="T4" fmla="*/ 27 w 158"/>
                <a:gd name="T5" fmla="*/ 27 h 75"/>
                <a:gd name="T6" fmla="*/ 36 w 158"/>
                <a:gd name="T7" fmla="*/ 30 h 75"/>
                <a:gd name="T8" fmla="*/ 43 w 158"/>
                <a:gd name="T9" fmla="*/ 35 h 75"/>
                <a:gd name="T10" fmla="*/ 48 w 158"/>
                <a:gd name="T11" fmla="*/ 47 h 75"/>
                <a:gd name="T12" fmla="*/ 58 w 158"/>
                <a:gd name="T13" fmla="*/ 62 h 75"/>
                <a:gd name="T14" fmla="*/ 69 w 158"/>
                <a:gd name="T15" fmla="*/ 71 h 75"/>
                <a:gd name="T16" fmla="*/ 84 w 158"/>
                <a:gd name="T17" fmla="*/ 74 h 75"/>
                <a:gd name="T18" fmla="*/ 96 w 158"/>
                <a:gd name="T19" fmla="*/ 71 h 75"/>
                <a:gd name="T20" fmla="*/ 106 w 158"/>
                <a:gd name="T21" fmla="*/ 62 h 75"/>
                <a:gd name="T22" fmla="*/ 118 w 158"/>
                <a:gd name="T23" fmla="*/ 56 h 75"/>
                <a:gd name="T24" fmla="*/ 130 w 158"/>
                <a:gd name="T25" fmla="*/ 54 h 75"/>
                <a:gd name="T26" fmla="*/ 142 w 158"/>
                <a:gd name="T27" fmla="*/ 54 h 75"/>
                <a:gd name="T28" fmla="*/ 151 w 158"/>
                <a:gd name="T29" fmla="*/ 56 h 75"/>
                <a:gd name="T30" fmla="*/ 154 w 158"/>
                <a:gd name="T31" fmla="*/ 54 h 75"/>
                <a:gd name="T32" fmla="*/ 145 w 158"/>
                <a:gd name="T33" fmla="*/ 47 h 75"/>
                <a:gd name="T34" fmla="*/ 136 w 158"/>
                <a:gd name="T35" fmla="*/ 47 h 75"/>
                <a:gd name="T36" fmla="*/ 127 w 158"/>
                <a:gd name="T37" fmla="*/ 47 h 75"/>
                <a:gd name="T38" fmla="*/ 114 w 158"/>
                <a:gd name="T39" fmla="*/ 54 h 75"/>
                <a:gd name="T40" fmla="*/ 103 w 158"/>
                <a:gd name="T41" fmla="*/ 59 h 75"/>
                <a:gd name="T42" fmla="*/ 91 w 158"/>
                <a:gd name="T43" fmla="*/ 62 h 75"/>
                <a:gd name="T44" fmla="*/ 79 w 158"/>
                <a:gd name="T45" fmla="*/ 62 h 75"/>
                <a:gd name="T46" fmla="*/ 69 w 158"/>
                <a:gd name="T47" fmla="*/ 56 h 75"/>
                <a:gd name="T48" fmla="*/ 61 w 158"/>
                <a:gd name="T49" fmla="*/ 54 h 75"/>
                <a:gd name="T50" fmla="*/ 51 w 158"/>
                <a:gd name="T51" fmla="*/ 42 h 75"/>
                <a:gd name="T52" fmla="*/ 43 w 158"/>
                <a:gd name="T53" fmla="*/ 24 h 75"/>
                <a:gd name="T54" fmla="*/ 36 w 158"/>
                <a:gd name="T55" fmla="*/ 9 h 75"/>
                <a:gd name="T56" fmla="*/ 27 w 158"/>
                <a:gd name="T57" fmla="*/ 3 h 75"/>
                <a:gd name="T58" fmla="*/ 18 w 158"/>
                <a:gd name="T59" fmla="*/ 0 h 75"/>
                <a:gd name="T60" fmla="*/ 9 w 158"/>
                <a:gd name="T61" fmla="*/ 3 h 75"/>
                <a:gd name="T62" fmla="*/ 0 w 158"/>
                <a:gd name="T63" fmla="*/ 3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5">
                  <a:moveTo>
                    <a:pt x="0" y="32"/>
                  </a:moveTo>
                  <a:lnTo>
                    <a:pt x="6" y="30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27" y="27"/>
                  </a:lnTo>
                  <a:lnTo>
                    <a:pt x="30" y="27"/>
                  </a:lnTo>
                  <a:lnTo>
                    <a:pt x="36" y="30"/>
                  </a:lnTo>
                  <a:lnTo>
                    <a:pt x="39" y="32"/>
                  </a:lnTo>
                  <a:lnTo>
                    <a:pt x="43" y="35"/>
                  </a:lnTo>
                  <a:lnTo>
                    <a:pt x="48" y="44"/>
                  </a:lnTo>
                  <a:lnTo>
                    <a:pt x="48" y="47"/>
                  </a:lnTo>
                  <a:lnTo>
                    <a:pt x="54" y="54"/>
                  </a:lnTo>
                  <a:lnTo>
                    <a:pt x="58" y="62"/>
                  </a:lnTo>
                  <a:lnTo>
                    <a:pt x="63" y="65"/>
                  </a:lnTo>
                  <a:lnTo>
                    <a:pt x="69" y="71"/>
                  </a:lnTo>
                  <a:lnTo>
                    <a:pt x="76" y="74"/>
                  </a:lnTo>
                  <a:lnTo>
                    <a:pt x="84" y="74"/>
                  </a:lnTo>
                  <a:lnTo>
                    <a:pt x="91" y="74"/>
                  </a:lnTo>
                  <a:lnTo>
                    <a:pt x="96" y="71"/>
                  </a:lnTo>
                  <a:lnTo>
                    <a:pt x="103" y="68"/>
                  </a:lnTo>
                  <a:lnTo>
                    <a:pt x="106" y="62"/>
                  </a:lnTo>
                  <a:lnTo>
                    <a:pt x="112" y="62"/>
                  </a:lnTo>
                  <a:lnTo>
                    <a:pt x="118" y="56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36" y="54"/>
                  </a:lnTo>
                  <a:lnTo>
                    <a:pt x="142" y="54"/>
                  </a:lnTo>
                  <a:lnTo>
                    <a:pt x="148" y="56"/>
                  </a:lnTo>
                  <a:lnTo>
                    <a:pt x="151" y="56"/>
                  </a:lnTo>
                  <a:lnTo>
                    <a:pt x="157" y="59"/>
                  </a:lnTo>
                  <a:lnTo>
                    <a:pt x="154" y="54"/>
                  </a:lnTo>
                  <a:lnTo>
                    <a:pt x="151" y="50"/>
                  </a:lnTo>
                  <a:lnTo>
                    <a:pt x="145" y="47"/>
                  </a:lnTo>
                  <a:lnTo>
                    <a:pt x="142" y="47"/>
                  </a:lnTo>
                  <a:lnTo>
                    <a:pt x="136" y="47"/>
                  </a:lnTo>
                  <a:lnTo>
                    <a:pt x="133" y="47"/>
                  </a:lnTo>
                  <a:lnTo>
                    <a:pt x="127" y="47"/>
                  </a:lnTo>
                  <a:lnTo>
                    <a:pt x="124" y="47"/>
                  </a:lnTo>
                  <a:lnTo>
                    <a:pt x="114" y="54"/>
                  </a:lnTo>
                  <a:lnTo>
                    <a:pt x="106" y="59"/>
                  </a:lnTo>
                  <a:lnTo>
                    <a:pt x="103" y="59"/>
                  </a:lnTo>
                  <a:lnTo>
                    <a:pt x="96" y="59"/>
                  </a:lnTo>
                  <a:lnTo>
                    <a:pt x="91" y="62"/>
                  </a:lnTo>
                  <a:lnTo>
                    <a:pt x="81" y="62"/>
                  </a:lnTo>
                  <a:lnTo>
                    <a:pt x="79" y="62"/>
                  </a:lnTo>
                  <a:lnTo>
                    <a:pt x="73" y="59"/>
                  </a:lnTo>
                  <a:lnTo>
                    <a:pt x="69" y="56"/>
                  </a:lnTo>
                  <a:lnTo>
                    <a:pt x="63" y="56"/>
                  </a:lnTo>
                  <a:lnTo>
                    <a:pt x="61" y="54"/>
                  </a:lnTo>
                  <a:lnTo>
                    <a:pt x="58" y="47"/>
                  </a:lnTo>
                  <a:lnTo>
                    <a:pt x="51" y="42"/>
                  </a:lnTo>
                  <a:lnTo>
                    <a:pt x="45" y="32"/>
                  </a:lnTo>
                  <a:lnTo>
                    <a:pt x="43" y="24"/>
                  </a:lnTo>
                  <a:lnTo>
                    <a:pt x="36" y="12"/>
                  </a:lnTo>
                  <a:lnTo>
                    <a:pt x="36" y="9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5" y="3"/>
                  </a:lnTo>
                  <a:lnTo>
                    <a:pt x="9" y="3"/>
                  </a:lnTo>
                  <a:lnTo>
                    <a:pt x="6" y="9"/>
                  </a:lnTo>
                  <a:lnTo>
                    <a:pt x="0" y="3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25" name="Forma Livre 77"/>
            <p:cNvSpPr>
              <a:spLocks/>
            </p:cNvSpPr>
            <p:nvPr/>
          </p:nvSpPr>
          <p:spPr bwMode="ltGray">
            <a:xfrm>
              <a:off x="4292" y="688"/>
              <a:ext cx="57" cy="66"/>
            </a:xfrm>
            <a:custGeom>
              <a:avLst/>
              <a:gdLst>
                <a:gd name="T0" fmla="*/ 31 w 57"/>
                <a:gd name="T1" fmla="*/ 0 h 66"/>
                <a:gd name="T2" fmla="*/ 0 w 57"/>
                <a:gd name="T3" fmla="*/ 17 h 66"/>
                <a:gd name="T4" fmla="*/ 17 w 57"/>
                <a:gd name="T5" fmla="*/ 65 h 66"/>
                <a:gd name="T6" fmla="*/ 56 w 57"/>
                <a:gd name="T7" fmla="*/ 41 h 66"/>
                <a:gd name="T8" fmla="*/ 31 w 57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6">
                  <a:moveTo>
                    <a:pt x="31" y="0"/>
                  </a:moveTo>
                  <a:lnTo>
                    <a:pt x="0" y="17"/>
                  </a:lnTo>
                  <a:lnTo>
                    <a:pt x="17" y="65"/>
                  </a:lnTo>
                  <a:lnTo>
                    <a:pt x="56" y="41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26" name="Forma Livre 78"/>
            <p:cNvSpPr>
              <a:spLocks/>
            </p:cNvSpPr>
            <p:nvPr/>
          </p:nvSpPr>
          <p:spPr bwMode="ltGray">
            <a:xfrm>
              <a:off x="2644" y="597"/>
              <a:ext cx="59" cy="83"/>
            </a:xfrm>
            <a:custGeom>
              <a:avLst/>
              <a:gdLst>
                <a:gd name="T0" fmla="*/ 58 w 59"/>
                <a:gd name="T1" fmla="*/ 0 h 83"/>
                <a:gd name="T2" fmla="*/ 0 w 59"/>
                <a:gd name="T3" fmla="*/ 31 h 83"/>
                <a:gd name="T4" fmla="*/ 42 w 59"/>
                <a:gd name="T5" fmla="*/ 82 h 83"/>
                <a:gd name="T6" fmla="*/ 58 w 59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83">
                  <a:moveTo>
                    <a:pt x="58" y="0"/>
                  </a:moveTo>
                  <a:lnTo>
                    <a:pt x="0" y="31"/>
                  </a:lnTo>
                  <a:lnTo>
                    <a:pt x="42" y="82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27" name="Forma Livre 79"/>
            <p:cNvSpPr>
              <a:spLocks/>
            </p:cNvSpPr>
            <p:nvPr/>
          </p:nvSpPr>
          <p:spPr bwMode="ltGray">
            <a:xfrm>
              <a:off x="4563" y="666"/>
              <a:ext cx="59" cy="78"/>
            </a:xfrm>
            <a:custGeom>
              <a:avLst/>
              <a:gdLst>
                <a:gd name="T0" fmla="*/ 58 w 59"/>
                <a:gd name="T1" fmla="*/ 0 h 78"/>
                <a:gd name="T2" fmla="*/ 0 w 59"/>
                <a:gd name="T3" fmla="*/ 30 h 78"/>
                <a:gd name="T4" fmla="*/ 42 w 59"/>
                <a:gd name="T5" fmla="*/ 77 h 78"/>
                <a:gd name="T6" fmla="*/ 58 w 59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78">
                  <a:moveTo>
                    <a:pt x="58" y="0"/>
                  </a:moveTo>
                  <a:lnTo>
                    <a:pt x="0" y="30"/>
                  </a:lnTo>
                  <a:lnTo>
                    <a:pt x="42" y="77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28" name="Forma Livre 80"/>
            <p:cNvSpPr>
              <a:spLocks/>
            </p:cNvSpPr>
            <p:nvPr/>
          </p:nvSpPr>
          <p:spPr bwMode="ltGray">
            <a:xfrm>
              <a:off x="2144" y="748"/>
              <a:ext cx="231" cy="115"/>
            </a:xfrm>
            <a:custGeom>
              <a:avLst/>
              <a:gdLst>
                <a:gd name="T0" fmla="*/ 0 w 231"/>
                <a:gd name="T1" fmla="*/ 111 h 115"/>
                <a:gd name="T2" fmla="*/ 6 w 231"/>
                <a:gd name="T3" fmla="*/ 114 h 115"/>
                <a:gd name="T4" fmla="*/ 18 w 231"/>
                <a:gd name="T5" fmla="*/ 114 h 115"/>
                <a:gd name="T6" fmla="*/ 27 w 231"/>
                <a:gd name="T7" fmla="*/ 114 h 115"/>
                <a:gd name="T8" fmla="*/ 39 w 231"/>
                <a:gd name="T9" fmla="*/ 111 h 115"/>
                <a:gd name="T10" fmla="*/ 48 w 231"/>
                <a:gd name="T11" fmla="*/ 108 h 115"/>
                <a:gd name="T12" fmla="*/ 58 w 231"/>
                <a:gd name="T13" fmla="*/ 104 h 115"/>
                <a:gd name="T14" fmla="*/ 63 w 231"/>
                <a:gd name="T15" fmla="*/ 101 h 115"/>
                <a:gd name="T16" fmla="*/ 73 w 231"/>
                <a:gd name="T17" fmla="*/ 93 h 115"/>
                <a:gd name="T18" fmla="*/ 76 w 231"/>
                <a:gd name="T19" fmla="*/ 83 h 115"/>
                <a:gd name="T20" fmla="*/ 81 w 231"/>
                <a:gd name="T21" fmla="*/ 77 h 115"/>
                <a:gd name="T22" fmla="*/ 84 w 231"/>
                <a:gd name="T23" fmla="*/ 71 h 115"/>
                <a:gd name="T24" fmla="*/ 94 w 231"/>
                <a:gd name="T25" fmla="*/ 55 h 115"/>
                <a:gd name="T26" fmla="*/ 109 w 231"/>
                <a:gd name="T27" fmla="*/ 40 h 115"/>
                <a:gd name="T28" fmla="*/ 115 w 231"/>
                <a:gd name="T29" fmla="*/ 37 h 115"/>
                <a:gd name="T30" fmla="*/ 130 w 231"/>
                <a:gd name="T31" fmla="*/ 31 h 115"/>
                <a:gd name="T32" fmla="*/ 142 w 231"/>
                <a:gd name="T33" fmla="*/ 24 h 115"/>
                <a:gd name="T34" fmla="*/ 154 w 231"/>
                <a:gd name="T35" fmla="*/ 21 h 115"/>
                <a:gd name="T36" fmla="*/ 164 w 231"/>
                <a:gd name="T37" fmla="*/ 18 h 115"/>
                <a:gd name="T38" fmla="*/ 175 w 231"/>
                <a:gd name="T39" fmla="*/ 21 h 115"/>
                <a:gd name="T40" fmla="*/ 190 w 231"/>
                <a:gd name="T41" fmla="*/ 24 h 115"/>
                <a:gd name="T42" fmla="*/ 205 w 231"/>
                <a:gd name="T43" fmla="*/ 31 h 115"/>
                <a:gd name="T44" fmla="*/ 215 w 231"/>
                <a:gd name="T45" fmla="*/ 37 h 115"/>
                <a:gd name="T46" fmla="*/ 218 w 231"/>
                <a:gd name="T47" fmla="*/ 43 h 115"/>
                <a:gd name="T48" fmla="*/ 230 w 231"/>
                <a:gd name="T49" fmla="*/ 12 h 115"/>
                <a:gd name="T50" fmla="*/ 221 w 231"/>
                <a:gd name="T51" fmla="*/ 9 h 115"/>
                <a:gd name="T52" fmla="*/ 209 w 231"/>
                <a:gd name="T53" fmla="*/ 3 h 115"/>
                <a:gd name="T54" fmla="*/ 194 w 231"/>
                <a:gd name="T55" fmla="*/ 0 h 115"/>
                <a:gd name="T56" fmla="*/ 179 w 231"/>
                <a:gd name="T57" fmla="*/ 0 h 115"/>
                <a:gd name="T58" fmla="*/ 167 w 231"/>
                <a:gd name="T59" fmla="*/ 0 h 115"/>
                <a:gd name="T60" fmla="*/ 154 w 231"/>
                <a:gd name="T61" fmla="*/ 3 h 115"/>
                <a:gd name="T62" fmla="*/ 139 w 231"/>
                <a:gd name="T63" fmla="*/ 9 h 115"/>
                <a:gd name="T64" fmla="*/ 130 w 231"/>
                <a:gd name="T65" fmla="*/ 12 h 115"/>
                <a:gd name="T66" fmla="*/ 124 w 231"/>
                <a:gd name="T67" fmla="*/ 18 h 115"/>
                <a:gd name="T68" fmla="*/ 109 w 231"/>
                <a:gd name="T69" fmla="*/ 31 h 115"/>
                <a:gd name="T70" fmla="*/ 97 w 231"/>
                <a:gd name="T71" fmla="*/ 43 h 115"/>
                <a:gd name="T72" fmla="*/ 88 w 231"/>
                <a:gd name="T73" fmla="*/ 55 h 115"/>
                <a:gd name="T74" fmla="*/ 79 w 231"/>
                <a:gd name="T75" fmla="*/ 68 h 115"/>
                <a:gd name="T76" fmla="*/ 73 w 231"/>
                <a:gd name="T77" fmla="*/ 73 h 115"/>
                <a:gd name="T78" fmla="*/ 61 w 231"/>
                <a:gd name="T79" fmla="*/ 83 h 115"/>
                <a:gd name="T80" fmla="*/ 51 w 231"/>
                <a:gd name="T81" fmla="*/ 86 h 115"/>
                <a:gd name="T82" fmla="*/ 43 w 231"/>
                <a:gd name="T83" fmla="*/ 89 h 115"/>
                <a:gd name="T84" fmla="*/ 33 w 231"/>
                <a:gd name="T85" fmla="*/ 89 h 115"/>
                <a:gd name="T86" fmla="*/ 24 w 231"/>
                <a:gd name="T87" fmla="*/ 89 h 115"/>
                <a:gd name="T88" fmla="*/ 18 w 231"/>
                <a:gd name="T89" fmla="*/ 86 h 115"/>
                <a:gd name="T90" fmla="*/ 6 w 231"/>
                <a:gd name="T91" fmla="*/ 80 h 115"/>
                <a:gd name="T92" fmla="*/ 0 w 231"/>
                <a:gd name="T93" fmla="*/ 11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1" h="115">
                  <a:moveTo>
                    <a:pt x="0" y="111"/>
                  </a:moveTo>
                  <a:lnTo>
                    <a:pt x="6" y="114"/>
                  </a:lnTo>
                  <a:lnTo>
                    <a:pt x="18" y="114"/>
                  </a:lnTo>
                  <a:lnTo>
                    <a:pt x="27" y="114"/>
                  </a:lnTo>
                  <a:lnTo>
                    <a:pt x="39" y="111"/>
                  </a:lnTo>
                  <a:lnTo>
                    <a:pt x="48" y="108"/>
                  </a:lnTo>
                  <a:lnTo>
                    <a:pt x="58" y="104"/>
                  </a:lnTo>
                  <a:lnTo>
                    <a:pt x="63" y="101"/>
                  </a:lnTo>
                  <a:lnTo>
                    <a:pt x="73" y="93"/>
                  </a:lnTo>
                  <a:lnTo>
                    <a:pt x="76" y="83"/>
                  </a:lnTo>
                  <a:lnTo>
                    <a:pt x="81" y="77"/>
                  </a:lnTo>
                  <a:lnTo>
                    <a:pt x="84" y="71"/>
                  </a:lnTo>
                  <a:lnTo>
                    <a:pt x="94" y="55"/>
                  </a:lnTo>
                  <a:lnTo>
                    <a:pt x="109" y="40"/>
                  </a:lnTo>
                  <a:lnTo>
                    <a:pt x="115" y="37"/>
                  </a:lnTo>
                  <a:lnTo>
                    <a:pt x="130" y="31"/>
                  </a:lnTo>
                  <a:lnTo>
                    <a:pt x="142" y="24"/>
                  </a:lnTo>
                  <a:lnTo>
                    <a:pt x="154" y="21"/>
                  </a:lnTo>
                  <a:lnTo>
                    <a:pt x="164" y="18"/>
                  </a:lnTo>
                  <a:lnTo>
                    <a:pt x="175" y="21"/>
                  </a:lnTo>
                  <a:lnTo>
                    <a:pt x="190" y="24"/>
                  </a:lnTo>
                  <a:lnTo>
                    <a:pt x="205" y="31"/>
                  </a:lnTo>
                  <a:lnTo>
                    <a:pt x="215" y="37"/>
                  </a:lnTo>
                  <a:lnTo>
                    <a:pt x="218" y="43"/>
                  </a:lnTo>
                  <a:lnTo>
                    <a:pt x="230" y="12"/>
                  </a:lnTo>
                  <a:lnTo>
                    <a:pt x="221" y="9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79" y="0"/>
                  </a:lnTo>
                  <a:lnTo>
                    <a:pt x="167" y="0"/>
                  </a:lnTo>
                  <a:lnTo>
                    <a:pt x="154" y="3"/>
                  </a:lnTo>
                  <a:lnTo>
                    <a:pt x="139" y="9"/>
                  </a:lnTo>
                  <a:lnTo>
                    <a:pt x="130" y="12"/>
                  </a:lnTo>
                  <a:lnTo>
                    <a:pt x="124" y="18"/>
                  </a:lnTo>
                  <a:lnTo>
                    <a:pt x="109" y="31"/>
                  </a:lnTo>
                  <a:lnTo>
                    <a:pt x="97" y="43"/>
                  </a:lnTo>
                  <a:lnTo>
                    <a:pt x="88" y="55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1" y="83"/>
                  </a:lnTo>
                  <a:lnTo>
                    <a:pt x="51" y="86"/>
                  </a:lnTo>
                  <a:lnTo>
                    <a:pt x="43" y="89"/>
                  </a:lnTo>
                  <a:lnTo>
                    <a:pt x="33" y="89"/>
                  </a:lnTo>
                  <a:lnTo>
                    <a:pt x="24" y="89"/>
                  </a:lnTo>
                  <a:lnTo>
                    <a:pt x="18" y="86"/>
                  </a:lnTo>
                  <a:lnTo>
                    <a:pt x="6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29" name="Forma Livre 81"/>
            <p:cNvSpPr>
              <a:spLocks/>
            </p:cNvSpPr>
            <p:nvPr/>
          </p:nvSpPr>
          <p:spPr bwMode="ltGray">
            <a:xfrm>
              <a:off x="2991" y="598"/>
              <a:ext cx="102" cy="307"/>
            </a:xfrm>
            <a:custGeom>
              <a:avLst/>
              <a:gdLst>
                <a:gd name="T0" fmla="*/ 50 w 102"/>
                <a:gd name="T1" fmla="*/ 3 h 307"/>
                <a:gd name="T2" fmla="*/ 47 w 102"/>
                <a:gd name="T3" fmla="*/ 13 h 307"/>
                <a:gd name="T4" fmla="*/ 44 w 102"/>
                <a:gd name="T5" fmla="*/ 16 h 307"/>
                <a:gd name="T6" fmla="*/ 44 w 102"/>
                <a:gd name="T7" fmla="*/ 23 h 307"/>
                <a:gd name="T8" fmla="*/ 39 w 102"/>
                <a:gd name="T9" fmla="*/ 39 h 307"/>
                <a:gd name="T10" fmla="*/ 30 w 102"/>
                <a:gd name="T11" fmla="*/ 61 h 307"/>
                <a:gd name="T12" fmla="*/ 27 w 102"/>
                <a:gd name="T13" fmla="*/ 78 h 307"/>
                <a:gd name="T14" fmla="*/ 20 w 102"/>
                <a:gd name="T15" fmla="*/ 94 h 307"/>
                <a:gd name="T16" fmla="*/ 20 w 102"/>
                <a:gd name="T17" fmla="*/ 107 h 307"/>
                <a:gd name="T18" fmla="*/ 20 w 102"/>
                <a:gd name="T19" fmla="*/ 120 h 307"/>
                <a:gd name="T20" fmla="*/ 24 w 102"/>
                <a:gd name="T21" fmla="*/ 129 h 307"/>
                <a:gd name="T22" fmla="*/ 27 w 102"/>
                <a:gd name="T23" fmla="*/ 136 h 307"/>
                <a:gd name="T24" fmla="*/ 35 w 102"/>
                <a:gd name="T25" fmla="*/ 148 h 307"/>
                <a:gd name="T26" fmla="*/ 47 w 102"/>
                <a:gd name="T27" fmla="*/ 161 h 307"/>
                <a:gd name="T28" fmla="*/ 57 w 102"/>
                <a:gd name="T29" fmla="*/ 174 h 307"/>
                <a:gd name="T30" fmla="*/ 77 w 102"/>
                <a:gd name="T31" fmla="*/ 196 h 307"/>
                <a:gd name="T32" fmla="*/ 89 w 102"/>
                <a:gd name="T33" fmla="*/ 216 h 307"/>
                <a:gd name="T34" fmla="*/ 95 w 102"/>
                <a:gd name="T35" fmla="*/ 225 h 307"/>
                <a:gd name="T36" fmla="*/ 98 w 102"/>
                <a:gd name="T37" fmla="*/ 236 h 307"/>
                <a:gd name="T38" fmla="*/ 101 w 102"/>
                <a:gd name="T39" fmla="*/ 252 h 307"/>
                <a:gd name="T40" fmla="*/ 101 w 102"/>
                <a:gd name="T41" fmla="*/ 265 h 307"/>
                <a:gd name="T42" fmla="*/ 101 w 102"/>
                <a:gd name="T43" fmla="*/ 274 h 307"/>
                <a:gd name="T44" fmla="*/ 95 w 102"/>
                <a:gd name="T45" fmla="*/ 293 h 307"/>
                <a:gd name="T46" fmla="*/ 92 w 102"/>
                <a:gd name="T47" fmla="*/ 306 h 307"/>
                <a:gd name="T48" fmla="*/ 69 w 102"/>
                <a:gd name="T49" fmla="*/ 287 h 307"/>
                <a:gd name="T50" fmla="*/ 74 w 102"/>
                <a:gd name="T51" fmla="*/ 274 h 307"/>
                <a:gd name="T52" fmla="*/ 77 w 102"/>
                <a:gd name="T53" fmla="*/ 261 h 307"/>
                <a:gd name="T54" fmla="*/ 80 w 102"/>
                <a:gd name="T55" fmla="*/ 249 h 307"/>
                <a:gd name="T56" fmla="*/ 83 w 102"/>
                <a:gd name="T57" fmla="*/ 236 h 307"/>
                <a:gd name="T58" fmla="*/ 80 w 102"/>
                <a:gd name="T59" fmla="*/ 222 h 307"/>
                <a:gd name="T60" fmla="*/ 77 w 102"/>
                <a:gd name="T61" fmla="*/ 209 h 307"/>
                <a:gd name="T62" fmla="*/ 71 w 102"/>
                <a:gd name="T63" fmla="*/ 196 h 307"/>
                <a:gd name="T64" fmla="*/ 65 w 102"/>
                <a:gd name="T65" fmla="*/ 190 h 307"/>
                <a:gd name="T66" fmla="*/ 54 w 102"/>
                <a:gd name="T67" fmla="*/ 180 h 307"/>
                <a:gd name="T68" fmla="*/ 42 w 102"/>
                <a:gd name="T69" fmla="*/ 168 h 307"/>
                <a:gd name="T70" fmla="*/ 30 w 102"/>
                <a:gd name="T71" fmla="*/ 155 h 307"/>
                <a:gd name="T72" fmla="*/ 20 w 102"/>
                <a:gd name="T73" fmla="*/ 142 h 307"/>
                <a:gd name="T74" fmla="*/ 12 w 102"/>
                <a:gd name="T75" fmla="*/ 123 h 307"/>
                <a:gd name="T76" fmla="*/ 3 w 102"/>
                <a:gd name="T77" fmla="*/ 110 h 307"/>
                <a:gd name="T78" fmla="*/ 0 w 102"/>
                <a:gd name="T79" fmla="*/ 100 h 307"/>
                <a:gd name="T80" fmla="*/ 0 w 102"/>
                <a:gd name="T81" fmla="*/ 84 h 307"/>
                <a:gd name="T82" fmla="*/ 0 w 102"/>
                <a:gd name="T83" fmla="*/ 61 h 307"/>
                <a:gd name="T84" fmla="*/ 0 w 102"/>
                <a:gd name="T85" fmla="*/ 48 h 307"/>
                <a:gd name="T86" fmla="*/ 3 w 102"/>
                <a:gd name="T87" fmla="*/ 32 h 307"/>
                <a:gd name="T88" fmla="*/ 6 w 102"/>
                <a:gd name="T89" fmla="*/ 19 h 307"/>
                <a:gd name="T90" fmla="*/ 6 w 102"/>
                <a:gd name="T91" fmla="*/ 10 h 307"/>
                <a:gd name="T92" fmla="*/ 12 w 102"/>
                <a:gd name="T93" fmla="*/ 0 h 307"/>
                <a:gd name="T94" fmla="*/ 50 w 102"/>
                <a:gd name="T95" fmla="*/ 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07">
                  <a:moveTo>
                    <a:pt x="50" y="3"/>
                  </a:moveTo>
                  <a:lnTo>
                    <a:pt x="47" y="13"/>
                  </a:lnTo>
                  <a:lnTo>
                    <a:pt x="44" y="16"/>
                  </a:lnTo>
                  <a:lnTo>
                    <a:pt x="44" y="23"/>
                  </a:lnTo>
                  <a:lnTo>
                    <a:pt x="39" y="39"/>
                  </a:lnTo>
                  <a:lnTo>
                    <a:pt x="30" y="61"/>
                  </a:lnTo>
                  <a:lnTo>
                    <a:pt x="27" y="78"/>
                  </a:lnTo>
                  <a:lnTo>
                    <a:pt x="20" y="94"/>
                  </a:lnTo>
                  <a:lnTo>
                    <a:pt x="20" y="107"/>
                  </a:lnTo>
                  <a:lnTo>
                    <a:pt x="20" y="120"/>
                  </a:lnTo>
                  <a:lnTo>
                    <a:pt x="24" y="129"/>
                  </a:lnTo>
                  <a:lnTo>
                    <a:pt x="27" y="136"/>
                  </a:lnTo>
                  <a:lnTo>
                    <a:pt x="35" y="148"/>
                  </a:lnTo>
                  <a:lnTo>
                    <a:pt x="47" y="161"/>
                  </a:lnTo>
                  <a:lnTo>
                    <a:pt x="57" y="174"/>
                  </a:lnTo>
                  <a:lnTo>
                    <a:pt x="77" y="196"/>
                  </a:lnTo>
                  <a:lnTo>
                    <a:pt x="89" y="216"/>
                  </a:lnTo>
                  <a:lnTo>
                    <a:pt x="95" y="225"/>
                  </a:lnTo>
                  <a:lnTo>
                    <a:pt x="98" y="236"/>
                  </a:lnTo>
                  <a:lnTo>
                    <a:pt x="101" y="252"/>
                  </a:lnTo>
                  <a:lnTo>
                    <a:pt x="101" y="265"/>
                  </a:lnTo>
                  <a:lnTo>
                    <a:pt x="101" y="274"/>
                  </a:lnTo>
                  <a:lnTo>
                    <a:pt x="95" y="293"/>
                  </a:lnTo>
                  <a:lnTo>
                    <a:pt x="92" y="306"/>
                  </a:lnTo>
                  <a:lnTo>
                    <a:pt x="69" y="287"/>
                  </a:lnTo>
                  <a:lnTo>
                    <a:pt x="74" y="274"/>
                  </a:lnTo>
                  <a:lnTo>
                    <a:pt x="77" y="261"/>
                  </a:lnTo>
                  <a:lnTo>
                    <a:pt x="80" y="249"/>
                  </a:lnTo>
                  <a:lnTo>
                    <a:pt x="83" y="236"/>
                  </a:lnTo>
                  <a:lnTo>
                    <a:pt x="80" y="222"/>
                  </a:lnTo>
                  <a:lnTo>
                    <a:pt x="77" y="209"/>
                  </a:lnTo>
                  <a:lnTo>
                    <a:pt x="71" y="196"/>
                  </a:lnTo>
                  <a:lnTo>
                    <a:pt x="65" y="190"/>
                  </a:lnTo>
                  <a:lnTo>
                    <a:pt x="54" y="180"/>
                  </a:lnTo>
                  <a:lnTo>
                    <a:pt x="42" y="168"/>
                  </a:lnTo>
                  <a:lnTo>
                    <a:pt x="30" y="155"/>
                  </a:lnTo>
                  <a:lnTo>
                    <a:pt x="20" y="142"/>
                  </a:lnTo>
                  <a:lnTo>
                    <a:pt x="12" y="123"/>
                  </a:lnTo>
                  <a:lnTo>
                    <a:pt x="3" y="110"/>
                  </a:lnTo>
                  <a:lnTo>
                    <a:pt x="0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0" y="48"/>
                  </a:lnTo>
                  <a:lnTo>
                    <a:pt x="3" y="32"/>
                  </a:lnTo>
                  <a:lnTo>
                    <a:pt x="6" y="19"/>
                  </a:lnTo>
                  <a:lnTo>
                    <a:pt x="6" y="10"/>
                  </a:lnTo>
                  <a:lnTo>
                    <a:pt x="12" y="0"/>
                  </a:lnTo>
                  <a:lnTo>
                    <a:pt x="50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30" name="Forma Livre 82"/>
            <p:cNvSpPr>
              <a:spLocks/>
            </p:cNvSpPr>
            <p:nvPr/>
          </p:nvSpPr>
          <p:spPr bwMode="ltGray">
            <a:xfrm>
              <a:off x="901" y="498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31" name="Forma Livre 83"/>
            <p:cNvSpPr>
              <a:spLocks/>
            </p:cNvSpPr>
            <p:nvPr/>
          </p:nvSpPr>
          <p:spPr bwMode="ltGray">
            <a:xfrm>
              <a:off x="2268" y="493"/>
              <a:ext cx="58" cy="102"/>
            </a:xfrm>
            <a:custGeom>
              <a:avLst/>
              <a:gdLst>
                <a:gd name="T0" fmla="*/ 16 w 58"/>
                <a:gd name="T1" fmla="*/ 101 h 102"/>
                <a:gd name="T2" fmla="*/ 0 w 58"/>
                <a:gd name="T3" fmla="*/ 0 h 102"/>
                <a:gd name="T4" fmla="*/ 57 w 58"/>
                <a:gd name="T5" fmla="*/ 52 h 102"/>
                <a:gd name="T6" fmla="*/ 16 w 58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02">
                  <a:moveTo>
                    <a:pt x="16" y="101"/>
                  </a:moveTo>
                  <a:lnTo>
                    <a:pt x="0" y="0"/>
                  </a:lnTo>
                  <a:lnTo>
                    <a:pt x="57" y="52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32" name="Forma Livre 84"/>
            <p:cNvSpPr>
              <a:spLocks/>
            </p:cNvSpPr>
            <p:nvPr/>
          </p:nvSpPr>
          <p:spPr bwMode="ltGray">
            <a:xfrm>
              <a:off x="5060" y="541"/>
              <a:ext cx="57" cy="65"/>
            </a:xfrm>
            <a:custGeom>
              <a:avLst/>
              <a:gdLst>
                <a:gd name="T0" fmla="*/ 18 w 57"/>
                <a:gd name="T1" fmla="*/ 0 h 65"/>
                <a:gd name="T2" fmla="*/ 0 w 57"/>
                <a:gd name="T3" fmla="*/ 44 h 65"/>
                <a:gd name="T4" fmla="*/ 38 w 57"/>
                <a:gd name="T5" fmla="*/ 64 h 65"/>
                <a:gd name="T6" fmla="*/ 56 w 57"/>
                <a:gd name="T7" fmla="*/ 23 h 65"/>
                <a:gd name="T8" fmla="*/ 18 w 57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18" y="0"/>
                  </a:moveTo>
                  <a:lnTo>
                    <a:pt x="0" y="44"/>
                  </a:lnTo>
                  <a:lnTo>
                    <a:pt x="38" y="64"/>
                  </a:lnTo>
                  <a:lnTo>
                    <a:pt x="56" y="23"/>
                  </a:lnTo>
                  <a:lnTo>
                    <a:pt x="1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33" name="Forma Livre 85"/>
            <p:cNvSpPr>
              <a:spLocks/>
            </p:cNvSpPr>
            <p:nvPr/>
          </p:nvSpPr>
          <p:spPr bwMode="ltGray">
            <a:xfrm>
              <a:off x="4717" y="510"/>
              <a:ext cx="153" cy="75"/>
            </a:xfrm>
            <a:custGeom>
              <a:avLst/>
              <a:gdLst>
                <a:gd name="T0" fmla="*/ 3 w 153"/>
                <a:gd name="T1" fmla="*/ 46 h 75"/>
                <a:gd name="T2" fmla="*/ 15 w 153"/>
                <a:gd name="T3" fmla="*/ 49 h 75"/>
                <a:gd name="T4" fmla="*/ 23 w 153"/>
                <a:gd name="T5" fmla="*/ 49 h 75"/>
                <a:gd name="T6" fmla="*/ 33 w 153"/>
                <a:gd name="T7" fmla="*/ 46 h 75"/>
                <a:gd name="T8" fmla="*/ 42 w 153"/>
                <a:gd name="T9" fmla="*/ 37 h 75"/>
                <a:gd name="T10" fmla="*/ 48 w 153"/>
                <a:gd name="T11" fmla="*/ 28 h 75"/>
                <a:gd name="T12" fmla="*/ 57 w 153"/>
                <a:gd name="T13" fmla="*/ 12 h 75"/>
                <a:gd name="T14" fmla="*/ 68 w 153"/>
                <a:gd name="T15" fmla="*/ 3 h 75"/>
                <a:gd name="T16" fmla="*/ 83 w 153"/>
                <a:gd name="T17" fmla="*/ 0 h 75"/>
                <a:gd name="T18" fmla="*/ 92 w 153"/>
                <a:gd name="T19" fmla="*/ 3 h 75"/>
                <a:gd name="T20" fmla="*/ 104 w 153"/>
                <a:gd name="T21" fmla="*/ 10 h 75"/>
                <a:gd name="T22" fmla="*/ 113 w 153"/>
                <a:gd name="T23" fmla="*/ 15 h 75"/>
                <a:gd name="T24" fmla="*/ 125 w 153"/>
                <a:gd name="T25" fmla="*/ 22 h 75"/>
                <a:gd name="T26" fmla="*/ 137 w 153"/>
                <a:gd name="T27" fmla="*/ 22 h 75"/>
                <a:gd name="T28" fmla="*/ 149 w 153"/>
                <a:gd name="T29" fmla="*/ 15 h 75"/>
                <a:gd name="T30" fmla="*/ 152 w 153"/>
                <a:gd name="T31" fmla="*/ 22 h 75"/>
                <a:gd name="T32" fmla="*/ 143 w 153"/>
                <a:gd name="T33" fmla="*/ 25 h 75"/>
                <a:gd name="T34" fmla="*/ 134 w 153"/>
                <a:gd name="T35" fmla="*/ 28 h 75"/>
                <a:gd name="T36" fmla="*/ 122 w 153"/>
                <a:gd name="T37" fmla="*/ 28 h 75"/>
                <a:gd name="T38" fmla="*/ 113 w 153"/>
                <a:gd name="T39" fmla="*/ 22 h 75"/>
                <a:gd name="T40" fmla="*/ 102 w 153"/>
                <a:gd name="T41" fmla="*/ 15 h 75"/>
                <a:gd name="T42" fmla="*/ 87 w 153"/>
                <a:gd name="T43" fmla="*/ 12 h 75"/>
                <a:gd name="T44" fmla="*/ 75 w 153"/>
                <a:gd name="T45" fmla="*/ 12 h 75"/>
                <a:gd name="T46" fmla="*/ 65 w 153"/>
                <a:gd name="T47" fmla="*/ 15 h 75"/>
                <a:gd name="T48" fmla="*/ 57 w 153"/>
                <a:gd name="T49" fmla="*/ 22 h 75"/>
                <a:gd name="T50" fmla="*/ 50 w 153"/>
                <a:gd name="T51" fmla="*/ 34 h 75"/>
                <a:gd name="T52" fmla="*/ 42 w 153"/>
                <a:gd name="T53" fmla="*/ 53 h 75"/>
                <a:gd name="T54" fmla="*/ 33 w 153"/>
                <a:gd name="T55" fmla="*/ 68 h 75"/>
                <a:gd name="T56" fmla="*/ 23 w 153"/>
                <a:gd name="T57" fmla="*/ 74 h 75"/>
                <a:gd name="T58" fmla="*/ 18 w 153"/>
                <a:gd name="T59" fmla="*/ 74 h 75"/>
                <a:gd name="T60" fmla="*/ 8 w 153"/>
                <a:gd name="T61" fmla="*/ 71 h 75"/>
                <a:gd name="T62" fmla="*/ 0 w 153"/>
                <a:gd name="T63" fmla="*/ 4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75">
                  <a:moveTo>
                    <a:pt x="0" y="43"/>
                  </a:moveTo>
                  <a:lnTo>
                    <a:pt x="3" y="46"/>
                  </a:lnTo>
                  <a:lnTo>
                    <a:pt x="8" y="49"/>
                  </a:lnTo>
                  <a:lnTo>
                    <a:pt x="15" y="49"/>
                  </a:lnTo>
                  <a:lnTo>
                    <a:pt x="21" y="49"/>
                  </a:lnTo>
                  <a:lnTo>
                    <a:pt x="23" y="49"/>
                  </a:lnTo>
                  <a:lnTo>
                    <a:pt x="30" y="49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42" y="37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50" y="18"/>
                  </a:lnTo>
                  <a:lnTo>
                    <a:pt x="57" y="12"/>
                  </a:lnTo>
                  <a:lnTo>
                    <a:pt x="62" y="10"/>
                  </a:lnTo>
                  <a:lnTo>
                    <a:pt x="68" y="3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2" y="3"/>
                  </a:lnTo>
                  <a:lnTo>
                    <a:pt x="98" y="7"/>
                  </a:lnTo>
                  <a:lnTo>
                    <a:pt x="104" y="10"/>
                  </a:lnTo>
                  <a:lnTo>
                    <a:pt x="107" y="12"/>
                  </a:lnTo>
                  <a:lnTo>
                    <a:pt x="113" y="15"/>
                  </a:lnTo>
                  <a:lnTo>
                    <a:pt x="119" y="18"/>
                  </a:lnTo>
                  <a:lnTo>
                    <a:pt x="125" y="22"/>
                  </a:lnTo>
                  <a:lnTo>
                    <a:pt x="131" y="22"/>
                  </a:lnTo>
                  <a:lnTo>
                    <a:pt x="137" y="22"/>
                  </a:lnTo>
                  <a:lnTo>
                    <a:pt x="143" y="18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52" y="22"/>
                  </a:lnTo>
                  <a:lnTo>
                    <a:pt x="149" y="25"/>
                  </a:lnTo>
                  <a:lnTo>
                    <a:pt x="143" y="25"/>
                  </a:lnTo>
                  <a:lnTo>
                    <a:pt x="137" y="28"/>
                  </a:lnTo>
                  <a:lnTo>
                    <a:pt x="134" y="28"/>
                  </a:lnTo>
                  <a:lnTo>
                    <a:pt x="131" y="28"/>
                  </a:lnTo>
                  <a:lnTo>
                    <a:pt x="122" y="28"/>
                  </a:lnTo>
                  <a:lnTo>
                    <a:pt x="119" y="25"/>
                  </a:lnTo>
                  <a:lnTo>
                    <a:pt x="113" y="22"/>
                  </a:lnTo>
                  <a:lnTo>
                    <a:pt x="104" y="15"/>
                  </a:lnTo>
                  <a:lnTo>
                    <a:pt x="102" y="15"/>
                  </a:lnTo>
                  <a:lnTo>
                    <a:pt x="95" y="15"/>
                  </a:lnTo>
                  <a:lnTo>
                    <a:pt x="87" y="12"/>
                  </a:lnTo>
                  <a:lnTo>
                    <a:pt x="80" y="12"/>
                  </a:lnTo>
                  <a:lnTo>
                    <a:pt x="75" y="12"/>
                  </a:lnTo>
                  <a:lnTo>
                    <a:pt x="72" y="15"/>
                  </a:lnTo>
                  <a:lnTo>
                    <a:pt x="65" y="15"/>
                  </a:lnTo>
                  <a:lnTo>
                    <a:pt x="62" y="18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50" y="34"/>
                  </a:lnTo>
                  <a:lnTo>
                    <a:pt x="45" y="43"/>
                  </a:lnTo>
                  <a:lnTo>
                    <a:pt x="42" y="53"/>
                  </a:lnTo>
                  <a:lnTo>
                    <a:pt x="35" y="64"/>
                  </a:lnTo>
                  <a:lnTo>
                    <a:pt x="33" y="68"/>
                  </a:lnTo>
                  <a:lnTo>
                    <a:pt x="30" y="74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8" y="71"/>
                  </a:lnTo>
                  <a:lnTo>
                    <a:pt x="3" y="68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34" name="Forma Livre 86"/>
            <p:cNvSpPr>
              <a:spLocks/>
            </p:cNvSpPr>
            <p:nvPr/>
          </p:nvSpPr>
          <p:spPr bwMode="ltGray">
            <a:xfrm>
              <a:off x="4772" y="884"/>
              <a:ext cx="59" cy="101"/>
            </a:xfrm>
            <a:custGeom>
              <a:avLst/>
              <a:gdLst>
                <a:gd name="T0" fmla="*/ 16 w 59"/>
                <a:gd name="T1" fmla="*/ 100 h 101"/>
                <a:gd name="T2" fmla="*/ 0 w 59"/>
                <a:gd name="T3" fmla="*/ 0 h 101"/>
                <a:gd name="T4" fmla="*/ 58 w 59"/>
                <a:gd name="T5" fmla="*/ 51 h 101"/>
                <a:gd name="T6" fmla="*/ 16 w 59"/>
                <a:gd name="T7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1">
                  <a:moveTo>
                    <a:pt x="16" y="100"/>
                  </a:moveTo>
                  <a:lnTo>
                    <a:pt x="0" y="0"/>
                  </a:lnTo>
                  <a:lnTo>
                    <a:pt x="58" y="51"/>
                  </a:lnTo>
                  <a:lnTo>
                    <a:pt x="16" y="10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35" name="Forma Livre 87"/>
            <p:cNvSpPr>
              <a:spLocks/>
            </p:cNvSpPr>
            <p:nvPr/>
          </p:nvSpPr>
          <p:spPr bwMode="ltGray">
            <a:xfrm>
              <a:off x="4933" y="78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36" name="Forma Livre 88"/>
            <p:cNvSpPr>
              <a:spLocks/>
            </p:cNvSpPr>
            <p:nvPr/>
          </p:nvSpPr>
          <p:spPr bwMode="ltGray">
            <a:xfrm>
              <a:off x="3415" y="889"/>
              <a:ext cx="233" cy="120"/>
            </a:xfrm>
            <a:custGeom>
              <a:avLst/>
              <a:gdLst>
                <a:gd name="T0" fmla="*/ 232 w 233"/>
                <a:gd name="T1" fmla="*/ 116 h 120"/>
                <a:gd name="T2" fmla="*/ 223 w 233"/>
                <a:gd name="T3" fmla="*/ 116 h 120"/>
                <a:gd name="T4" fmla="*/ 214 w 233"/>
                <a:gd name="T5" fmla="*/ 119 h 120"/>
                <a:gd name="T6" fmla="*/ 204 w 233"/>
                <a:gd name="T7" fmla="*/ 119 h 120"/>
                <a:gd name="T8" fmla="*/ 193 w 233"/>
                <a:gd name="T9" fmla="*/ 116 h 120"/>
                <a:gd name="T10" fmla="*/ 183 w 233"/>
                <a:gd name="T11" fmla="*/ 112 h 120"/>
                <a:gd name="T12" fmla="*/ 174 w 233"/>
                <a:gd name="T13" fmla="*/ 106 h 120"/>
                <a:gd name="T14" fmla="*/ 168 w 233"/>
                <a:gd name="T15" fmla="*/ 103 h 120"/>
                <a:gd name="T16" fmla="*/ 158 w 233"/>
                <a:gd name="T17" fmla="*/ 94 h 120"/>
                <a:gd name="T18" fmla="*/ 156 w 233"/>
                <a:gd name="T19" fmla="*/ 85 h 120"/>
                <a:gd name="T20" fmla="*/ 150 w 233"/>
                <a:gd name="T21" fmla="*/ 78 h 120"/>
                <a:gd name="T22" fmla="*/ 147 w 233"/>
                <a:gd name="T23" fmla="*/ 72 h 120"/>
                <a:gd name="T24" fmla="*/ 137 w 233"/>
                <a:gd name="T25" fmla="*/ 60 h 120"/>
                <a:gd name="T26" fmla="*/ 122 w 233"/>
                <a:gd name="T27" fmla="*/ 44 h 120"/>
                <a:gd name="T28" fmla="*/ 116 w 233"/>
                <a:gd name="T29" fmla="*/ 38 h 120"/>
                <a:gd name="T30" fmla="*/ 101 w 233"/>
                <a:gd name="T31" fmla="*/ 31 h 120"/>
                <a:gd name="T32" fmla="*/ 86 w 233"/>
                <a:gd name="T33" fmla="*/ 25 h 120"/>
                <a:gd name="T34" fmla="*/ 76 w 233"/>
                <a:gd name="T35" fmla="*/ 22 h 120"/>
                <a:gd name="T36" fmla="*/ 67 w 233"/>
                <a:gd name="T37" fmla="*/ 22 h 120"/>
                <a:gd name="T38" fmla="*/ 55 w 233"/>
                <a:gd name="T39" fmla="*/ 22 h 120"/>
                <a:gd name="T40" fmla="*/ 40 w 233"/>
                <a:gd name="T41" fmla="*/ 28 h 120"/>
                <a:gd name="T42" fmla="*/ 25 w 233"/>
                <a:gd name="T43" fmla="*/ 31 h 120"/>
                <a:gd name="T44" fmla="*/ 18 w 233"/>
                <a:gd name="T45" fmla="*/ 41 h 120"/>
                <a:gd name="T46" fmla="*/ 12 w 233"/>
                <a:gd name="T47" fmla="*/ 47 h 120"/>
                <a:gd name="T48" fmla="*/ 0 w 233"/>
                <a:gd name="T49" fmla="*/ 16 h 120"/>
                <a:gd name="T50" fmla="*/ 10 w 233"/>
                <a:gd name="T51" fmla="*/ 10 h 120"/>
                <a:gd name="T52" fmla="*/ 21 w 233"/>
                <a:gd name="T53" fmla="*/ 7 h 120"/>
                <a:gd name="T54" fmla="*/ 36 w 233"/>
                <a:gd name="T55" fmla="*/ 3 h 120"/>
                <a:gd name="T56" fmla="*/ 49 w 233"/>
                <a:gd name="T57" fmla="*/ 0 h 120"/>
                <a:gd name="T58" fmla="*/ 64 w 233"/>
                <a:gd name="T59" fmla="*/ 3 h 120"/>
                <a:gd name="T60" fmla="*/ 76 w 233"/>
                <a:gd name="T61" fmla="*/ 7 h 120"/>
                <a:gd name="T62" fmla="*/ 89 w 233"/>
                <a:gd name="T63" fmla="*/ 13 h 120"/>
                <a:gd name="T64" fmla="*/ 101 w 233"/>
                <a:gd name="T65" fmla="*/ 16 h 120"/>
                <a:gd name="T66" fmla="*/ 107 w 233"/>
                <a:gd name="T67" fmla="*/ 22 h 120"/>
                <a:gd name="T68" fmla="*/ 119 w 233"/>
                <a:gd name="T69" fmla="*/ 31 h 120"/>
                <a:gd name="T70" fmla="*/ 132 w 233"/>
                <a:gd name="T71" fmla="*/ 47 h 120"/>
                <a:gd name="T72" fmla="*/ 143 w 233"/>
                <a:gd name="T73" fmla="*/ 60 h 120"/>
                <a:gd name="T74" fmla="*/ 153 w 233"/>
                <a:gd name="T75" fmla="*/ 72 h 120"/>
                <a:gd name="T76" fmla="*/ 158 w 233"/>
                <a:gd name="T77" fmla="*/ 78 h 120"/>
                <a:gd name="T78" fmla="*/ 171 w 233"/>
                <a:gd name="T79" fmla="*/ 85 h 120"/>
                <a:gd name="T80" fmla="*/ 180 w 233"/>
                <a:gd name="T81" fmla="*/ 91 h 120"/>
                <a:gd name="T82" fmla="*/ 189 w 233"/>
                <a:gd name="T83" fmla="*/ 94 h 120"/>
                <a:gd name="T84" fmla="*/ 199 w 233"/>
                <a:gd name="T85" fmla="*/ 94 h 120"/>
                <a:gd name="T86" fmla="*/ 208 w 233"/>
                <a:gd name="T87" fmla="*/ 91 h 120"/>
                <a:gd name="T88" fmla="*/ 214 w 233"/>
                <a:gd name="T89" fmla="*/ 91 h 120"/>
                <a:gd name="T90" fmla="*/ 226 w 233"/>
                <a:gd name="T91" fmla="*/ 85 h 120"/>
                <a:gd name="T92" fmla="*/ 232 w 233"/>
                <a:gd name="T93" fmla="*/ 1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20">
                  <a:moveTo>
                    <a:pt x="232" y="116"/>
                  </a:moveTo>
                  <a:lnTo>
                    <a:pt x="223" y="116"/>
                  </a:lnTo>
                  <a:lnTo>
                    <a:pt x="214" y="119"/>
                  </a:lnTo>
                  <a:lnTo>
                    <a:pt x="204" y="119"/>
                  </a:lnTo>
                  <a:lnTo>
                    <a:pt x="193" y="116"/>
                  </a:lnTo>
                  <a:lnTo>
                    <a:pt x="183" y="112"/>
                  </a:lnTo>
                  <a:lnTo>
                    <a:pt x="174" y="106"/>
                  </a:lnTo>
                  <a:lnTo>
                    <a:pt x="168" y="103"/>
                  </a:lnTo>
                  <a:lnTo>
                    <a:pt x="158" y="94"/>
                  </a:lnTo>
                  <a:lnTo>
                    <a:pt x="156" y="85"/>
                  </a:lnTo>
                  <a:lnTo>
                    <a:pt x="150" y="78"/>
                  </a:lnTo>
                  <a:lnTo>
                    <a:pt x="147" y="72"/>
                  </a:lnTo>
                  <a:lnTo>
                    <a:pt x="137" y="60"/>
                  </a:lnTo>
                  <a:lnTo>
                    <a:pt x="122" y="44"/>
                  </a:lnTo>
                  <a:lnTo>
                    <a:pt x="116" y="38"/>
                  </a:lnTo>
                  <a:lnTo>
                    <a:pt x="101" y="31"/>
                  </a:lnTo>
                  <a:lnTo>
                    <a:pt x="86" y="25"/>
                  </a:lnTo>
                  <a:lnTo>
                    <a:pt x="76" y="22"/>
                  </a:lnTo>
                  <a:lnTo>
                    <a:pt x="67" y="22"/>
                  </a:lnTo>
                  <a:lnTo>
                    <a:pt x="55" y="22"/>
                  </a:lnTo>
                  <a:lnTo>
                    <a:pt x="40" y="28"/>
                  </a:lnTo>
                  <a:lnTo>
                    <a:pt x="25" y="31"/>
                  </a:lnTo>
                  <a:lnTo>
                    <a:pt x="18" y="41"/>
                  </a:lnTo>
                  <a:lnTo>
                    <a:pt x="12" y="47"/>
                  </a:lnTo>
                  <a:lnTo>
                    <a:pt x="0" y="16"/>
                  </a:lnTo>
                  <a:lnTo>
                    <a:pt x="10" y="10"/>
                  </a:lnTo>
                  <a:lnTo>
                    <a:pt x="21" y="7"/>
                  </a:lnTo>
                  <a:lnTo>
                    <a:pt x="36" y="3"/>
                  </a:lnTo>
                  <a:lnTo>
                    <a:pt x="49" y="0"/>
                  </a:lnTo>
                  <a:lnTo>
                    <a:pt x="64" y="3"/>
                  </a:lnTo>
                  <a:lnTo>
                    <a:pt x="76" y="7"/>
                  </a:lnTo>
                  <a:lnTo>
                    <a:pt x="89" y="13"/>
                  </a:lnTo>
                  <a:lnTo>
                    <a:pt x="101" y="16"/>
                  </a:lnTo>
                  <a:lnTo>
                    <a:pt x="107" y="22"/>
                  </a:lnTo>
                  <a:lnTo>
                    <a:pt x="119" y="31"/>
                  </a:lnTo>
                  <a:lnTo>
                    <a:pt x="132" y="47"/>
                  </a:lnTo>
                  <a:lnTo>
                    <a:pt x="143" y="60"/>
                  </a:lnTo>
                  <a:lnTo>
                    <a:pt x="153" y="72"/>
                  </a:lnTo>
                  <a:lnTo>
                    <a:pt x="158" y="78"/>
                  </a:lnTo>
                  <a:lnTo>
                    <a:pt x="171" y="85"/>
                  </a:lnTo>
                  <a:lnTo>
                    <a:pt x="180" y="91"/>
                  </a:lnTo>
                  <a:lnTo>
                    <a:pt x="189" y="94"/>
                  </a:lnTo>
                  <a:lnTo>
                    <a:pt x="199" y="94"/>
                  </a:lnTo>
                  <a:lnTo>
                    <a:pt x="208" y="91"/>
                  </a:lnTo>
                  <a:lnTo>
                    <a:pt x="214" y="91"/>
                  </a:lnTo>
                  <a:lnTo>
                    <a:pt x="226" y="85"/>
                  </a:lnTo>
                  <a:lnTo>
                    <a:pt x="232" y="11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37" name="Forma Livre 89"/>
            <p:cNvSpPr>
              <a:spLocks/>
            </p:cNvSpPr>
            <p:nvPr/>
          </p:nvSpPr>
          <p:spPr bwMode="ltGray">
            <a:xfrm>
              <a:off x="3764" y="1309"/>
              <a:ext cx="57" cy="65"/>
            </a:xfrm>
            <a:custGeom>
              <a:avLst/>
              <a:gdLst>
                <a:gd name="T0" fmla="*/ 18 w 57"/>
                <a:gd name="T1" fmla="*/ 0 h 65"/>
                <a:gd name="T2" fmla="*/ 0 w 57"/>
                <a:gd name="T3" fmla="*/ 44 h 65"/>
                <a:gd name="T4" fmla="*/ 38 w 57"/>
                <a:gd name="T5" fmla="*/ 64 h 65"/>
                <a:gd name="T6" fmla="*/ 56 w 57"/>
                <a:gd name="T7" fmla="*/ 23 h 65"/>
                <a:gd name="T8" fmla="*/ 18 w 57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18" y="0"/>
                  </a:moveTo>
                  <a:lnTo>
                    <a:pt x="0" y="44"/>
                  </a:lnTo>
                  <a:lnTo>
                    <a:pt x="38" y="64"/>
                  </a:lnTo>
                  <a:lnTo>
                    <a:pt x="56" y="23"/>
                  </a:lnTo>
                  <a:lnTo>
                    <a:pt x="1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38" name="Forma Livre 90"/>
            <p:cNvSpPr>
              <a:spLocks/>
            </p:cNvSpPr>
            <p:nvPr/>
          </p:nvSpPr>
          <p:spPr bwMode="ltGray">
            <a:xfrm>
              <a:off x="4218" y="988"/>
              <a:ext cx="158" cy="73"/>
            </a:xfrm>
            <a:custGeom>
              <a:avLst/>
              <a:gdLst>
                <a:gd name="T0" fmla="*/ 7 w 158"/>
                <a:gd name="T1" fmla="*/ 27 h 73"/>
                <a:gd name="T2" fmla="*/ 15 w 158"/>
                <a:gd name="T3" fmla="*/ 24 h 73"/>
                <a:gd name="T4" fmla="*/ 27 w 158"/>
                <a:gd name="T5" fmla="*/ 27 h 73"/>
                <a:gd name="T6" fmla="*/ 37 w 158"/>
                <a:gd name="T7" fmla="*/ 30 h 73"/>
                <a:gd name="T8" fmla="*/ 42 w 158"/>
                <a:gd name="T9" fmla="*/ 36 h 73"/>
                <a:gd name="T10" fmla="*/ 48 w 158"/>
                <a:gd name="T11" fmla="*/ 48 h 73"/>
                <a:gd name="T12" fmla="*/ 60 w 158"/>
                <a:gd name="T13" fmla="*/ 63 h 73"/>
                <a:gd name="T14" fmla="*/ 72 w 158"/>
                <a:gd name="T15" fmla="*/ 69 h 73"/>
                <a:gd name="T16" fmla="*/ 85 w 158"/>
                <a:gd name="T17" fmla="*/ 72 h 73"/>
                <a:gd name="T18" fmla="*/ 97 w 158"/>
                <a:gd name="T19" fmla="*/ 72 h 73"/>
                <a:gd name="T20" fmla="*/ 105 w 158"/>
                <a:gd name="T21" fmla="*/ 63 h 73"/>
                <a:gd name="T22" fmla="*/ 118 w 158"/>
                <a:gd name="T23" fmla="*/ 57 h 73"/>
                <a:gd name="T24" fmla="*/ 130 w 158"/>
                <a:gd name="T25" fmla="*/ 54 h 73"/>
                <a:gd name="T26" fmla="*/ 142 w 158"/>
                <a:gd name="T27" fmla="*/ 54 h 73"/>
                <a:gd name="T28" fmla="*/ 150 w 158"/>
                <a:gd name="T29" fmla="*/ 57 h 73"/>
                <a:gd name="T30" fmla="*/ 153 w 158"/>
                <a:gd name="T31" fmla="*/ 54 h 73"/>
                <a:gd name="T32" fmla="*/ 148 w 158"/>
                <a:gd name="T33" fmla="*/ 48 h 73"/>
                <a:gd name="T34" fmla="*/ 138 w 158"/>
                <a:gd name="T35" fmla="*/ 45 h 73"/>
                <a:gd name="T36" fmla="*/ 127 w 158"/>
                <a:gd name="T37" fmla="*/ 48 h 73"/>
                <a:gd name="T38" fmla="*/ 115 w 158"/>
                <a:gd name="T39" fmla="*/ 54 h 73"/>
                <a:gd name="T40" fmla="*/ 102 w 158"/>
                <a:gd name="T41" fmla="*/ 60 h 73"/>
                <a:gd name="T42" fmla="*/ 90 w 158"/>
                <a:gd name="T43" fmla="*/ 60 h 73"/>
                <a:gd name="T44" fmla="*/ 78 w 158"/>
                <a:gd name="T45" fmla="*/ 60 h 73"/>
                <a:gd name="T46" fmla="*/ 70 w 158"/>
                <a:gd name="T47" fmla="*/ 57 h 73"/>
                <a:gd name="T48" fmla="*/ 60 w 158"/>
                <a:gd name="T49" fmla="*/ 51 h 73"/>
                <a:gd name="T50" fmla="*/ 52 w 158"/>
                <a:gd name="T51" fmla="*/ 39 h 73"/>
                <a:gd name="T52" fmla="*/ 42 w 158"/>
                <a:gd name="T53" fmla="*/ 24 h 73"/>
                <a:gd name="T54" fmla="*/ 37 w 158"/>
                <a:gd name="T55" fmla="*/ 7 h 73"/>
                <a:gd name="T56" fmla="*/ 27 w 158"/>
                <a:gd name="T57" fmla="*/ 0 h 73"/>
                <a:gd name="T58" fmla="*/ 22 w 158"/>
                <a:gd name="T59" fmla="*/ 0 h 73"/>
                <a:gd name="T60" fmla="*/ 12 w 158"/>
                <a:gd name="T61" fmla="*/ 3 h 73"/>
                <a:gd name="T62" fmla="*/ 0 w 158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3">
                  <a:moveTo>
                    <a:pt x="0" y="30"/>
                  </a:moveTo>
                  <a:lnTo>
                    <a:pt x="7" y="2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22" y="24"/>
                  </a:lnTo>
                  <a:lnTo>
                    <a:pt x="27" y="27"/>
                  </a:lnTo>
                  <a:lnTo>
                    <a:pt x="33" y="27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55" y="54"/>
                  </a:lnTo>
                  <a:lnTo>
                    <a:pt x="60" y="63"/>
                  </a:lnTo>
                  <a:lnTo>
                    <a:pt x="67" y="66"/>
                  </a:lnTo>
                  <a:lnTo>
                    <a:pt x="72" y="69"/>
                  </a:lnTo>
                  <a:lnTo>
                    <a:pt x="78" y="72"/>
                  </a:lnTo>
                  <a:lnTo>
                    <a:pt x="85" y="72"/>
                  </a:lnTo>
                  <a:lnTo>
                    <a:pt x="90" y="72"/>
                  </a:lnTo>
                  <a:lnTo>
                    <a:pt x="97" y="72"/>
                  </a:lnTo>
                  <a:lnTo>
                    <a:pt x="102" y="66"/>
                  </a:lnTo>
                  <a:lnTo>
                    <a:pt x="105" y="63"/>
                  </a:lnTo>
                  <a:lnTo>
                    <a:pt x="112" y="60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30" y="54"/>
                  </a:lnTo>
                  <a:lnTo>
                    <a:pt x="135" y="54"/>
                  </a:lnTo>
                  <a:lnTo>
                    <a:pt x="142" y="54"/>
                  </a:lnTo>
                  <a:lnTo>
                    <a:pt x="148" y="54"/>
                  </a:lnTo>
                  <a:lnTo>
                    <a:pt x="150" y="57"/>
                  </a:lnTo>
                  <a:lnTo>
                    <a:pt x="157" y="60"/>
                  </a:lnTo>
                  <a:lnTo>
                    <a:pt x="153" y="54"/>
                  </a:lnTo>
                  <a:lnTo>
                    <a:pt x="150" y="51"/>
                  </a:lnTo>
                  <a:lnTo>
                    <a:pt x="148" y="48"/>
                  </a:lnTo>
                  <a:lnTo>
                    <a:pt x="142" y="48"/>
                  </a:lnTo>
                  <a:lnTo>
                    <a:pt x="138" y="45"/>
                  </a:lnTo>
                  <a:lnTo>
                    <a:pt x="133" y="45"/>
                  </a:lnTo>
                  <a:lnTo>
                    <a:pt x="127" y="48"/>
                  </a:lnTo>
                  <a:lnTo>
                    <a:pt x="123" y="48"/>
                  </a:lnTo>
                  <a:lnTo>
                    <a:pt x="115" y="54"/>
                  </a:lnTo>
                  <a:lnTo>
                    <a:pt x="105" y="57"/>
                  </a:lnTo>
                  <a:lnTo>
                    <a:pt x="102" y="60"/>
                  </a:lnTo>
                  <a:lnTo>
                    <a:pt x="100" y="60"/>
                  </a:lnTo>
                  <a:lnTo>
                    <a:pt x="90" y="60"/>
                  </a:lnTo>
                  <a:lnTo>
                    <a:pt x="85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70" y="57"/>
                  </a:lnTo>
                  <a:lnTo>
                    <a:pt x="63" y="54"/>
                  </a:lnTo>
                  <a:lnTo>
                    <a:pt x="60" y="51"/>
                  </a:lnTo>
                  <a:lnTo>
                    <a:pt x="57" y="48"/>
                  </a:lnTo>
                  <a:lnTo>
                    <a:pt x="52" y="39"/>
                  </a:lnTo>
                  <a:lnTo>
                    <a:pt x="48" y="33"/>
                  </a:lnTo>
                  <a:lnTo>
                    <a:pt x="42" y="24"/>
                  </a:lnTo>
                  <a:lnTo>
                    <a:pt x="39" y="12"/>
                  </a:lnTo>
                  <a:lnTo>
                    <a:pt x="37" y="7"/>
                  </a:lnTo>
                  <a:lnTo>
                    <a:pt x="30" y="3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2" y="3"/>
                  </a:lnTo>
                  <a:lnTo>
                    <a:pt x="7" y="7"/>
                  </a:lnTo>
                  <a:lnTo>
                    <a:pt x="0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39" name="Forma Livre 91"/>
            <p:cNvSpPr>
              <a:spLocks/>
            </p:cNvSpPr>
            <p:nvPr/>
          </p:nvSpPr>
          <p:spPr bwMode="ltGray">
            <a:xfrm>
              <a:off x="3421" y="1278"/>
              <a:ext cx="153" cy="75"/>
            </a:xfrm>
            <a:custGeom>
              <a:avLst/>
              <a:gdLst>
                <a:gd name="T0" fmla="*/ 3 w 153"/>
                <a:gd name="T1" fmla="*/ 46 h 75"/>
                <a:gd name="T2" fmla="*/ 15 w 153"/>
                <a:gd name="T3" fmla="*/ 49 h 75"/>
                <a:gd name="T4" fmla="*/ 23 w 153"/>
                <a:gd name="T5" fmla="*/ 49 h 75"/>
                <a:gd name="T6" fmla="*/ 33 w 153"/>
                <a:gd name="T7" fmla="*/ 46 h 75"/>
                <a:gd name="T8" fmla="*/ 42 w 153"/>
                <a:gd name="T9" fmla="*/ 37 h 75"/>
                <a:gd name="T10" fmla="*/ 48 w 153"/>
                <a:gd name="T11" fmla="*/ 28 h 75"/>
                <a:gd name="T12" fmla="*/ 57 w 153"/>
                <a:gd name="T13" fmla="*/ 12 h 75"/>
                <a:gd name="T14" fmla="*/ 68 w 153"/>
                <a:gd name="T15" fmla="*/ 3 h 75"/>
                <a:gd name="T16" fmla="*/ 83 w 153"/>
                <a:gd name="T17" fmla="*/ 0 h 75"/>
                <a:gd name="T18" fmla="*/ 92 w 153"/>
                <a:gd name="T19" fmla="*/ 3 h 75"/>
                <a:gd name="T20" fmla="*/ 104 w 153"/>
                <a:gd name="T21" fmla="*/ 10 h 75"/>
                <a:gd name="T22" fmla="*/ 113 w 153"/>
                <a:gd name="T23" fmla="*/ 15 h 75"/>
                <a:gd name="T24" fmla="*/ 125 w 153"/>
                <a:gd name="T25" fmla="*/ 22 h 75"/>
                <a:gd name="T26" fmla="*/ 137 w 153"/>
                <a:gd name="T27" fmla="*/ 22 h 75"/>
                <a:gd name="T28" fmla="*/ 149 w 153"/>
                <a:gd name="T29" fmla="*/ 15 h 75"/>
                <a:gd name="T30" fmla="*/ 152 w 153"/>
                <a:gd name="T31" fmla="*/ 22 h 75"/>
                <a:gd name="T32" fmla="*/ 143 w 153"/>
                <a:gd name="T33" fmla="*/ 25 h 75"/>
                <a:gd name="T34" fmla="*/ 134 w 153"/>
                <a:gd name="T35" fmla="*/ 28 h 75"/>
                <a:gd name="T36" fmla="*/ 122 w 153"/>
                <a:gd name="T37" fmla="*/ 28 h 75"/>
                <a:gd name="T38" fmla="*/ 113 w 153"/>
                <a:gd name="T39" fmla="*/ 22 h 75"/>
                <a:gd name="T40" fmla="*/ 102 w 153"/>
                <a:gd name="T41" fmla="*/ 15 h 75"/>
                <a:gd name="T42" fmla="*/ 87 w 153"/>
                <a:gd name="T43" fmla="*/ 12 h 75"/>
                <a:gd name="T44" fmla="*/ 75 w 153"/>
                <a:gd name="T45" fmla="*/ 12 h 75"/>
                <a:gd name="T46" fmla="*/ 65 w 153"/>
                <a:gd name="T47" fmla="*/ 15 h 75"/>
                <a:gd name="T48" fmla="*/ 57 w 153"/>
                <a:gd name="T49" fmla="*/ 22 h 75"/>
                <a:gd name="T50" fmla="*/ 50 w 153"/>
                <a:gd name="T51" fmla="*/ 34 h 75"/>
                <a:gd name="T52" fmla="*/ 42 w 153"/>
                <a:gd name="T53" fmla="*/ 53 h 75"/>
                <a:gd name="T54" fmla="*/ 33 w 153"/>
                <a:gd name="T55" fmla="*/ 68 h 75"/>
                <a:gd name="T56" fmla="*/ 23 w 153"/>
                <a:gd name="T57" fmla="*/ 74 h 75"/>
                <a:gd name="T58" fmla="*/ 18 w 153"/>
                <a:gd name="T59" fmla="*/ 74 h 75"/>
                <a:gd name="T60" fmla="*/ 8 w 153"/>
                <a:gd name="T61" fmla="*/ 71 h 75"/>
                <a:gd name="T62" fmla="*/ 0 w 153"/>
                <a:gd name="T63" fmla="*/ 4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75">
                  <a:moveTo>
                    <a:pt x="0" y="43"/>
                  </a:moveTo>
                  <a:lnTo>
                    <a:pt x="3" y="46"/>
                  </a:lnTo>
                  <a:lnTo>
                    <a:pt x="8" y="49"/>
                  </a:lnTo>
                  <a:lnTo>
                    <a:pt x="15" y="49"/>
                  </a:lnTo>
                  <a:lnTo>
                    <a:pt x="21" y="49"/>
                  </a:lnTo>
                  <a:lnTo>
                    <a:pt x="23" y="49"/>
                  </a:lnTo>
                  <a:lnTo>
                    <a:pt x="30" y="49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42" y="37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50" y="18"/>
                  </a:lnTo>
                  <a:lnTo>
                    <a:pt x="57" y="12"/>
                  </a:lnTo>
                  <a:lnTo>
                    <a:pt x="62" y="10"/>
                  </a:lnTo>
                  <a:lnTo>
                    <a:pt x="68" y="3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2" y="3"/>
                  </a:lnTo>
                  <a:lnTo>
                    <a:pt x="98" y="7"/>
                  </a:lnTo>
                  <a:lnTo>
                    <a:pt x="104" y="10"/>
                  </a:lnTo>
                  <a:lnTo>
                    <a:pt x="107" y="12"/>
                  </a:lnTo>
                  <a:lnTo>
                    <a:pt x="113" y="15"/>
                  </a:lnTo>
                  <a:lnTo>
                    <a:pt x="119" y="18"/>
                  </a:lnTo>
                  <a:lnTo>
                    <a:pt x="125" y="22"/>
                  </a:lnTo>
                  <a:lnTo>
                    <a:pt x="131" y="22"/>
                  </a:lnTo>
                  <a:lnTo>
                    <a:pt x="137" y="22"/>
                  </a:lnTo>
                  <a:lnTo>
                    <a:pt x="143" y="18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52" y="22"/>
                  </a:lnTo>
                  <a:lnTo>
                    <a:pt x="149" y="25"/>
                  </a:lnTo>
                  <a:lnTo>
                    <a:pt x="143" y="25"/>
                  </a:lnTo>
                  <a:lnTo>
                    <a:pt x="137" y="28"/>
                  </a:lnTo>
                  <a:lnTo>
                    <a:pt x="134" y="28"/>
                  </a:lnTo>
                  <a:lnTo>
                    <a:pt x="131" y="28"/>
                  </a:lnTo>
                  <a:lnTo>
                    <a:pt x="122" y="28"/>
                  </a:lnTo>
                  <a:lnTo>
                    <a:pt x="119" y="25"/>
                  </a:lnTo>
                  <a:lnTo>
                    <a:pt x="113" y="22"/>
                  </a:lnTo>
                  <a:lnTo>
                    <a:pt x="104" y="15"/>
                  </a:lnTo>
                  <a:lnTo>
                    <a:pt x="102" y="15"/>
                  </a:lnTo>
                  <a:lnTo>
                    <a:pt x="95" y="15"/>
                  </a:lnTo>
                  <a:lnTo>
                    <a:pt x="87" y="12"/>
                  </a:lnTo>
                  <a:lnTo>
                    <a:pt x="80" y="12"/>
                  </a:lnTo>
                  <a:lnTo>
                    <a:pt x="75" y="12"/>
                  </a:lnTo>
                  <a:lnTo>
                    <a:pt x="72" y="15"/>
                  </a:lnTo>
                  <a:lnTo>
                    <a:pt x="65" y="15"/>
                  </a:lnTo>
                  <a:lnTo>
                    <a:pt x="62" y="18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50" y="34"/>
                  </a:lnTo>
                  <a:lnTo>
                    <a:pt x="45" y="43"/>
                  </a:lnTo>
                  <a:lnTo>
                    <a:pt x="42" y="53"/>
                  </a:lnTo>
                  <a:lnTo>
                    <a:pt x="35" y="64"/>
                  </a:lnTo>
                  <a:lnTo>
                    <a:pt x="33" y="68"/>
                  </a:lnTo>
                  <a:lnTo>
                    <a:pt x="30" y="74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8" y="71"/>
                  </a:lnTo>
                  <a:lnTo>
                    <a:pt x="3" y="68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40" name="Retângulo 92"/>
            <p:cNvSpPr>
              <a:spLocks noChangeArrowheads="1"/>
            </p:cNvSpPr>
            <p:nvPr/>
          </p:nvSpPr>
          <p:spPr bwMode="ltGray">
            <a:xfrm>
              <a:off x="3912" y="970"/>
              <a:ext cx="52" cy="5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41" name="Forma Livre 93"/>
            <p:cNvSpPr>
              <a:spLocks/>
            </p:cNvSpPr>
            <p:nvPr/>
          </p:nvSpPr>
          <p:spPr bwMode="ltGray">
            <a:xfrm>
              <a:off x="4165" y="126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42" name="Forma Livre 94"/>
            <p:cNvSpPr>
              <a:spLocks/>
            </p:cNvSpPr>
            <p:nvPr/>
          </p:nvSpPr>
          <p:spPr bwMode="ltGray">
            <a:xfrm>
              <a:off x="1844" y="1008"/>
              <a:ext cx="103" cy="312"/>
            </a:xfrm>
            <a:custGeom>
              <a:avLst/>
              <a:gdLst>
                <a:gd name="T0" fmla="*/ 49 w 103"/>
                <a:gd name="T1" fmla="*/ 305 h 312"/>
                <a:gd name="T2" fmla="*/ 56 w 103"/>
                <a:gd name="T3" fmla="*/ 295 h 312"/>
                <a:gd name="T4" fmla="*/ 56 w 103"/>
                <a:gd name="T5" fmla="*/ 292 h 312"/>
                <a:gd name="T6" fmla="*/ 58 w 103"/>
                <a:gd name="T7" fmla="*/ 286 h 312"/>
                <a:gd name="T8" fmla="*/ 64 w 103"/>
                <a:gd name="T9" fmla="*/ 269 h 312"/>
                <a:gd name="T10" fmla="*/ 70 w 103"/>
                <a:gd name="T11" fmla="*/ 246 h 312"/>
                <a:gd name="T12" fmla="*/ 76 w 103"/>
                <a:gd name="T13" fmla="*/ 234 h 312"/>
                <a:gd name="T14" fmla="*/ 78 w 103"/>
                <a:gd name="T15" fmla="*/ 214 h 312"/>
                <a:gd name="T16" fmla="*/ 78 w 103"/>
                <a:gd name="T17" fmla="*/ 202 h 312"/>
                <a:gd name="T18" fmla="*/ 78 w 103"/>
                <a:gd name="T19" fmla="*/ 191 h 312"/>
                <a:gd name="T20" fmla="*/ 76 w 103"/>
                <a:gd name="T21" fmla="*/ 178 h 312"/>
                <a:gd name="T22" fmla="*/ 73 w 103"/>
                <a:gd name="T23" fmla="*/ 172 h 312"/>
                <a:gd name="T24" fmla="*/ 64 w 103"/>
                <a:gd name="T25" fmla="*/ 159 h 312"/>
                <a:gd name="T26" fmla="*/ 56 w 103"/>
                <a:gd name="T27" fmla="*/ 146 h 312"/>
                <a:gd name="T28" fmla="*/ 44 w 103"/>
                <a:gd name="T29" fmla="*/ 133 h 312"/>
                <a:gd name="T30" fmla="*/ 23 w 103"/>
                <a:gd name="T31" fmla="*/ 110 h 312"/>
                <a:gd name="T32" fmla="*/ 12 w 103"/>
                <a:gd name="T33" fmla="*/ 94 h 312"/>
                <a:gd name="T34" fmla="*/ 5 w 103"/>
                <a:gd name="T35" fmla="*/ 81 h 312"/>
                <a:gd name="T36" fmla="*/ 3 w 103"/>
                <a:gd name="T37" fmla="*/ 72 h 312"/>
                <a:gd name="T38" fmla="*/ 0 w 103"/>
                <a:gd name="T39" fmla="*/ 56 h 312"/>
                <a:gd name="T40" fmla="*/ 0 w 103"/>
                <a:gd name="T41" fmla="*/ 43 h 312"/>
                <a:gd name="T42" fmla="*/ 3 w 103"/>
                <a:gd name="T43" fmla="*/ 32 h 312"/>
                <a:gd name="T44" fmla="*/ 5 w 103"/>
                <a:gd name="T45" fmla="*/ 16 h 312"/>
                <a:gd name="T46" fmla="*/ 12 w 103"/>
                <a:gd name="T47" fmla="*/ 0 h 312"/>
                <a:gd name="T48" fmla="*/ 32 w 103"/>
                <a:gd name="T49" fmla="*/ 19 h 312"/>
                <a:gd name="T50" fmla="*/ 26 w 103"/>
                <a:gd name="T51" fmla="*/ 32 h 312"/>
                <a:gd name="T52" fmla="*/ 23 w 103"/>
                <a:gd name="T53" fmla="*/ 46 h 312"/>
                <a:gd name="T54" fmla="*/ 20 w 103"/>
                <a:gd name="T55" fmla="*/ 59 h 312"/>
                <a:gd name="T56" fmla="*/ 20 w 103"/>
                <a:gd name="T57" fmla="*/ 72 h 312"/>
                <a:gd name="T58" fmla="*/ 20 w 103"/>
                <a:gd name="T59" fmla="*/ 84 h 312"/>
                <a:gd name="T60" fmla="*/ 26 w 103"/>
                <a:gd name="T61" fmla="*/ 100 h 312"/>
                <a:gd name="T62" fmla="*/ 29 w 103"/>
                <a:gd name="T63" fmla="*/ 110 h 312"/>
                <a:gd name="T64" fmla="*/ 35 w 103"/>
                <a:gd name="T65" fmla="*/ 121 h 312"/>
                <a:gd name="T66" fmla="*/ 46 w 103"/>
                <a:gd name="T67" fmla="*/ 127 h 312"/>
                <a:gd name="T68" fmla="*/ 61 w 103"/>
                <a:gd name="T69" fmla="*/ 143 h 312"/>
                <a:gd name="T70" fmla="*/ 73 w 103"/>
                <a:gd name="T71" fmla="*/ 156 h 312"/>
                <a:gd name="T72" fmla="*/ 78 w 103"/>
                <a:gd name="T73" fmla="*/ 165 h 312"/>
                <a:gd name="T74" fmla="*/ 90 w 103"/>
                <a:gd name="T75" fmla="*/ 185 h 312"/>
                <a:gd name="T76" fmla="*/ 96 w 103"/>
                <a:gd name="T77" fmla="*/ 198 h 312"/>
                <a:gd name="T78" fmla="*/ 99 w 103"/>
                <a:gd name="T79" fmla="*/ 208 h 312"/>
                <a:gd name="T80" fmla="*/ 102 w 103"/>
                <a:gd name="T81" fmla="*/ 227 h 312"/>
                <a:gd name="T82" fmla="*/ 102 w 103"/>
                <a:gd name="T83" fmla="*/ 246 h 312"/>
                <a:gd name="T84" fmla="*/ 99 w 103"/>
                <a:gd name="T85" fmla="*/ 259 h 312"/>
                <a:gd name="T86" fmla="*/ 99 w 103"/>
                <a:gd name="T87" fmla="*/ 276 h 312"/>
                <a:gd name="T88" fmla="*/ 96 w 103"/>
                <a:gd name="T89" fmla="*/ 289 h 312"/>
                <a:gd name="T90" fmla="*/ 93 w 103"/>
                <a:gd name="T91" fmla="*/ 302 h 312"/>
                <a:gd name="T92" fmla="*/ 87 w 103"/>
                <a:gd name="T93" fmla="*/ 311 h 312"/>
                <a:gd name="T94" fmla="*/ 49 w 103"/>
                <a:gd name="T95" fmla="*/ 30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3" h="312">
                  <a:moveTo>
                    <a:pt x="49" y="305"/>
                  </a:moveTo>
                  <a:lnTo>
                    <a:pt x="56" y="295"/>
                  </a:lnTo>
                  <a:lnTo>
                    <a:pt x="56" y="292"/>
                  </a:lnTo>
                  <a:lnTo>
                    <a:pt x="58" y="286"/>
                  </a:lnTo>
                  <a:lnTo>
                    <a:pt x="64" y="269"/>
                  </a:lnTo>
                  <a:lnTo>
                    <a:pt x="70" y="246"/>
                  </a:lnTo>
                  <a:lnTo>
                    <a:pt x="76" y="234"/>
                  </a:lnTo>
                  <a:lnTo>
                    <a:pt x="78" y="214"/>
                  </a:lnTo>
                  <a:lnTo>
                    <a:pt x="78" y="202"/>
                  </a:lnTo>
                  <a:lnTo>
                    <a:pt x="78" y="191"/>
                  </a:lnTo>
                  <a:lnTo>
                    <a:pt x="76" y="178"/>
                  </a:lnTo>
                  <a:lnTo>
                    <a:pt x="73" y="172"/>
                  </a:lnTo>
                  <a:lnTo>
                    <a:pt x="64" y="159"/>
                  </a:lnTo>
                  <a:lnTo>
                    <a:pt x="56" y="146"/>
                  </a:lnTo>
                  <a:lnTo>
                    <a:pt x="44" y="133"/>
                  </a:lnTo>
                  <a:lnTo>
                    <a:pt x="23" y="110"/>
                  </a:lnTo>
                  <a:lnTo>
                    <a:pt x="12" y="94"/>
                  </a:lnTo>
                  <a:lnTo>
                    <a:pt x="5" y="81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5" y="16"/>
                  </a:lnTo>
                  <a:lnTo>
                    <a:pt x="12" y="0"/>
                  </a:lnTo>
                  <a:lnTo>
                    <a:pt x="32" y="19"/>
                  </a:lnTo>
                  <a:lnTo>
                    <a:pt x="26" y="32"/>
                  </a:lnTo>
                  <a:lnTo>
                    <a:pt x="23" y="46"/>
                  </a:lnTo>
                  <a:lnTo>
                    <a:pt x="20" y="59"/>
                  </a:lnTo>
                  <a:lnTo>
                    <a:pt x="20" y="72"/>
                  </a:lnTo>
                  <a:lnTo>
                    <a:pt x="20" y="84"/>
                  </a:lnTo>
                  <a:lnTo>
                    <a:pt x="26" y="100"/>
                  </a:lnTo>
                  <a:lnTo>
                    <a:pt x="29" y="110"/>
                  </a:lnTo>
                  <a:lnTo>
                    <a:pt x="35" y="121"/>
                  </a:lnTo>
                  <a:lnTo>
                    <a:pt x="46" y="127"/>
                  </a:lnTo>
                  <a:lnTo>
                    <a:pt x="61" y="143"/>
                  </a:lnTo>
                  <a:lnTo>
                    <a:pt x="73" y="156"/>
                  </a:lnTo>
                  <a:lnTo>
                    <a:pt x="78" y="165"/>
                  </a:lnTo>
                  <a:lnTo>
                    <a:pt x="90" y="185"/>
                  </a:lnTo>
                  <a:lnTo>
                    <a:pt x="96" y="198"/>
                  </a:lnTo>
                  <a:lnTo>
                    <a:pt x="99" y="208"/>
                  </a:lnTo>
                  <a:lnTo>
                    <a:pt x="102" y="227"/>
                  </a:lnTo>
                  <a:lnTo>
                    <a:pt x="102" y="246"/>
                  </a:lnTo>
                  <a:lnTo>
                    <a:pt x="99" y="259"/>
                  </a:lnTo>
                  <a:lnTo>
                    <a:pt x="99" y="276"/>
                  </a:lnTo>
                  <a:lnTo>
                    <a:pt x="96" y="289"/>
                  </a:lnTo>
                  <a:lnTo>
                    <a:pt x="93" y="302"/>
                  </a:lnTo>
                  <a:lnTo>
                    <a:pt x="87" y="311"/>
                  </a:lnTo>
                  <a:lnTo>
                    <a:pt x="49" y="30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43" name="Forma Livre 95"/>
            <p:cNvSpPr>
              <a:spLocks/>
            </p:cNvSpPr>
            <p:nvPr/>
          </p:nvSpPr>
          <p:spPr bwMode="ltGray">
            <a:xfrm>
              <a:off x="1494" y="1245"/>
              <a:ext cx="159" cy="72"/>
            </a:xfrm>
            <a:custGeom>
              <a:avLst/>
              <a:gdLst>
                <a:gd name="T0" fmla="*/ 152 w 159"/>
                <a:gd name="T1" fmla="*/ 27 h 72"/>
                <a:gd name="T2" fmla="*/ 143 w 159"/>
                <a:gd name="T3" fmla="*/ 24 h 72"/>
                <a:gd name="T4" fmla="*/ 130 w 159"/>
                <a:gd name="T5" fmla="*/ 24 h 72"/>
                <a:gd name="T6" fmla="*/ 122 w 159"/>
                <a:gd name="T7" fmla="*/ 27 h 72"/>
                <a:gd name="T8" fmla="*/ 115 w 159"/>
                <a:gd name="T9" fmla="*/ 36 h 72"/>
                <a:gd name="T10" fmla="*/ 109 w 159"/>
                <a:gd name="T11" fmla="*/ 44 h 72"/>
                <a:gd name="T12" fmla="*/ 97 w 159"/>
                <a:gd name="T13" fmla="*/ 59 h 72"/>
                <a:gd name="T14" fmla="*/ 89 w 159"/>
                <a:gd name="T15" fmla="*/ 68 h 72"/>
                <a:gd name="T16" fmla="*/ 73 w 159"/>
                <a:gd name="T17" fmla="*/ 71 h 72"/>
                <a:gd name="T18" fmla="*/ 61 w 159"/>
                <a:gd name="T19" fmla="*/ 68 h 72"/>
                <a:gd name="T20" fmla="*/ 51 w 159"/>
                <a:gd name="T21" fmla="*/ 62 h 72"/>
                <a:gd name="T22" fmla="*/ 39 w 159"/>
                <a:gd name="T23" fmla="*/ 56 h 72"/>
                <a:gd name="T24" fmla="*/ 28 w 159"/>
                <a:gd name="T25" fmla="*/ 53 h 72"/>
                <a:gd name="T26" fmla="*/ 15 w 159"/>
                <a:gd name="T27" fmla="*/ 53 h 72"/>
                <a:gd name="T28" fmla="*/ 6 w 159"/>
                <a:gd name="T29" fmla="*/ 56 h 72"/>
                <a:gd name="T30" fmla="*/ 3 w 159"/>
                <a:gd name="T31" fmla="*/ 51 h 72"/>
                <a:gd name="T32" fmla="*/ 9 w 159"/>
                <a:gd name="T33" fmla="*/ 47 h 72"/>
                <a:gd name="T34" fmla="*/ 21 w 159"/>
                <a:gd name="T35" fmla="*/ 44 h 72"/>
                <a:gd name="T36" fmla="*/ 30 w 159"/>
                <a:gd name="T37" fmla="*/ 44 h 72"/>
                <a:gd name="T38" fmla="*/ 43 w 159"/>
                <a:gd name="T39" fmla="*/ 53 h 72"/>
                <a:gd name="T40" fmla="*/ 54 w 159"/>
                <a:gd name="T41" fmla="*/ 56 h 72"/>
                <a:gd name="T42" fmla="*/ 67 w 159"/>
                <a:gd name="T43" fmla="*/ 59 h 72"/>
                <a:gd name="T44" fmla="*/ 79 w 159"/>
                <a:gd name="T45" fmla="*/ 59 h 72"/>
                <a:gd name="T46" fmla="*/ 89 w 159"/>
                <a:gd name="T47" fmla="*/ 56 h 72"/>
                <a:gd name="T48" fmla="*/ 97 w 159"/>
                <a:gd name="T49" fmla="*/ 51 h 72"/>
                <a:gd name="T50" fmla="*/ 107 w 159"/>
                <a:gd name="T51" fmla="*/ 39 h 72"/>
                <a:gd name="T52" fmla="*/ 115 w 159"/>
                <a:gd name="T53" fmla="*/ 21 h 72"/>
                <a:gd name="T54" fmla="*/ 122 w 159"/>
                <a:gd name="T55" fmla="*/ 6 h 72"/>
                <a:gd name="T56" fmla="*/ 130 w 159"/>
                <a:gd name="T57" fmla="*/ 0 h 72"/>
                <a:gd name="T58" fmla="*/ 137 w 159"/>
                <a:gd name="T59" fmla="*/ 0 h 72"/>
                <a:gd name="T60" fmla="*/ 146 w 159"/>
                <a:gd name="T61" fmla="*/ 3 h 72"/>
                <a:gd name="T62" fmla="*/ 158 w 159"/>
                <a:gd name="T63" fmla="*/ 3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9" h="72">
                  <a:moveTo>
                    <a:pt x="158" y="30"/>
                  </a:moveTo>
                  <a:lnTo>
                    <a:pt x="152" y="27"/>
                  </a:lnTo>
                  <a:lnTo>
                    <a:pt x="146" y="24"/>
                  </a:lnTo>
                  <a:lnTo>
                    <a:pt x="143" y="24"/>
                  </a:lnTo>
                  <a:lnTo>
                    <a:pt x="137" y="24"/>
                  </a:lnTo>
                  <a:lnTo>
                    <a:pt x="130" y="24"/>
                  </a:lnTo>
                  <a:lnTo>
                    <a:pt x="125" y="27"/>
                  </a:lnTo>
                  <a:lnTo>
                    <a:pt x="122" y="27"/>
                  </a:lnTo>
                  <a:lnTo>
                    <a:pt x="119" y="30"/>
                  </a:lnTo>
                  <a:lnTo>
                    <a:pt x="115" y="36"/>
                  </a:lnTo>
                  <a:lnTo>
                    <a:pt x="109" y="41"/>
                  </a:lnTo>
                  <a:lnTo>
                    <a:pt x="109" y="44"/>
                  </a:lnTo>
                  <a:lnTo>
                    <a:pt x="104" y="53"/>
                  </a:lnTo>
                  <a:lnTo>
                    <a:pt x="97" y="59"/>
                  </a:lnTo>
                  <a:lnTo>
                    <a:pt x="94" y="65"/>
                  </a:lnTo>
                  <a:lnTo>
                    <a:pt x="89" y="68"/>
                  </a:lnTo>
                  <a:lnTo>
                    <a:pt x="79" y="71"/>
                  </a:lnTo>
                  <a:lnTo>
                    <a:pt x="73" y="71"/>
                  </a:lnTo>
                  <a:lnTo>
                    <a:pt x="67" y="71"/>
                  </a:lnTo>
                  <a:lnTo>
                    <a:pt x="61" y="68"/>
                  </a:lnTo>
                  <a:lnTo>
                    <a:pt x="54" y="65"/>
                  </a:lnTo>
                  <a:lnTo>
                    <a:pt x="51" y="62"/>
                  </a:lnTo>
                  <a:lnTo>
                    <a:pt x="46" y="59"/>
                  </a:lnTo>
                  <a:lnTo>
                    <a:pt x="39" y="56"/>
                  </a:lnTo>
                  <a:lnTo>
                    <a:pt x="33" y="53"/>
                  </a:lnTo>
                  <a:lnTo>
                    <a:pt x="28" y="53"/>
                  </a:lnTo>
                  <a:lnTo>
                    <a:pt x="21" y="51"/>
                  </a:lnTo>
                  <a:lnTo>
                    <a:pt x="15" y="53"/>
                  </a:lnTo>
                  <a:lnTo>
                    <a:pt x="9" y="53"/>
                  </a:lnTo>
                  <a:lnTo>
                    <a:pt x="6" y="56"/>
                  </a:lnTo>
                  <a:lnTo>
                    <a:pt x="0" y="59"/>
                  </a:lnTo>
                  <a:lnTo>
                    <a:pt x="3" y="51"/>
                  </a:lnTo>
                  <a:lnTo>
                    <a:pt x="6" y="47"/>
                  </a:lnTo>
                  <a:lnTo>
                    <a:pt x="9" y="47"/>
                  </a:lnTo>
                  <a:lnTo>
                    <a:pt x="15" y="44"/>
                  </a:lnTo>
                  <a:lnTo>
                    <a:pt x="21" y="44"/>
                  </a:lnTo>
                  <a:lnTo>
                    <a:pt x="24" y="44"/>
                  </a:lnTo>
                  <a:lnTo>
                    <a:pt x="30" y="44"/>
                  </a:lnTo>
                  <a:lnTo>
                    <a:pt x="33" y="47"/>
                  </a:lnTo>
                  <a:lnTo>
                    <a:pt x="43" y="53"/>
                  </a:lnTo>
                  <a:lnTo>
                    <a:pt x="49" y="56"/>
                  </a:lnTo>
                  <a:lnTo>
                    <a:pt x="54" y="56"/>
                  </a:lnTo>
                  <a:lnTo>
                    <a:pt x="58" y="59"/>
                  </a:lnTo>
                  <a:lnTo>
                    <a:pt x="67" y="59"/>
                  </a:lnTo>
                  <a:lnTo>
                    <a:pt x="76" y="59"/>
                  </a:lnTo>
                  <a:lnTo>
                    <a:pt x="79" y="59"/>
                  </a:lnTo>
                  <a:lnTo>
                    <a:pt x="85" y="59"/>
                  </a:lnTo>
                  <a:lnTo>
                    <a:pt x="89" y="56"/>
                  </a:lnTo>
                  <a:lnTo>
                    <a:pt x="94" y="53"/>
                  </a:lnTo>
                  <a:lnTo>
                    <a:pt x="97" y="51"/>
                  </a:lnTo>
                  <a:lnTo>
                    <a:pt x="100" y="47"/>
                  </a:lnTo>
                  <a:lnTo>
                    <a:pt x="107" y="39"/>
                  </a:lnTo>
                  <a:lnTo>
                    <a:pt x="109" y="32"/>
                  </a:lnTo>
                  <a:lnTo>
                    <a:pt x="115" y="21"/>
                  </a:lnTo>
                  <a:lnTo>
                    <a:pt x="122" y="12"/>
                  </a:lnTo>
                  <a:lnTo>
                    <a:pt x="122" y="6"/>
                  </a:lnTo>
                  <a:lnTo>
                    <a:pt x="128" y="3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46" y="3"/>
                  </a:lnTo>
                  <a:lnTo>
                    <a:pt x="152" y="6"/>
                  </a:lnTo>
                  <a:lnTo>
                    <a:pt x="158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44" name="Forma Livre 96"/>
            <p:cNvSpPr>
              <a:spLocks/>
            </p:cNvSpPr>
            <p:nvPr/>
          </p:nvSpPr>
          <p:spPr bwMode="ltGray">
            <a:xfrm>
              <a:off x="737" y="1144"/>
              <a:ext cx="156" cy="74"/>
            </a:xfrm>
            <a:custGeom>
              <a:avLst/>
              <a:gdLst>
                <a:gd name="T0" fmla="*/ 0 w 156"/>
                <a:gd name="T1" fmla="*/ 43 h 74"/>
                <a:gd name="T2" fmla="*/ 4 w 156"/>
                <a:gd name="T3" fmla="*/ 46 h 74"/>
                <a:gd name="T4" fmla="*/ 9 w 156"/>
                <a:gd name="T5" fmla="*/ 48 h 74"/>
                <a:gd name="T6" fmla="*/ 15 w 156"/>
                <a:gd name="T7" fmla="*/ 48 h 74"/>
                <a:gd name="T8" fmla="*/ 22 w 156"/>
                <a:gd name="T9" fmla="*/ 48 h 74"/>
                <a:gd name="T10" fmla="*/ 27 w 156"/>
                <a:gd name="T11" fmla="*/ 48 h 74"/>
                <a:gd name="T12" fmla="*/ 30 w 156"/>
                <a:gd name="T13" fmla="*/ 46 h 74"/>
                <a:gd name="T14" fmla="*/ 37 w 156"/>
                <a:gd name="T15" fmla="*/ 43 h 74"/>
                <a:gd name="T16" fmla="*/ 43 w 156"/>
                <a:gd name="T17" fmla="*/ 37 h 74"/>
                <a:gd name="T18" fmla="*/ 45 w 156"/>
                <a:gd name="T19" fmla="*/ 30 h 74"/>
                <a:gd name="T20" fmla="*/ 49 w 156"/>
                <a:gd name="T21" fmla="*/ 25 h 74"/>
                <a:gd name="T22" fmla="*/ 52 w 156"/>
                <a:gd name="T23" fmla="*/ 18 h 74"/>
                <a:gd name="T24" fmla="*/ 58 w 156"/>
                <a:gd name="T25" fmla="*/ 12 h 74"/>
                <a:gd name="T26" fmla="*/ 64 w 156"/>
                <a:gd name="T27" fmla="*/ 7 h 74"/>
                <a:gd name="T28" fmla="*/ 70 w 156"/>
                <a:gd name="T29" fmla="*/ 3 h 74"/>
                <a:gd name="T30" fmla="*/ 76 w 156"/>
                <a:gd name="T31" fmla="*/ 0 h 74"/>
                <a:gd name="T32" fmla="*/ 85 w 156"/>
                <a:gd name="T33" fmla="*/ 0 h 74"/>
                <a:gd name="T34" fmla="*/ 91 w 156"/>
                <a:gd name="T35" fmla="*/ 0 h 74"/>
                <a:gd name="T36" fmla="*/ 95 w 156"/>
                <a:gd name="T37" fmla="*/ 0 h 74"/>
                <a:gd name="T38" fmla="*/ 100 w 156"/>
                <a:gd name="T39" fmla="*/ 7 h 74"/>
                <a:gd name="T40" fmla="*/ 106 w 156"/>
                <a:gd name="T41" fmla="*/ 9 h 74"/>
                <a:gd name="T42" fmla="*/ 110 w 156"/>
                <a:gd name="T43" fmla="*/ 12 h 74"/>
                <a:gd name="T44" fmla="*/ 118 w 156"/>
                <a:gd name="T45" fmla="*/ 15 h 74"/>
                <a:gd name="T46" fmla="*/ 125 w 156"/>
                <a:gd name="T47" fmla="*/ 18 h 74"/>
                <a:gd name="T48" fmla="*/ 130 w 156"/>
                <a:gd name="T49" fmla="*/ 18 h 74"/>
                <a:gd name="T50" fmla="*/ 136 w 156"/>
                <a:gd name="T51" fmla="*/ 18 h 74"/>
                <a:gd name="T52" fmla="*/ 140 w 156"/>
                <a:gd name="T53" fmla="*/ 18 h 74"/>
                <a:gd name="T54" fmla="*/ 146 w 156"/>
                <a:gd name="T55" fmla="*/ 18 h 74"/>
                <a:gd name="T56" fmla="*/ 151 w 156"/>
                <a:gd name="T57" fmla="*/ 15 h 74"/>
                <a:gd name="T58" fmla="*/ 155 w 156"/>
                <a:gd name="T59" fmla="*/ 12 h 74"/>
                <a:gd name="T60" fmla="*/ 155 w 156"/>
                <a:gd name="T61" fmla="*/ 18 h 74"/>
                <a:gd name="T62" fmla="*/ 151 w 156"/>
                <a:gd name="T63" fmla="*/ 22 h 74"/>
                <a:gd name="T64" fmla="*/ 146 w 156"/>
                <a:gd name="T65" fmla="*/ 25 h 74"/>
                <a:gd name="T66" fmla="*/ 143 w 156"/>
                <a:gd name="T67" fmla="*/ 27 h 74"/>
                <a:gd name="T68" fmla="*/ 136 w 156"/>
                <a:gd name="T69" fmla="*/ 27 h 74"/>
                <a:gd name="T70" fmla="*/ 133 w 156"/>
                <a:gd name="T71" fmla="*/ 27 h 74"/>
                <a:gd name="T72" fmla="*/ 128 w 156"/>
                <a:gd name="T73" fmla="*/ 27 h 74"/>
                <a:gd name="T74" fmla="*/ 121 w 156"/>
                <a:gd name="T75" fmla="*/ 25 h 74"/>
                <a:gd name="T76" fmla="*/ 115 w 156"/>
                <a:gd name="T77" fmla="*/ 18 h 74"/>
                <a:gd name="T78" fmla="*/ 106 w 156"/>
                <a:gd name="T79" fmla="*/ 15 h 74"/>
                <a:gd name="T80" fmla="*/ 103 w 156"/>
                <a:gd name="T81" fmla="*/ 12 h 74"/>
                <a:gd name="T82" fmla="*/ 97 w 156"/>
                <a:gd name="T83" fmla="*/ 12 h 74"/>
                <a:gd name="T84" fmla="*/ 88 w 156"/>
                <a:gd name="T85" fmla="*/ 12 h 74"/>
                <a:gd name="T86" fmla="*/ 82 w 156"/>
                <a:gd name="T87" fmla="*/ 12 h 74"/>
                <a:gd name="T88" fmla="*/ 79 w 156"/>
                <a:gd name="T89" fmla="*/ 12 h 74"/>
                <a:gd name="T90" fmla="*/ 73 w 156"/>
                <a:gd name="T91" fmla="*/ 12 h 74"/>
                <a:gd name="T92" fmla="*/ 67 w 156"/>
                <a:gd name="T93" fmla="*/ 15 h 74"/>
                <a:gd name="T94" fmla="*/ 64 w 156"/>
                <a:gd name="T95" fmla="*/ 18 h 74"/>
                <a:gd name="T96" fmla="*/ 58 w 156"/>
                <a:gd name="T97" fmla="*/ 22 h 74"/>
                <a:gd name="T98" fmla="*/ 55 w 156"/>
                <a:gd name="T99" fmla="*/ 25 h 74"/>
                <a:gd name="T100" fmla="*/ 52 w 156"/>
                <a:gd name="T101" fmla="*/ 33 h 74"/>
                <a:gd name="T102" fmla="*/ 45 w 156"/>
                <a:gd name="T103" fmla="*/ 43 h 74"/>
                <a:gd name="T104" fmla="*/ 43 w 156"/>
                <a:gd name="T105" fmla="*/ 48 h 74"/>
                <a:gd name="T106" fmla="*/ 37 w 156"/>
                <a:gd name="T107" fmla="*/ 61 h 74"/>
                <a:gd name="T108" fmla="*/ 34 w 156"/>
                <a:gd name="T109" fmla="*/ 67 h 74"/>
                <a:gd name="T110" fmla="*/ 30 w 156"/>
                <a:gd name="T111" fmla="*/ 70 h 74"/>
                <a:gd name="T112" fmla="*/ 27 w 156"/>
                <a:gd name="T113" fmla="*/ 73 h 74"/>
                <a:gd name="T114" fmla="*/ 22 w 156"/>
                <a:gd name="T115" fmla="*/ 73 h 74"/>
                <a:gd name="T116" fmla="*/ 19 w 156"/>
                <a:gd name="T117" fmla="*/ 73 h 74"/>
                <a:gd name="T118" fmla="*/ 15 w 156"/>
                <a:gd name="T119" fmla="*/ 73 h 74"/>
                <a:gd name="T120" fmla="*/ 9 w 156"/>
                <a:gd name="T121" fmla="*/ 70 h 74"/>
                <a:gd name="T122" fmla="*/ 7 w 156"/>
                <a:gd name="T123" fmla="*/ 67 h 74"/>
                <a:gd name="T124" fmla="*/ 0 w 156"/>
                <a:gd name="T125" fmla="*/ 4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" h="74">
                  <a:moveTo>
                    <a:pt x="0" y="43"/>
                  </a:moveTo>
                  <a:lnTo>
                    <a:pt x="4" y="46"/>
                  </a:lnTo>
                  <a:lnTo>
                    <a:pt x="9" y="48"/>
                  </a:lnTo>
                  <a:lnTo>
                    <a:pt x="15" y="48"/>
                  </a:lnTo>
                  <a:lnTo>
                    <a:pt x="22" y="48"/>
                  </a:lnTo>
                  <a:lnTo>
                    <a:pt x="27" y="48"/>
                  </a:lnTo>
                  <a:lnTo>
                    <a:pt x="30" y="46"/>
                  </a:lnTo>
                  <a:lnTo>
                    <a:pt x="37" y="43"/>
                  </a:lnTo>
                  <a:lnTo>
                    <a:pt x="43" y="37"/>
                  </a:lnTo>
                  <a:lnTo>
                    <a:pt x="45" y="30"/>
                  </a:lnTo>
                  <a:lnTo>
                    <a:pt x="49" y="25"/>
                  </a:lnTo>
                  <a:lnTo>
                    <a:pt x="52" y="18"/>
                  </a:lnTo>
                  <a:lnTo>
                    <a:pt x="58" y="12"/>
                  </a:lnTo>
                  <a:lnTo>
                    <a:pt x="64" y="7"/>
                  </a:lnTo>
                  <a:lnTo>
                    <a:pt x="70" y="3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5" y="0"/>
                  </a:lnTo>
                  <a:lnTo>
                    <a:pt x="100" y="7"/>
                  </a:lnTo>
                  <a:lnTo>
                    <a:pt x="106" y="9"/>
                  </a:lnTo>
                  <a:lnTo>
                    <a:pt x="110" y="12"/>
                  </a:lnTo>
                  <a:lnTo>
                    <a:pt x="118" y="15"/>
                  </a:lnTo>
                  <a:lnTo>
                    <a:pt x="125" y="18"/>
                  </a:lnTo>
                  <a:lnTo>
                    <a:pt x="130" y="18"/>
                  </a:lnTo>
                  <a:lnTo>
                    <a:pt x="136" y="18"/>
                  </a:lnTo>
                  <a:lnTo>
                    <a:pt x="140" y="18"/>
                  </a:lnTo>
                  <a:lnTo>
                    <a:pt x="146" y="18"/>
                  </a:lnTo>
                  <a:lnTo>
                    <a:pt x="151" y="15"/>
                  </a:lnTo>
                  <a:lnTo>
                    <a:pt x="155" y="12"/>
                  </a:lnTo>
                  <a:lnTo>
                    <a:pt x="155" y="18"/>
                  </a:lnTo>
                  <a:lnTo>
                    <a:pt x="151" y="22"/>
                  </a:lnTo>
                  <a:lnTo>
                    <a:pt x="146" y="25"/>
                  </a:lnTo>
                  <a:lnTo>
                    <a:pt x="143" y="27"/>
                  </a:lnTo>
                  <a:lnTo>
                    <a:pt x="136" y="27"/>
                  </a:lnTo>
                  <a:lnTo>
                    <a:pt x="133" y="27"/>
                  </a:lnTo>
                  <a:lnTo>
                    <a:pt x="128" y="27"/>
                  </a:lnTo>
                  <a:lnTo>
                    <a:pt x="121" y="25"/>
                  </a:lnTo>
                  <a:lnTo>
                    <a:pt x="115" y="18"/>
                  </a:lnTo>
                  <a:lnTo>
                    <a:pt x="106" y="15"/>
                  </a:lnTo>
                  <a:lnTo>
                    <a:pt x="103" y="12"/>
                  </a:lnTo>
                  <a:lnTo>
                    <a:pt x="97" y="12"/>
                  </a:lnTo>
                  <a:lnTo>
                    <a:pt x="88" y="12"/>
                  </a:lnTo>
                  <a:lnTo>
                    <a:pt x="82" y="12"/>
                  </a:lnTo>
                  <a:lnTo>
                    <a:pt x="79" y="12"/>
                  </a:lnTo>
                  <a:lnTo>
                    <a:pt x="73" y="12"/>
                  </a:lnTo>
                  <a:lnTo>
                    <a:pt x="67" y="15"/>
                  </a:lnTo>
                  <a:lnTo>
                    <a:pt x="64" y="18"/>
                  </a:lnTo>
                  <a:lnTo>
                    <a:pt x="58" y="22"/>
                  </a:lnTo>
                  <a:lnTo>
                    <a:pt x="55" y="25"/>
                  </a:lnTo>
                  <a:lnTo>
                    <a:pt x="52" y="33"/>
                  </a:lnTo>
                  <a:lnTo>
                    <a:pt x="45" y="43"/>
                  </a:lnTo>
                  <a:lnTo>
                    <a:pt x="43" y="48"/>
                  </a:lnTo>
                  <a:lnTo>
                    <a:pt x="37" y="61"/>
                  </a:lnTo>
                  <a:lnTo>
                    <a:pt x="34" y="67"/>
                  </a:lnTo>
                  <a:lnTo>
                    <a:pt x="30" y="70"/>
                  </a:lnTo>
                  <a:lnTo>
                    <a:pt x="27" y="73"/>
                  </a:lnTo>
                  <a:lnTo>
                    <a:pt x="22" y="73"/>
                  </a:lnTo>
                  <a:lnTo>
                    <a:pt x="19" y="73"/>
                  </a:lnTo>
                  <a:lnTo>
                    <a:pt x="15" y="73"/>
                  </a:lnTo>
                  <a:lnTo>
                    <a:pt x="9" y="70"/>
                  </a:lnTo>
                  <a:lnTo>
                    <a:pt x="7" y="67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45" name="Forma Livre 97"/>
            <p:cNvSpPr>
              <a:spLocks/>
            </p:cNvSpPr>
            <p:nvPr/>
          </p:nvSpPr>
          <p:spPr bwMode="ltGray">
            <a:xfrm>
              <a:off x="1343" y="1062"/>
              <a:ext cx="60" cy="81"/>
            </a:xfrm>
            <a:custGeom>
              <a:avLst/>
              <a:gdLst>
                <a:gd name="T0" fmla="*/ 59 w 60"/>
                <a:gd name="T1" fmla="*/ 0 h 81"/>
                <a:gd name="T2" fmla="*/ 0 w 60"/>
                <a:gd name="T3" fmla="*/ 30 h 81"/>
                <a:gd name="T4" fmla="*/ 45 w 60"/>
                <a:gd name="T5" fmla="*/ 80 h 81"/>
                <a:gd name="T6" fmla="*/ 59 w 60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81">
                  <a:moveTo>
                    <a:pt x="59" y="0"/>
                  </a:moveTo>
                  <a:lnTo>
                    <a:pt x="0" y="30"/>
                  </a:lnTo>
                  <a:lnTo>
                    <a:pt x="45" y="80"/>
                  </a:lnTo>
                  <a:lnTo>
                    <a:pt x="59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46" name="Retângulo 98"/>
            <p:cNvSpPr>
              <a:spLocks noChangeArrowheads="1"/>
            </p:cNvSpPr>
            <p:nvPr/>
          </p:nvSpPr>
          <p:spPr bwMode="ltGray">
            <a:xfrm>
              <a:off x="2203" y="1137"/>
              <a:ext cx="52" cy="5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47" name="Forma Livre 99"/>
            <p:cNvSpPr>
              <a:spLocks/>
            </p:cNvSpPr>
            <p:nvPr/>
          </p:nvSpPr>
          <p:spPr bwMode="ltGray">
            <a:xfrm>
              <a:off x="1211" y="1224"/>
              <a:ext cx="55" cy="66"/>
            </a:xfrm>
            <a:custGeom>
              <a:avLst/>
              <a:gdLst>
                <a:gd name="T0" fmla="*/ 30 w 55"/>
                <a:gd name="T1" fmla="*/ 0 h 66"/>
                <a:gd name="T2" fmla="*/ 0 w 55"/>
                <a:gd name="T3" fmla="*/ 18 h 66"/>
                <a:gd name="T4" fmla="*/ 16 w 55"/>
                <a:gd name="T5" fmla="*/ 65 h 66"/>
                <a:gd name="T6" fmla="*/ 54 w 55"/>
                <a:gd name="T7" fmla="*/ 42 h 66"/>
                <a:gd name="T8" fmla="*/ 30 w 5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6">
                  <a:moveTo>
                    <a:pt x="30" y="0"/>
                  </a:moveTo>
                  <a:lnTo>
                    <a:pt x="0" y="18"/>
                  </a:lnTo>
                  <a:lnTo>
                    <a:pt x="16" y="65"/>
                  </a:lnTo>
                  <a:lnTo>
                    <a:pt x="54" y="42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48" name="Forma Livre 100"/>
            <p:cNvSpPr>
              <a:spLocks/>
            </p:cNvSpPr>
            <p:nvPr/>
          </p:nvSpPr>
          <p:spPr bwMode="ltGray">
            <a:xfrm>
              <a:off x="2902" y="1082"/>
              <a:ext cx="232" cy="116"/>
            </a:xfrm>
            <a:custGeom>
              <a:avLst/>
              <a:gdLst>
                <a:gd name="T0" fmla="*/ 0 w 232"/>
                <a:gd name="T1" fmla="*/ 111 h 116"/>
                <a:gd name="T2" fmla="*/ 9 w 232"/>
                <a:gd name="T3" fmla="*/ 115 h 116"/>
                <a:gd name="T4" fmla="*/ 19 w 232"/>
                <a:gd name="T5" fmla="*/ 115 h 116"/>
                <a:gd name="T6" fmla="*/ 30 w 232"/>
                <a:gd name="T7" fmla="*/ 115 h 116"/>
                <a:gd name="T8" fmla="*/ 40 w 232"/>
                <a:gd name="T9" fmla="*/ 111 h 116"/>
                <a:gd name="T10" fmla="*/ 49 w 232"/>
                <a:gd name="T11" fmla="*/ 108 h 116"/>
                <a:gd name="T12" fmla="*/ 61 w 232"/>
                <a:gd name="T13" fmla="*/ 105 h 116"/>
                <a:gd name="T14" fmla="*/ 64 w 232"/>
                <a:gd name="T15" fmla="*/ 102 h 116"/>
                <a:gd name="T16" fmla="*/ 73 w 232"/>
                <a:gd name="T17" fmla="*/ 93 h 116"/>
                <a:gd name="T18" fmla="*/ 76 w 232"/>
                <a:gd name="T19" fmla="*/ 84 h 116"/>
                <a:gd name="T20" fmla="*/ 82 w 232"/>
                <a:gd name="T21" fmla="*/ 77 h 116"/>
                <a:gd name="T22" fmla="*/ 85 w 232"/>
                <a:gd name="T23" fmla="*/ 72 h 116"/>
                <a:gd name="T24" fmla="*/ 95 w 232"/>
                <a:gd name="T25" fmla="*/ 56 h 116"/>
                <a:gd name="T26" fmla="*/ 110 w 232"/>
                <a:gd name="T27" fmla="*/ 43 h 116"/>
                <a:gd name="T28" fmla="*/ 116 w 232"/>
                <a:gd name="T29" fmla="*/ 38 h 116"/>
                <a:gd name="T30" fmla="*/ 131 w 232"/>
                <a:gd name="T31" fmla="*/ 31 h 116"/>
                <a:gd name="T32" fmla="*/ 146 w 232"/>
                <a:gd name="T33" fmla="*/ 25 h 116"/>
                <a:gd name="T34" fmla="*/ 155 w 232"/>
                <a:gd name="T35" fmla="*/ 22 h 116"/>
                <a:gd name="T36" fmla="*/ 167 w 232"/>
                <a:gd name="T37" fmla="*/ 18 h 116"/>
                <a:gd name="T38" fmla="*/ 176 w 232"/>
                <a:gd name="T39" fmla="*/ 22 h 116"/>
                <a:gd name="T40" fmla="*/ 191 w 232"/>
                <a:gd name="T41" fmla="*/ 25 h 116"/>
                <a:gd name="T42" fmla="*/ 206 w 232"/>
                <a:gd name="T43" fmla="*/ 31 h 116"/>
                <a:gd name="T44" fmla="*/ 216 w 232"/>
                <a:gd name="T45" fmla="*/ 38 h 116"/>
                <a:gd name="T46" fmla="*/ 219 w 232"/>
                <a:gd name="T47" fmla="*/ 46 h 116"/>
                <a:gd name="T48" fmla="*/ 231 w 232"/>
                <a:gd name="T49" fmla="*/ 13 h 116"/>
                <a:gd name="T50" fmla="*/ 222 w 232"/>
                <a:gd name="T51" fmla="*/ 10 h 116"/>
                <a:gd name="T52" fmla="*/ 209 w 232"/>
                <a:gd name="T53" fmla="*/ 3 h 116"/>
                <a:gd name="T54" fmla="*/ 194 w 232"/>
                <a:gd name="T55" fmla="*/ 0 h 116"/>
                <a:gd name="T56" fmla="*/ 182 w 232"/>
                <a:gd name="T57" fmla="*/ 0 h 116"/>
                <a:gd name="T58" fmla="*/ 167 w 232"/>
                <a:gd name="T59" fmla="*/ 0 h 116"/>
                <a:gd name="T60" fmla="*/ 155 w 232"/>
                <a:gd name="T61" fmla="*/ 3 h 116"/>
                <a:gd name="T62" fmla="*/ 143 w 232"/>
                <a:gd name="T63" fmla="*/ 10 h 116"/>
                <a:gd name="T64" fmla="*/ 131 w 232"/>
                <a:gd name="T65" fmla="*/ 13 h 116"/>
                <a:gd name="T66" fmla="*/ 125 w 232"/>
                <a:gd name="T67" fmla="*/ 18 h 116"/>
                <a:gd name="T68" fmla="*/ 113 w 232"/>
                <a:gd name="T69" fmla="*/ 31 h 116"/>
                <a:gd name="T70" fmla="*/ 100 w 232"/>
                <a:gd name="T71" fmla="*/ 43 h 116"/>
                <a:gd name="T72" fmla="*/ 88 w 232"/>
                <a:gd name="T73" fmla="*/ 56 h 116"/>
                <a:gd name="T74" fmla="*/ 80 w 232"/>
                <a:gd name="T75" fmla="*/ 69 h 116"/>
                <a:gd name="T76" fmla="*/ 73 w 232"/>
                <a:gd name="T77" fmla="*/ 74 h 116"/>
                <a:gd name="T78" fmla="*/ 61 w 232"/>
                <a:gd name="T79" fmla="*/ 84 h 116"/>
                <a:gd name="T80" fmla="*/ 52 w 232"/>
                <a:gd name="T81" fmla="*/ 87 h 116"/>
                <a:gd name="T82" fmla="*/ 45 w 232"/>
                <a:gd name="T83" fmla="*/ 90 h 116"/>
                <a:gd name="T84" fmla="*/ 34 w 232"/>
                <a:gd name="T85" fmla="*/ 90 h 116"/>
                <a:gd name="T86" fmla="*/ 25 w 232"/>
                <a:gd name="T87" fmla="*/ 90 h 116"/>
                <a:gd name="T88" fmla="*/ 19 w 232"/>
                <a:gd name="T89" fmla="*/ 87 h 116"/>
                <a:gd name="T90" fmla="*/ 7 w 232"/>
                <a:gd name="T91" fmla="*/ 80 h 116"/>
                <a:gd name="T92" fmla="*/ 0 w 232"/>
                <a:gd name="T93" fmla="*/ 1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2" h="116">
                  <a:moveTo>
                    <a:pt x="0" y="111"/>
                  </a:moveTo>
                  <a:lnTo>
                    <a:pt x="9" y="115"/>
                  </a:lnTo>
                  <a:lnTo>
                    <a:pt x="19" y="115"/>
                  </a:lnTo>
                  <a:lnTo>
                    <a:pt x="30" y="115"/>
                  </a:lnTo>
                  <a:lnTo>
                    <a:pt x="40" y="111"/>
                  </a:lnTo>
                  <a:lnTo>
                    <a:pt x="49" y="108"/>
                  </a:lnTo>
                  <a:lnTo>
                    <a:pt x="61" y="105"/>
                  </a:lnTo>
                  <a:lnTo>
                    <a:pt x="64" y="102"/>
                  </a:lnTo>
                  <a:lnTo>
                    <a:pt x="73" y="93"/>
                  </a:lnTo>
                  <a:lnTo>
                    <a:pt x="76" y="84"/>
                  </a:lnTo>
                  <a:lnTo>
                    <a:pt x="82" y="77"/>
                  </a:lnTo>
                  <a:lnTo>
                    <a:pt x="85" y="72"/>
                  </a:lnTo>
                  <a:lnTo>
                    <a:pt x="95" y="56"/>
                  </a:lnTo>
                  <a:lnTo>
                    <a:pt x="110" y="43"/>
                  </a:lnTo>
                  <a:lnTo>
                    <a:pt x="116" y="38"/>
                  </a:lnTo>
                  <a:lnTo>
                    <a:pt x="131" y="31"/>
                  </a:lnTo>
                  <a:lnTo>
                    <a:pt x="146" y="25"/>
                  </a:lnTo>
                  <a:lnTo>
                    <a:pt x="155" y="22"/>
                  </a:lnTo>
                  <a:lnTo>
                    <a:pt x="167" y="18"/>
                  </a:lnTo>
                  <a:lnTo>
                    <a:pt x="176" y="22"/>
                  </a:lnTo>
                  <a:lnTo>
                    <a:pt x="191" y="25"/>
                  </a:lnTo>
                  <a:lnTo>
                    <a:pt x="206" y="31"/>
                  </a:lnTo>
                  <a:lnTo>
                    <a:pt x="216" y="38"/>
                  </a:lnTo>
                  <a:lnTo>
                    <a:pt x="219" y="46"/>
                  </a:lnTo>
                  <a:lnTo>
                    <a:pt x="231" y="13"/>
                  </a:lnTo>
                  <a:lnTo>
                    <a:pt x="222" y="10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82" y="0"/>
                  </a:lnTo>
                  <a:lnTo>
                    <a:pt x="167" y="0"/>
                  </a:lnTo>
                  <a:lnTo>
                    <a:pt x="155" y="3"/>
                  </a:lnTo>
                  <a:lnTo>
                    <a:pt x="143" y="10"/>
                  </a:lnTo>
                  <a:lnTo>
                    <a:pt x="131" y="13"/>
                  </a:lnTo>
                  <a:lnTo>
                    <a:pt x="125" y="18"/>
                  </a:lnTo>
                  <a:lnTo>
                    <a:pt x="113" y="31"/>
                  </a:lnTo>
                  <a:lnTo>
                    <a:pt x="100" y="43"/>
                  </a:lnTo>
                  <a:lnTo>
                    <a:pt x="88" y="56"/>
                  </a:lnTo>
                  <a:lnTo>
                    <a:pt x="80" y="69"/>
                  </a:lnTo>
                  <a:lnTo>
                    <a:pt x="73" y="74"/>
                  </a:lnTo>
                  <a:lnTo>
                    <a:pt x="61" y="84"/>
                  </a:lnTo>
                  <a:lnTo>
                    <a:pt x="52" y="87"/>
                  </a:lnTo>
                  <a:lnTo>
                    <a:pt x="45" y="90"/>
                  </a:lnTo>
                  <a:lnTo>
                    <a:pt x="34" y="90"/>
                  </a:lnTo>
                  <a:lnTo>
                    <a:pt x="25" y="90"/>
                  </a:lnTo>
                  <a:lnTo>
                    <a:pt x="19" y="87"/>
                  </a:lnTo>
                  <a:lnTo>
                    <a:pt x="7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49" name="Forma Livre 101"/>
            <p:cNvSpPr>
              <a:spLocks/>
            </p:cNvSpPr>
            <p:nvPr/>
          </p:nvSpPr>
          <p:spPr bwMode="ltGray">
            <a:xfrm>
              <a:off x="2874" y="1317"/>
              <a:ext cx="56" cy="102"/>
            </a:xfrm>
            <a:custGeom>
              <a:avLst/>
              <a:gdLst>
                <a:gd name="T0" fmla="*/ 14 w 56"/>
                <a:gd name="T1" fmla="*/ 0 h 102"/>
                <a:gd name="T2" fmla="*/ 0 w 56"/>
                <a:gd name="T3" fmla="*/ 101 h 102"/>
                <a:gd name="T4" fmla="*/ 55 w 56"/>
                <a:gd name="T5" fmla="*/ 49 h 102"/>
                <a:gd name="T6" fmla="*/ 14 w 56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02">
                  <a:moveTo>
                    <a:pt x="14" y="0"/>
                  </a:moveTo>
                  <a:lnTo>
                    <a:pt x="0" y="101"/>
                  </a:lnTo>
                  <a:lnTo>
                    <a:pt x="55" y="49"/>
                  </a:lnTo>
                  <a:lnTo>
                    <a:pt x="14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  <p:sp>
          <p:nvSpPr>
            <p:cNvPr id="2150" name="Forma Livre 102"/>
            <p:cNvSpPr>
              <a:spLocks/>
            </p:cNvSpPr>
            <p:nvPr/>
          </p:nvSpPr>
          <p:spPr bwMode="ltGray">
            <a:xfrm>
              <a:off x="2682" y="1155"/>
              <a:ext cx="61" cy="81"/>
            </a:xfrm>
            <a:custGeom>
              <a:avLst/>
              <a:gdLst>
                <a:gd name="T0" fmla="*/ 0 w 61"/>
                <a:gd name="T1" fmla="*/ 0 h 81"/>
                <a:gd name="T2" fmla="*/ 60 w 61"/>
                <a:gd name="T3" fmla="*/ 31 h 81"/>
                <a:gd name="T4" fmla="*/ 18 w 61"/>
                <a:gd name="T5" fmla="*/ 80 h 81"/>
                <a:gd name="T6" fmla="*/ 0 w 6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1">
                  <a:moveTo>
                    <a:pt x="0" y="0"/>
                  </a:moveTo>
                  <a:lnTo>
                    <a:pt x="60" y="31"/>
                  </a:lnTo>
                  <a:lnTo>
                    <a:pt x="18" y="8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152" name="Título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286000"/>
            <a:ext cx="10363200" cy="1143000"/>
          </a:xfrm>
        </p:spPr>
        <p:txBody>
          <a:bodyPr rtlCol="0"/>
          <a:lstStyle>
            <a:lvl1pPr algn="ctr" rtl="0">
              <a:defRPr/>
            </a:lvl1pPr>
          </a:lstStyle>
          <a:p>
            <a:pPr lvl="0" rtl="0"/>
            <a:r>
              <a:rPr lang="pt-BR"/>
              <a:t>Clique para editar o título Mestre</a:t>
            </a:r>
            <a:endParaRPr lang="pt-BR" noProof="0" dirty="0"/>
          </a:p>
        </p:txBody>
      </p:sp>
      <p:sp>
        <p:nvSpPr>
          <p:cNvPr id="2153" name="Subtítulo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828800" y="3886200"/>
            <a:ext cx="8534400" cy="1752600"/>
          </a:xfrm>
        </p:spPr>
        <p:txBody>
          <a:bodyPr rtlCol="0"/>
          <a:lstStyle>
            <a:lvl1pPr marL="0" indent="0" algn="ctr" rtl="0">
              <a:buFontTx/>
              <a:buNone/>
              <a:defRPr/>
            </a:lvl1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2154" name="Espaço Reservado para Data"/>
          <p:cNvSpPr>
            <a:spLocks noGrp="1" noChangeArrowheads="1"/>
          </p:cNvSpPr>
          <p:nvPr>
            <p:ph type="dt" sz="quarter" idx="2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2155" name="Espaço Reservado para Rodapé"/>
          <p:cNvSpPr>
            <a:spLocks noGrp="1" noChangeArrowheads="1"/>
          </p:cNvSpPr>
          <p:nvPr>
            <p:ph type="ftr" sz="quarter" idx="3"/>
          </p:nvPr>
        </p:nvSpPr>
        <p:spPr/>
        <p:txBody>
          <a:bodyPr rtlCol="0"/>
          <a:lstStyle>
            <a:lvl1pPr algn="ctr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2156" name="Espaço Reservado para Número do Slide"/>
          <p:cNvSpPr>
            <a:spLocks noGrp="1" noChangeArrowheads="1"/>
          </p:cNvSpPr>
          <p:nvPr>
            <p:ph type="sldNum" sz="quarter" idx="4"/>
          </p:nvPr>
        </p:nvSpPr>
        <p:spPr/>
        <p:txBody>
          <a:bodyPr rtlCol="0"/>
          <a:lstStyle>
            <a:lvl1pPr algn="r" rtl="0">
              <a:defRPr/>
            </a:lvl1pPr>
          </a:lstStyle>
          <a:p>
            <a:fld id="{C8B9DA4F-5764-4AC2-AA4D-06B94FF4AB84}" type="slidenum">
              <a:rPr lang="pt-BR" altLang="en-US" smtClean="0">
                <a:solidFill>
                  <a:srgbClr val="FFFFFF"/>
                </a:solidFill>
              </a:rPr>
              <a:pPr/>
              <a:t>‹nº›</a:t>
            </a:fld>
            <a:endParaRPr lang="pt-B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54885"/>
      </p:ext>
    </p:extLst>
  </p:cSld>
  <p:clrMapOvr>
    <a:masterClrMapping/>
  </p:clrMapOvr>
  <p:transition spd="slow">
    <p:cover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/>
            </a:lvl1pPr>
          </a:lstStyle>
          <a:p>
            <a:fld id="{3E230196-2F84-40D3-AE00-01E0CA17507F}" type="slidenum">
              <a:rPr lang="pt-BR" altLang="en-US" smtClean="0">
                <a:solidFill>
                  <a:srgbClr val="FFFFFF"/>
                </a:solidFill>
              </a:rPr>
              <a:pPr/>
              <a:t>‹nº›</a:t>
            </a:fld>
            <a:endParaRPr lang="pt-B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83327"/>
      </p:ext>
    </p:extLst>
  </p:cSld>
  <p:clrMapOvr>
    <a:masterClrMapping/>
  </p:clrMapOvr>
  <p:transition spd="slow">
    <p:cover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rtlCol="0" anchor="b"/>
          <a:lstStyle>
            <a:lvl1pPr algn="ctr" rtl="0">
              <a:defRPr sz="600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 rtlCol="0"/>
          <a:lstStyle>
            <a:lvl1pPr marL="0" indent="0" algn="l" rtl="0">
              <a:buNone/>
              <a:defRPr sz="2400"/>
            </a:lvl1pPr>
            <a:lvl2pPr marL="457200" indent="0" algn="l" rtl="0">
              <a:buNone/>
              <a:defRPr sz="2000"/>
            </a:lvl2pPr>
            <a:lvl3pPr marL="914400" indent="0" algn="l" rtl="0">
              <a:buNone/>
              <a:defRPr sz="1800"/>
            </a:lvl3pPr>
            <a:lvl4pPr marL="1371600" indent="0" algn="l" rtl="0">
              <a:buNone/>
              <a:defRPr sz="1600"/>
            </a:lvl4pPr>
            <a:lvl5pPr marL="1828800" indent="0" algn="l" rtl="0">
              <a:buNone/>
              <a:defRPr sz="1600"/>
            </a:lvl5pPr>
            <a:lvl6pPr marL="2286000" indent="0" algn="l" rtl="0">
              <a:buNone/>
              <a:defRPr sz="1600"/>
            </a:lvl6pPr>
            <a:lvl7pPr marL="2743200" indent="0" algn="l" rtl="0">
              <a:buNone/>
              <a:defRPr sz="1600"/>
            </a:lvl7pPr>
            <a:lvl8pPr marL="3200400" indent="0" algn="l" rtl="0">
              <a:buNone/>
              <a:defRPr sz="1600"/>
            </a:lvl8pPr>
            <a:lvl9pPr marL="3657600" indent="0" algn="l" rtl="0">
              <a:buNone/>
              <a:defRPr sz="16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/>
            </a:lvl1pPr>
          </a:lstStyle>
          <a:p>
            <a:fld id="{055BDE22-7494-4A62-A3A6-3AD1A02A1F30}" type="slidenum">
              <a:rPr lang="pt-BR" altLang="en-US" smtClean="0">
                <a:solidFill>
                  <a:srgbClr val="FFFFFF"/>
                </a:solidFill>
              </a:rPr>
              <a:pPr/>
              <a:t>‹nº›</a:t>
            </a:fld>
            <a:endParaRPr lang="pt-B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7538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279C-B836-4768-94E7-6AF79A89C29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73AB9-5936-499A-B804-50C0A1BE49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04245"/>
      </p:ext>
    </p:extLst>
  </p:cSld>
  <p:clrMapOvr>
    <a:masterClrMapping/>
  </p:clrMapOvr>
  <p:transition spd="slow">
    <p:cover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/>
            </a:lvl1pPr>
          </a:lstStyle>
          <a:p>
            <a:fld id="{C8C795DA-9A52-4BB1-B65D-F1CA449FC81E}" type="slidenum">
              <a:rPr lang="pt-BR" altLang="en-US" smtClean="0">
                <a:solidFill>
                  <a:srgbClr val="FFFFFF"/>
                </a:solidFill>
              </a:rPr>
              <a:pPr/>
              <a:t>‹nº›</a:t>
            </a:fld>
            <a:endParaRPr lang="pt-B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630"/>
      </p:ext>
    </p:extLst>
  </p:cSld>
  <p:clrMapOvr>
    <a:masterClrMapping/>
  </p:clrMapOvr>
  <p:transition spd="slow">
    <p:cover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12648"/>
            <a:ext cx="103632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917571"/>
            <a:ext cx="5059680" cy="690690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14400" y="2667000"/>
            <a:ext cx="5059680" cy="3522663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217920" y="1917571"/>
            <a:ext cx="5059680" cy="690690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217920" y="2667000"/>
            <a:ext cx="5059680" cy="3522663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/>
            </a:lvl1pPr>
          </a:lstStyle>
          <a:p>
            <a:fld id="{8281E970-9C0F-40E6-B8D9-D58E05E381C6}" type="slidenum">
              <a:rPr lang="pt-BR" altLang="en-US" smtClean="0">
                <a:solidFill>
                  <a:srgbClr val="FFFFFF"/>
                </a:solidFill>
              </a:rPr>
              <a:pPr/>
              <a:t>‹nº›</a:t>
            </a:fld>
            <a:endParaRPr lang="pt-B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31578"/>
      </p:ext>
    </p:extLst>
  </p:cSld>
  <p:clrMapOvr>
    <a:masterClrMapping/>
  </p:clrMapOvr>
  <p:transition spd="slow">
    <p:cover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/>
            </a:lvl1pPr>
          </a:lstStyle>
          <a:p>
            <a:fld id="{90091406-E9A3-4AA0-8C01-345A87723460}" type="slidenum">
              <a:rPr lang="pt-BR" altLang="en-US" smtClean="0">
                <a:solidFill>
                  <a:srgbClr val="FFFFFF"/>
                </a:solidFill>
              </a:rPr>
              <a:pPr/>
              <a:t>‹nº›</a:t>
            </a:fld>
            <a:endParaRPr lang="pt-B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7097"/>
      </p:ext>
    </p:extLst>
  </p:cSld>
  <p:clrMapOvr>
    <a:masterClrMapping/>
  </p:clrMapOvr>
  <p:transition spd="slow">
    <p:cover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/>
            </a:lvl1pPr>
          </a:lstStyle>
          <a:p>
            <a:fld id="{38628785-45E7-4377-938E-62DE1CFE22D9}" type="slidenum">
              <a:rPr lang="pt-BR" altLang="en-US" smtClean="0">
                <a:solidFill>
                  <a:srgbClr val="FFFFFF"/>
                </a:solidFill>
              </a:rPr>
              <a:pPr/>
              <a:t>‹nº›</a:t>
            </a:fld>
            <a:endParaRPr lang="pt-B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50470"/>
      </p:ext>
    </p:extLst>
  </p:cSld>
  <p:clrMapOvr>
    <a:masterClrMapping/>
  </p:clrMapOvr>
  <p:transition spd="slow">
    <p:cover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rtlCol="0" anchor="b"/>
          <a:lstStyle>
            <a:lvl1pPr algn="ctr" rtl="0">
              <a:defRPr sz="320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 rtlCol="0"/>
          <a:lstStyle>
            <a:lvl1pPr marL="0" indent="0" algn="l" rtl="0"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 rtlCol="0"/>
          <a:lstStyle>
            <a:lvl1pPr algn="l" rtl="0">
              <a:defRPr sz="3200"/>
            </a:lvl1pPr>
            <a:lvl2pPr algn="l" rtl="0">
              <a:defRPr sz="2800"/>
            </a:lvl2pPr>
            <a:lvl3pPr algn="l" rtl="0">
              <a:defRPr sz="24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/>
            </a:lvl1pPr>
          </a:lstStyle>
          <a:p>
            <a:fld id="{9B9BA59B-2B25-4B6F-9CC6-A6D0470CC6D8}" type="slidenum">
              <a:rPr lang="pt-BR" altLang="en-US" smtClean="0">
                <a:solidFill>
                  <a:srgbClr val="FFFFFF"/>
                </a:solidFill>
              </a:rPr>
              <a:pPr/>
              <a:t>‹nº›</a:t>
            </a:fld>
            <a:endParaRPr lang="pt-B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74608"/>
      </p:ext>
    </p:extLst>
  </p:cSld>
  <p:clrMapOvr>
    <a:masterClrMapping/>
  </p:clrMapOvr>
  <p:transition spd="slow">
    <p:cover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rtlCol="0" anchor="b"/>
          <a:lstStyle>
            <a:lvl1pPr algn="ctr" rtl="0">
              <a:defRPr sz="320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 rtlCol="0"/>
          <a:lstStyle>
            <a:lvl1pPr marL="0" indent="0" algn="l" rtl="0"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Imagem 2" descr="Um espaço reservado vazio para adicionar uma imagem. Clique no espaço reservado e selecione a imagem que você deseja adicionar.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/>
            </a:lvl1pPr>
          </a:lstStyle>
          <a:p>
            <a:fld id="{EFD1F8BA-7EFE-40C0-8FF7-7CC3804C4085}" type="slidenum">
              <a:rPr lang="pt-BR" altLang="en-US" smtClean="0">
                <a:solidFill>
                  <a:srgbClr val="FFFFFF"/>
                </a:solidFill>
              </a:rPr>
              <a:pPr/>
              <a:t>‹nº›</a:t>
            </a:fld>
            <a:endParaRPr lang="pt-B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8519"/>
      </p:ext>
    </p:extLst>
  </p:cSld>
  <p:clrMapOvr>
    <a:masterClrMapping/>
  </p:clrMapOvr>
  <p:transition spd="slow">
    <p:cover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algn="r"/>
            <a:fld id="{2736AB22-400D-447B-B32D-AAF9CF602287}" type="slidenum">
              <a:rPr lang="pt-BR" altLang="en-US" smtClean="0">
                <a:solidFill>
                  <a:srgbClr val="FFFFFF"/>
                </a:solidFill>
              </a:rPr>
              <a:pPr algn="r"/>
              <a:t>‹nº›</a:t>
            </a:fld>
            <a:endParaRPr lang="pt-B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73280"/>
      </p:ext>
    </p:extLst>
  </p:cSld>
  <p:clrMapOvr>
    <a:masterClrMapping/>
  </p:clrMapOvr>
  <p:transition spd="slow">
    <p:cover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/>
            </a:lvl1pPr>
          </a:lstStyle>
          <a:p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/>
            </a:lvl1pPr>
          </a:lstStyle>
          <a:p>
            <a:fld id="{8AC75CF4-1E93-4360-9143-87818250A507}" type="slidenum">
              <a:rPr lang="pt-BR" altLang="en-US" smtClean="0">
                <a:solidFill>
                  <a:srgbClr val="FFFFFF"/>
                </a:solidFill>
              </a:rPr>
              <a:pPr/>
              <a:t>‹nº›</a:t>
            </a:fld>
            <a:endParaRPr lang="pt-B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31163"/>
      </p:ext>
    </p:extLst>
  </p:cSld>
  <p:clrMapOvr>
    <a:masterClrMapping/>
  </p:clrMapOvr>
  <p:transition spd="slow">
    <p:cover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49445"/>
      </p:ext>
    </p:extLst>
  </p:cSld>
  <p:clrMapOvr>
    <a:masterClrMapping/>
  </p:clrMapOvr>
  <p:transition spd="slow">
    <p:cover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9533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279C-B836-4768-94E7-6AF79A89C29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73AB9-5936-499A-B804-50C0A1BE49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20693"/>
      </p:ext>
    </p:extLst>
  </p:cSld>
  <p:clrMapOvr>
    <a:masterClrMapping/>
  </p:clrMapOvr>
  <p:transition spd="slow">
    <p:cover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18570"/>
      </p:ext>
    </p:extLst>
  </p:cSld>
  <p:clrMapOvr>
    <a:masterClrMapping/>
  </p:clrMapOvr>
  <p:transition spd="slow">
    <p:cover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57795"/>
      </p:ext>
    </p:extLst>
  </p:cSld>
  <p:clrMapOvr>
    <a:masterClrMapping/>
  </p:clrMapOvr>
  <p:transition spd="slow">
    <p:cover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13889"/>
      </p:ext>
    </p:extLst>
  </p:cSld>
  <p:clrMapOvr>
    <a:masterClrMapping/>
  </p:clrMapOvr>
  <p:transition spd="slow">
    <p:cover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57190"/>
      </p:ext>
    </p:extLst>
  </p:cSld>
  <p:clrMapOvr>
    <a:masterClrMapping/>
  </p:clrMapOvr>
  <p:transition spd="slow">
    <p:cover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43465"/>
      </p:ext>
    </p:extLst>
  </p:cSld>
  <p:clrMapOvr>
    <a:masterClrMapping/>
  </p:clrMapOvr>
  <p:transition spd="slow">
    <p:cover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42118"/>
      </p:ext>
    </p:extLst>
  </p:cSld>
  <p:clrMapOvr>
    <a:masterClrMapping/>
  </p:clrMapOvr>
  <p:transition spd="slow">
    <p:cover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53114"/>
      </p:ext>
    </p:extLst>
  </p:cSld>
  <p:clrMapOvr>
    <a:masterClrMapping/>
  </p:clrMapOvr>
  <p:transition spd="slow">
    <p:cover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17954"/>
      </p:ext>
    </p:extLst>
  </p:cSld>
  <p:clrMapOvr>
    <a:masterClrMapping/>
  </p:clrMapOvr>
  <p:transition spd="slow">
    <p:cover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52408"/>
      </p:ext>
    </p:extLst>
  </p:cSld>
  <p:clrMapOvr>
    <a:masterClrMapping/>
  </p:clrMapOvr>
  <p:transition spd="slow">
    <p:cover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49492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279C-B836-4768-94E7-6AF79A89C29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73AB9-5936-499A-B804-50C0A1BE49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52985"/>
      </p:ext>
    </p:extLst>
  </p:cSld>
  <p:clrMapOvr>
    <a:masterClrMapping/>
  </p:clrMapOvr>
  <p:transition spd="slow">
    <p:cover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9378900"/>
      </p:ext>
    </p:extLst>
  </p:cSld>
  <p:clrMapOvr>
    <a:masterClrMapping/>
  </p:clrMapOvr>
  <p:transition spd="slow">
    <p:cover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30606"/>
      </p:ext>
    </p:extLst>
  </p:cSld>
  <p:clrMapOvr>
    <a:masterClrMapping/>
  </p:clrMapOvr>
  <p:transition spd="slow">
    <p:cover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48834"/>
      </p:ext>
    </p:extLst>
  </p:cSld>
  <p:clrMapOvr>
    <a:masterClrMapping/>
  </p:clrMapOvr>
  <p:transition spd="slow">
    <p:cover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89205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279C-B836-4768-94E7-6AF79A89C29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73AB9-5936-499A-B804-50C0A1BE49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92303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67EF279C-B836-4768-94E7-6AF79A89C29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63B73AB9-5936-499A-B804-50C0A1BE49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93286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279C-B836-4768-94E7-6AF79A89C29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73AB9-5936-499A-B804-50C0A1BE49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2143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85885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279C-B836-4768-94E7-6AF79A89C29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73AB9-5936-499A-B804-50C0A1BE49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4244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279C-B836-4768-94E7-6AF79A89C29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73AB9-5936-499A-B804-50C0A1BE49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4197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279C-B836-4768-94E7-6AF79A89C29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73AB9-5936-499A-B804-50C0A1BE49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48116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279C-B836-4768-94E7-6AF79A89C29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73AB9-5936-499A-B804-50C0A1BE49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18706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2651DE-D2D1-492D-A483-5FD939F25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318BC41-22D9-4670-B4EF-68175B6FF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27D7D8A-0336-4F7D-9FE8-4C65FD068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CD384AF-1CC4-4D9A-8EDD-B7AF1FD99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B7F74B6-E686-4D12-8BFD-C6560EAA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79553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A07BDE-821F-4F49-841C-E8F04538C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2FA9785-C7CF-450C-B7F6-92D2809B1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AC95941-4FBC-4A5C-9ECF-70866FB08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EEF278D-6A4B-4B07-B543-D8DFDD969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DA66843-EE5F-48AD-A37B-7D60FA5D0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78731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DB05A8-53F5-44B8-84F4-BB2D97002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F2C19A4-684C-4A90-82DE-DD0D4C80D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FE829C3-A590-47A1-86DA-68811F569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095E7F3-5DEF-4B46-8ADD-BEA55AFF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6938ADA-73B5-402B-B935-13C98BDF8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7768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6BBC260-ACA0-439E-B296-C847A58A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4D12F3E-6475-4C3A-BF71-5C2649BA4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3BB8B474-CF84-4EB9-9F42-372E97792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70361BE-9825-476D-B16C-8E3912A2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5A5D1105-2337-438E-B947-F497BF70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FD8E687F-5EF3-43E3-8010-C755B38E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45558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DCB2B4-AEDB-4C89-932F-FB46C1E09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3265D3DD-8FD7-49BB-9D9F-9A97CF717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3DEE37A-EC65-4C83-BB2D-AFFF475A7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2B0B17FE-4ABB-441A-BE5E-98F3A05B4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353A46C7-E6F0-4153-BA58-5D8A93427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75F1924A-1C01-44D1-96C5-63CD2490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9527E725-AF0D-4016-A3D3-DB4328048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6CC18295-B99D-4F26-B981-9839F844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14946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BD1602-E30B-4F91-9344-702BA64E5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BD0E9B71-9CA6-4F88-A935-C78862D6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32C90A60-C7AA-49C3-9BAB-EE699CFE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14CFC0C8-8AED-49E2-9F43-B04A3D5C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86368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23973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B156051C-06B3-404C-8E13-6ADB1C486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1955B4C1-681A-4E54-9128-EDFBEC90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8E6D16F0-4957-4EEA-A1AC-85795A52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70634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E2DD62-305B-4E86-B2CB-9F64C3AC0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CD7C28C-0872-414A-8977-A08ED02A6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F1D8CAFF-D8AF-4EA9-A9C2-B321251D9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9E1257F2-99A4-4CB1-BBCE-72142A181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3A12A86E-49C8-44A1-BD8F-1A5FFDB8F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B5849A5-494E-425F-81B9-C89DFD7B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01020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39E765A-4A7D-4BE4-8DE1-165793AA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62F0767C-F823-47BE-AE62-4BE28CE14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54757167-FE01-47C6-960A-5A6B766F5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76F6371-929E-47C5-B9D9-DE1B47A22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B6444467-CDCC-4A45-B383-A75403F8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9F58CFDE-9D6F-4E16-9FF4-63043617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40561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94567D-A4B8-4344-8014-6BE6DC64C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9FBA207-9A10-491A-B73F-BF0108074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6A19445-5A07-40C6-B05D-FB6DA5A9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3F8CF01-29F6-4C6B-9C01-72097C74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39E0398-8158-43CE-B688-371E12BFD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01459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07B8319-E68E-48CF-A158-F668D891FF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20AA8404-BA13-44F5-958D-A7B705FC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6C37F98-7225-448F-84AF-FBA9DD322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8D601FF-A8C0-4BEA-85E1-EFDB3C848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759C734-8EF5-47F3-BE21-5B8896952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33138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6642276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7988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925277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57643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56566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DD8D91-147E-4745-A69F-F11F4C036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5030A94D-5CA8-44EC-8198-06BF4AF42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580B2981-C069-4976-87BE-28742D13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5D294F4F-3F53-4217-93BB-487226B8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32480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57791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01192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5219802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08293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72439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95494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F37018-EFBE-4932-9593-B5A503D72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8F0C162-65BC-49E3-A24A-0A0A54C5C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1C6FA6F-61E3-47A3-9560-3045A1C9C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11-F298-4029-9D76-E32160203176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B7C02E6-3F50-47F6-851B-F6B5C9588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5945BA0-DC47-4386-A4FF-EF48C46F4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952F-6A09-4FBD-A64B-F1A8531B11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17597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A7E5B9-3DFD-48B8-A642-FA69640C2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33DEBBF-B95F-4589-9E9B-F5516888A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A8FB641-88AF-4453-8838-CF140D8F2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11-F298-4029-9D76-E32160203176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3D87041-6186-45CD-80C0-921A54D98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DDFC04B-817E-4ECD-B48D-5CD269C09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952F-6A09-4FBD-A64B-F1A8531B11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22464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7115B8-EF51-4EB5-A4F9-9ADF1FC8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2D3FE926-06F7-4078-94F6-28A2A4221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554D8C8-BF47-4B0B-A622-C0F47790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11-F298-4029-9D76-E32160203176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A0CD5ED-49F2-447A-BE99-B527EF3C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507CF94-9B1E-4789-BAA0-D88BFAF2B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952F-6A09-4FBD-A64B-F1A8531B11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78183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6CD61B7-3E6E-460E-A76A-F114C699E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E2E528B-09A0-4514-AFA6-2C32AFDFE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C0BD953-27F0-4430-A0F4-3B690AE40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6FF43D53-3DC9-4538-B25D-14C77158F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11-F298-4029-9D76-E32160203176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E485F069-4041-4AC0-BB9F-A29B92108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679AB238-659D-4E2D-8C4F-51DB83511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952F-6A09-4FBD-A64B-F1A8531B11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57464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01887"/>
      </p:ext>
    </p:extLst>
  </p:cSld>
  <p:clrMapOvr>
    <a:masterClrMapping/>
  </p:clrMapOvr>
  <p:transition spd="slow">
    <p:cov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942856-A72B-45A2-B315-1D1863365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3817042-939A-4FA5-A4FA-414ACEFBE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D4D06640-61A3-408B-9EF4-436378EAD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0AF0B6EE-A96E-4619-B2E8-72A21A759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CF9CBA48-C468-4AEE-87E0-73BB06C64A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D60A6112-274D-4AFF-BD17-77CAD9A31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11-F298-4029-9D76-E32160203176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BFD4F185-D78F-44AE-87A4-034E092DA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BDE4DD33-1CD7-4C15-8736-72569FE3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952F-6A09-4FBD-A64B-F1A8531B11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31697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D54F6C-9BAC-49DC-A89F-3359D613D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DE901514-CF1F-4D48-BCD2-25FFEAEDA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11-F298-4029-9D76-E32160203176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4EE044AF-FCDC-4E5F-B295-1FB2415A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7B1B65C2-D791-4EEE-9A2F-4CF49781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952F-6A09-4FBD-A64B-F1A8531B11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54024"/>
      </p:ext>
    </p:extLst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0948699E-BEFA-401C-8764-FC9C148B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11-F298-4029-9D76-E32160203176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2FC073CB-4DCE-4A45-8D8C-701336E9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3E612B04-FF03-4CAE-91C1-3781055D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952F-6A09-4FBD-A64B-F1A8531B11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64700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331CC1-3D59-4619-AE49-036D7072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F659805-7E92-456F-9BC3-71246F904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B54257D5-7AC1-48A1-A42B-06564F41A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61C5730F-EB7D-4023-B183-032A57D70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11-F298-4029-9D76-E32160203176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0D2B80F-0D3B-4443-B92B-08C0E2973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9406F33D-9A63-4860-9188-300DB9B1C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952F-6A09-4FBD-A64B-F1A8531B11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34076"/>
      </p:ext>
    </p:extLst>
  </p:cSld>
  <p:clrMapOvr>
    <a:masterClrMapping/>
  </p:clrMapOvr>
  <p:transition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539C20-54EF-45B0-B4E2-9480738C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A7D979A-3557-4403-8D02-65B3C74AA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CBB60233-F16A-42FB-BB63-5ED3B6231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2FDA56BA-1B9C-404B-955B-D292A7BC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11-F298-4029-9D76-E32160203176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58044ED-F93A-40B3-9657-A29BA1863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995B316-0022-4C43-9823-867916E6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952F-6A09-4FBD-A64B-F1A8531B11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61148"/>
      </p:ext>
    </p:extLst>
  </p:cSld>
  <p:clrMapOvr>
    <a:masterClrMapping/>
  </p:clrMapOvr>
  <p:transition spd="slow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FC89589-4884-4B66-AEF1-1E7ED3D3D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1CED95F6-CCD3-4AB1-BE95-39269F523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ED2F8C5-A1C1-46F2-B057-471904E38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11-F298-4029-9D76-E32160203176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AEC96C9-5583-419E-8EBF-079E89AC7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D6A4A8A-D399-4195-87F7-4BED7CF6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952F-6A09-4FBD-A64B-F1A8531B11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2833"/>
      </p:ext>
    </p:extLst>
  </p:cSld>
  <p:clrMapOvr>
    <a:masterClrMapping/>
  </p:clrMapOvr>
  <p:transition spd="slow">
    <p:cover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82889AD-B729-4D61-A70C-F4C3C2B4A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CB2D0572-AD76-4827-BEC2-B8134F757D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ACAB3AE-78BA-4F31-B256-800A37688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11-F298-4029-9D76-E32160203176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305C95D-14EB-4FEA-A7C5-36FEA6964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9A09DE9-B68D-432B-8311-C9007F45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952F-6A09-4FBD-A64B-F1A8531B11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01297"/>
      </p:ext>
    </p:extLst>
  </p:cSld>
  <p:clrMapOvr>
    <a:masterClrMapping/>
  </p:clrMapOvr>
  <p:transition spd="slow">
    <p:cover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469060"/>
      </p:ext>
    </p:extLst>
  </p:cSld>
  <p:clrMapOvr>
    <a:masterClrMapping/>
  </p:clrMapOvr>
  <p:transition spd="slow">
    <p:cover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4969"/>
      </p:ext>
    </p:extLst>
  </p:cSld>
  <p:clrMapOvr>
    <a:masterClrMapping/>
  </p:clrMapOvr>
  <p:transition spd="slow">
    <p:cover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321193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2476"/>
      </p:ext>
    </p:extLst>
  </p:cSld>
  <p:clrMapOvr>
    <a:masterClrMapping/>
  </p:clrMapOvr>
  <p:transition spd="slow">
    <p:cover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817180"/>
      </p:ext>
    </p:extLst>
  </p:cSld>
  <p:clrMapOvr>
    <a:masterClrMapping/>
  </p:clrMapOvr>
  <p:transition spd="slow">
    <p:cover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034812"/>
      </p:ext>
    </p:extLst>
  </p:cSld>
  <p:clrMapOvr>
    <a:masterClrMapping/>
  </p:clrMapOvr>
  <p:transition spd="slow">
    <p:cover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839571"/>
      </p:ext>
    </p:extLst>
  </p:cSld>
  <p:clrMapOvr>
    <a:masterClrMapping/>
  </p:clrMapOvr>
  <p:transition spd="slow">
    <p:cover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008096"/>
      </p:ext>
    </p:extLst>
  </p:cSld>
  <p:clrMapOvr>
    <a:masterClrMapping/>
  </p:clrMapOvr>
  <p:transition spd="slow">
    <p:cover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562499"/>
      </p:ext>
    </p:extLst>
  </p:cSld>
  <p:clrMapOvr>
    <a:masterClrMapping/>
  </p:clrMapOvr>
  <p:transition spd="slow">
    <p:cover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54333"/>
      </p:ext>
    </p:extLst>
  </p:cSld>
  <p:clrMapOvr>
    <a:masterClrMapping/>
  </p:clrMapOvr>
  <p:transition spd="slow">
    <p:cover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374681"/>
      </p:ext>
    </p:extLst>
  </p:cSld>
  <p:clrMapOvr>
    <a:masterClrMapping/>
  </p:clrMapOvr>
  <p:transition spd="slow">
    <p:cover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451757"/>
      </p:ext>
    </p:extLst>
  </p:cSld>
  <p:clrMapOvr>
    <a:masterClrMapping/>
  </p:clrMapOvr>
  <p:transition spd="slow">
    <p:cover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719209"/>
      </p:ext>
    </p:extLst>
  </p:cSld>
  <p:clrMapOvr>
    <a:masterClrMapping/>
  </p:clrMapOvr>
  <p:transition spd="slow">
    <p:cover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219586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758"/>
      </p:ext>
    </p:extLst>
  </p:cSld>
  <p:clrMapOvr>
    <a:masterClrMapping/>
  </p:clrMapOvr>
  <p:transition spd="slow">
    <p:cover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530970"/>
      </p:ext>
    </p:extLst>
  </p:cSld>
  <p:clrMapOvr>
    <a:masterClrMapping/>
  </p:clrMapOvr>
  <p:transition spd="slow">
    <p:cov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026385"/>
      </p:ext>
    </p:extLst>
  </p:cSld>
  <p:clrMapOvr>
    <a:masterClrMapping/>
  </p:clrMapOvr>
  <p:transition spd="slow">
    <p:cover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501394"/>
      </p:ext>
    </p:extLst>
  </p:cSld>
  <p:clrMapOvr>
    <a:masterClrMapping/>
  </p:clrMapOvr>
  <p:transition spd="slow">
    <p:cover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912600"/>
      </p:ext>
    </p:extLst>
  </p:cSld>
  <p:clrMapOvr>
    <a:masterClrMapping/>
  </p:clrMapOvr>
  <p:transition spd="slow">
    <p:cover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516625"/>
            <a:ext cx="97536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66530"/>
            <a:ext cx="97536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68C2-792B-41B2-9DA0-F69703A7CECA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FE2663-C84E-4B7D-8A2D-B66D80B18A7C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755389"/>
      </p:ext>
    </p:extLst>
  </p:cSld>
  <p:clrMapOvr>
    <a:masterClrMapping/>
  </p:clrMapOvr>
  <p:transition spd="slow">
    <p:cover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68C2-792B-41B2-9DA0-F69703A7CECA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663-C84E-4B7D-8A2D-B66D80B18A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7668408"/>
      </p:ext>
    </p:extLst>
  </p:cSld>
  <p:clrMapOvr>
    <a:masterClrMapping/>
  </p:clrMapOvr>
  <p:transition spd="slow">
    <p:cover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017572"/>
            <a:ext cx="97536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865098"/>
            <a:ext cx="97536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68C2-792B-41B2-9DA0-F69703A7CECA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663-C84E-4B7D-8A2D-B66D80B18A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6010860"/>
      </p:ext>
    </p:extLst>
  </p:cSld>
  <p:clrMapOvr>
    <a:masterClrMapping/>
  </p:clrMapOvr>
  <p:transition spd="slow">
    <p:cover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68C2-792B-41B2-9DA0-F69703A7CECA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663-C84E-4B7D-8A2D-B66D80B18A7C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219200" y="2743200"/>
            <a:ext cx="4754880" cy="359359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42304" y="2743201"/>
            <a:ext cx="4754880" cy="3595687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52432"/>
      </p:ext>
    </p:extLst>
  </p:cSld>
  <p:clrMapOvr>
    <a:masterClrMapping/>
  </p:clrMapOvr>
  <p:transition spd="slow">
    <p:cover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8464" y="2743200"/>
            <a:ext cx="4486656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3526" y="2743200"/>
            <a:ext cx="4482749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68C2-792B-41B2-9DA0-F69703A7CECA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663-C84E-4B7D-8A2D-B66D80B18A7C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9200" y="3383280"/>
            <a:ext cx="4754880" cy="29535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42303" y="3383280"/>
            <a:ext cx="4754880" cy="29535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23192"/>
      </p:ext>
    </p:extLst>
  </p:cSld>
  <p:clrMapOvr>
    <a:masterClrMapping/>
  </p:clrMapOvr>
  <p:transition spd="slow">
    <p:cover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68C2-792B-41B2-9DA0-F69703A7CECA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663-C84E-4B7D-8A2D-B66D80B18A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418296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56453"/>
      </p:ext>
    </p:extLst>
  </p:cSld>
  <p:clrMapOvr>
    <a:masterClrMapping/>
  </p:clrMapOvr>
  <p:transition spd="slow">
    <p:cover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68C2-792B-41B2-9DA0-F69703A7CECA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663-C84E-4B7D-8A2D-B66D80B18A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1102454"/>
      </p:ext>
    </p:extLst>
  </p:cSld>
  <p:clrMapOvr>
    <a:masterClrMapping/>
  </p:clrMapOvr>
  <p:transition spd="slow">
    <p:cover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5363"/>
            <a:ext cx="3934581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336" y="1826709"/>
            <a:ext cx="5610464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61096"/>
            <a:ext cx="3934581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68C2-792B-41B2-9DA0-F69703A7CECA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663-C84E-4B7D-8A2D-B66D80B18A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592594"/>
      </p:ext>
    </p:extLst>
  </p:cSld>
  <p:clrMapOvr>
    <a:masterClrMapping/>
  </p:clrMapOvr>
  <p:transition spd="slow">
    <p:cover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8800"/>
            <a:ext cx="3938016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88000" y="2286000"/>
            <a:ext cx="53848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59936"/>
            <a:ext cx="3938016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68C2-792B-41B2-9DA0-F69703A7CECA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663-C84E-4B7D-8A2D-B66D80B18A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9912905"/>
      </p:ext>
    </p:extLst>
  </p:cSld>
  <p:clrMapOvr>
    <a:masterClrMapping/>
  </p:clrMapOvr>
  <p:transition spd="slow">
    <p:cover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68C2-792B-41B2-9DA0-F69703A7CECA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663-C84E-4B7D-8A2D-B66D80B18A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3330279"/>
      </p:ext>
    </p:extLst>
  </p:cSld>
  <p:clrMapOvr>
    <a:masterClrMapping/>
  </p:clrMapOvr>
  <p:transition spd="slow">
    <p:cover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31201" y="1826709"/>
            <a:ext cx="1989999" cy="448445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9365" y="1826709"/>
            <a:ext cx="6988635" cy="448445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68C2-792B-41B2-9DA0-F69703A7CECA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663-C84E-4B7D-8A2D-B66D80B18A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9335585"/>
      </p:ext>
    </p:extLst>
  </p:cSld>
  <p:clrMapOvr>
    <a:masterClrMapping/>
  </p:clrMapOvr>
  <p:transition spd="slow">
    <p:cover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E59C-BABE-4FEF-8AC2-C6CA64701396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81A7-01AC-4F51-BE55-4D768B4F2F42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9361275"/>
      </p:ext>
    </p:extLst>
  </p:cSld>
  <p:clrMapOvr>
    <a:masterClrMapping/>
  </p:clrMapOvr>
  <p:transition spd="slow">
    <p:cover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E59C-BABE-4FEF-8AC2-C6CA64701396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81A7-01AC-4F51-BE55-4D768B4F2F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879362"/>
      </p:ext>
    </p:extLst>
  </p:cSld>
  <p:clrMapOvr>
    <a:masterClrMapping/>
  </p:clrMapOvr>
  <p:transition spd="slow">
    <p:cover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E59C-BABE-4FEF-8AC2-C6CA64701396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9D4E81A7-01AC-4F51-BE55-4D768B4F2F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3305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E59C-BABE-4FEF-8AC2-C6CA64701396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81A7-01AC-4F51-BE55-4D768B4F2F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050953"/>
      </p:ext>
    </p:extLst>
  </p:cSld>
  <p:clrMapOvr>
    <a:masterClrMapping/>
  </p:clrMapOvr>
  <p:transition spd="slow">
    <p:cover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E59C-BABE-4FEF-8AC2-C6CA64701396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81A7-01AC-4F51-BE55-4D768B4F2F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015005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9.xml"/><Relationship Id="rId19" Type="http://schemas.openxmlformats.org/officeDocument/2006/relationships/image" Target="../media/image18.jpeg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469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8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706" r:id="rId19"/>
  </p:sldLayoutIdLst>
  <p:transition spd="slow">
    <p:cover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8A2767F-2150-4ADD-9932-914F1F517B62}" type="datetime1">
              <a:rPr lang="pt-BR" noProof="0" smtClean="0"/>
              <a:t>18/03/2019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Adicionar um rodapé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E5B29C50-D6F1-4DB6-9B68-F4CD3996E9CF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038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</p:sldLayoutIdLst>
  <p:transition spd="slow">
    <p:cover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pos="6648">
          <p15:clr>
            <a:srgbClr val="F26B43"/>
          </p15:clr>
        </p15:guide>
        <p15:guide id="5" orient="horz" pos="3528">
          <p15:clr>
            <a:srgbClr val="F26B43"/>
          </p15:clr>
        </p15:guide>
        <p15:guide id="6" orient="horz" pos="1128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CF9DB-EFEC-490F-941F-E4B7EA936AD8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C1326-2504-4604-8CAF-86AFCF4720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79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1D667E14-8A45-46A0-BFF4-A92FAFBE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AE7AFABC-B5ED-408A-84A1-AD8A8AE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EEBC160-F5D4-4D90-BEE9-D54BF4187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DC276-5731-459B-AE4D-F837F872C97B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3122CED-B534-4525-A534-0B7C3233E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C87D9D4-DAC5-4AF1-8739-B922DAD24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A57C5-0277-4334-A9C3-BDADC7BEA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426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47024" y="573807"/>
            <a:ext cx="114981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11425892" y="573807"/>
            <a:ext cx="76809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4D6ADB78-A8E3-4457-91E0-696E1E6E570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0A943D-6B7B-4559-809A-65BA8AB3D34B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4135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ransition spd="slow">
    <p:cover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39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</p:sldLayoutIdLst>
  <p:transition spd="slow">
    <p:cover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38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</p:sldLayoutIdLst>
  <p:transition spd="slow">
    <p:cover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10D8343A-00F9-4C4B-8ED9-84E90992C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3B2AC4B2-D439-4BCC-94C5-FB869C751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DCBBC68-BA34-4C62-93AA-6741ED538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8CFBC-31B8-43C7-9C4E-98EE4731EC6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02A6EB7-D36D-439A-A4D6-0FC52AD0C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C3E14D3-F93B-4F2E-BA2F-1C6880849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FBFDD-4945-4833-B3E3-FA0582DC4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91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29FCA4CA-29A0-4848-946B-957112FF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0234060-0B58-41D5-9D84-83E017149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BD1E76D-7CE5-4A47-A8C7-D74573F5F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7AABF41-8871-40A5-9E17-48914960A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1F06364-13D0-46D0-86F2-AC6563425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6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29FCA4CA-29A0-4848-946B-957112FF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0234060-0B58-41D5-9D84-83E017149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BD1E76D-7CE5-4A47-A8C7-D74573F5F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A170887-BBB7-4856-9D91-CDD1C099FC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18/03/2019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7AABF41-8871-40A5-9E17-48914960A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1F06364-13D0-46D0-86F2-AC6563425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4BBAD03-DC93-4D0C-9747-78CF028F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89C40C5-B299-45C1-9491-6656E1ED1E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18/03/2019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2C6130-4366-4142-A110-7C44C6819A1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1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331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ransition spd="slow">
    <p:cover/>
  </p:transition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rupo 71"/>
          <p:cNvGrpSpPr>
            <a:grpSpLocks/>
          </p:cNvGrpSpPr>
          <p:nvPr/>
        </p:nvGrpSpPr>
        <p:grpSpPr bwMode="auto">
          <a:xfrm>
            <a:off x="0" y="0"/>
            <a:ext cx="12160251" cy="6846888"/>
            <a:chOff x="0" y="0"/>
            <a:chExt cx="5745" cy="4313"/>
          </a:xfrm>
        </p:grpSpPr>
        <p:grpSp>
          <p:nvGrpSpPr>
            <p:cNvPr id="1093" name="Grupo 69"/>
            <p:cNvGrpSpPr>
              <a:grpSpLocks/>
            </p:cNvGrpSpPr>
            <p:nvPr/>
          </p:nvGrpSpPr>
          <p:grpSpPr bwMode="auto">
            <a:xfrm>
              <a:off x="0" y="0"/>
              <a:ext cx="5745" cy="4313"/>
              <a:chOff x="0" y="0"/>
              <a:chExt cx="5745" cy="4313"/>
            </a:xfrm>
          </p:grpSpPr>
          <p:sp>
            <p:nvSpPr>
              <p:cNvPr id="1026" name="Retângulo 2"/>
              <p:cNvSpPr>
                <a:spLocks noChangeArrowheads="1"/>
              </p:cNvSpPr>
              <p:nvPr/>
            </p:nvSpPr>
            <p:spPr bwMode="ltGray">
              <a:xfrm>
                <a:off x="2201" y="4113"/>
                <a:ext cx="62" cy="64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7" name="Retângulo 3"/>
              <p:cNvSpPr>
                <a:spLocks noChangeArrowheads="1"/>
              </p:cNvSpPr>
              <p:nvPr/>
            </p:nvSpPr>
            <p:spPr bwMode="ltGray">
              <a:xfrm>
                <a:off x="276" y="3715"/>
                <a:ext cx="62" cy="6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" name="Forma Livre 4"/>
              <p:cNvSpPr>
                <a:spLocks/>
              </p:cNvSpPr>
              <p:nvPr/>
            </p:nvSpPr>
            <p:spPr bwMode="ltGray">
              <a:xfrm>
                <a:off x="4516" y="3856"/>
                <a:ext cx="99" cy="311"/>
              </a:xfrm>
              <a:custGeom>
                <a:avLst/>
                <a:gdLst>
                  <a:gd name="T0" fmla="*/ 49 w 99"/>
                  <a:gd name="T1" fmla="*/ 304 h 311"/>
                  <a:gd name="T2" fmla="*/ 52 w 99"/>
                  <a:gd name="T3" fmla="*/ 294 h 311"/>
                  <a:gd name="T4" fmla="*/ 55 w 99"/>
                  <a:gd name="T5" fmla="*/ 288 h 311"/>
                  <a:gd name="T6" fmla="*/ 60 w 99"/>
                  <a:gd name="T7" fmla="*/ 272 h 311"/>
                  <a:gd name="T8" fmla="*/ 69 w 99"/>
                  <a:gd name="T9" fmla="*/ 245 h 311"/>
                  <a:gd name="T10" fmla="*/ 72 w 99"/>
                  <a:gd name="T11" fmla="*/ 232 h 311"/>
                  <a:gd name="T12" fmla="*/ 75 w 99"/>
                  <a:gd name="T13" fmla="*/ 213 h 311"/>
                  <a:gd name="T14" fmla="*/ 75 w 99"/>
                  <a:gd name="T15" fmla="*/ 203 h 311"/>
                  <a:gd name="T16" fmla="*/ 75 w 99"/>
                  <a:gd name="T17" fmla="*/ 191 h 311"/>
                  <a:gd name="T18" fmla="*/ 75 w 99"/>
                  <a:gd name="T19" fmla="*/ 181 h 311"/>
                  <a:gd name="T20" fmla="*/ 69 w 99"/>
                  <a:gd name="T21" fmla="*/ 171 h 311"/>
                  <a:gd name="T22" fmla="*/ 64 w 99"/>
                  <a:gd name="T23" fmla="*/ 162 h 311"/>
                  <a:gd name="T24" fmla="*/ 52 w 99"/>
                  <a:gd name="T25" fmla="*/ 148 h 311"/>
                  <a:gd name="T26" fmla="*/ 40 w 99"/>
                  <a:gd name="T27" fmla="*/ 135 h 311"/>
                  <a:gd name="T28" fmla="*/ 23 w 99"/>
                  <a:gd name="T29" fmla="*/ 110 h 311"/>
                  <a:gd name="T30" fmla="*/ 9 w 99"/>
                  <a:gd name="T31" fmla="*/ 94 h 311"/>
                  <a:gd name="T32" fmla="*/ 3 w 99"/>
                  <a:gd name="T33" fmla="*/ 84 h 311"/>
                  <a:gd name="T34" fmla="*/ 0 w 99"/>
                  <a:gd name="T35" fmla="*/ 74 h 311"/>
                  <a:gd name="T36" fmla="*/ 0 w 99"/>
                  <a:gd name="T37" fmla="*/ 58 h 311"/>
                  <a:gd name="T38" fmla="*/ 0 w 99"/>
                  <a:gd name="T39" fmla="*/ 45 h 311"/>
                  <a:gd name="T40" fmla="*/ 0 w 99"/>
                  <a:gd name="T41" fmla="*/ 32 h 311"/>
                  <a:gd name="T42" fmla="*/ 6 w 99"/>
                  <a:gd name="T43" fmla="*/ 16 h 311"/>
                  <a:gd name="T44" fmla="*/ 9 w 99"/>
                  <a:gd name="T45" fmla="*/ 0 h 311"/>
                  <a:gd name="T46" fmla="*/ 29 w 99"/>
                  <a:gd name="T47" fmla="*/ 22 h 311"/>
                  <a:gd name="T48" fmla="*/ 26 w 99"/>
                  <a:gd name="T49" fmla="*/ 32 h 311"/>
                  <a:gd name="T50" fmla="*/ 21 w 99"/>
                  <a:gd name="T51" fmla="*/ 48 h 311"/>
                  <a:gd name="T52" fmla="*/ 17 w 99"/>
                  <a:gd name="T53" fmla="*/ 62 h 311"/>
                  <a:gd name="T54" fmla="*/ 17 w 99"/>
                  <a:gd name="T55" fmla="*/ 74 h 311"/>
                  <a:gd name="T56" fmla="*/ 17 w 99"/>
                  <a:gd name="T57" fmla="*/ 84 h 311"/>
                  <a:gd name="T58" fmla="*/ 23 w 99"/>
                  <a:gd name="T59" fmla="*/ 100 h 311"/>
                  <a:gd name="T60" fmla="*/ 26 w 99"/>
                  <a:gd name="T61" fmla="*/ 110 h 311"/>
                  <a:gd name="T62" fmla="*/ 35 w 99"/>
                  <a:gd name="T63" fmla="*/ 119 h 311"/>
                  <a:gd name="T64" fmla="*/ 43 w 99"/>
                  <a:gd name="T65" fmla="*/ 129 h 311"/>
                  <a:gd name="T66" fmla="*/ 58 w 99"/>
                  <a:gd name="T67" fmla="*/ 142 h 311"/>
                  <a:gd name="T68" fmla="*/ 69 w 99"/>
                  <a:gd name="T69" fmla="*/ 154 h 311"/>
                  <a:gd name="T70" fmla="*/ 75 w 99"/>
                  <a:gd name="T71" fmla="*/ 168 h 311"/>
                  <a:gd name="T72" fmla="*/ 86 w 99"/>
                  <a:gd name="T73" fmla="*/ 187 h 311"/>
                  <a:gd name="T74" fmla="*/ 95 w 99"/>
                  <a:gd name="T75" fmla="*/ 200 h 311"/>
                  <a:gd name="T76" fmla="*/ 95 w 99"/>
                  <a:gd name="T77" fmla="*/ 210 h 311"/>
                  <a:gd name="T78" fmla="*/ 98 w 99"/>
                  <a:gd name="T79" fmla="*/ 226 h 311"/>
                  <a:gd name="T80" fmla="*/ 98 w 99"/>
                  <a:gd name="T81" fmla="*/ 248 h 311"/>
                  <a:gd name="T82" fmla="*/ 95 w 99"/>
                  <a:gd name="T83" fmla="*/ 262 h 311"/>
                  <a:gd name="T84" fmla="*/ 95 w 99"/>
                  <a:gd name="T85" fmla="*/ 278 h 311"/>
                  <a:gd name="T86" fmla="*/ 93 w 99"/>
                  <a:gd name="T87" fmla="*/ 288 h 311"/>
                  <a:gd name="T88" fmla="*/ 89 w 99"/>
                  <a:gd name="T89" fmla="*/ 300 h 311"/>
                  <a:gd name="T90" fmla="*/ 86 w 99"/>
                  <a:gd name="T91" fmla="*/ 310 h 311"/>
                  <a:gd name="T92" fmla="*/ 49 w 99"/>
                  <a:gd name="T93" fmla="*/ 30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9" h="311">
                    <a:moveTo>
                      <a:pt x="49" y="304"/>
                    </a:moveTo>
                    <a:lnTo>
                      <a:pt x="52" y="294"/>
                    </a:lnTo>
                    <a:lnTo>
                      <a:pt x="55" y="288"/>
                    </a:lnTo>
                    <a:lnTo>
                      <a:pt x="60" y="272"/>
                    </a:lnTo>
                    <a:lnTo>
                      <a:pt x="69" y="245"/>
                    </a:lnTo>
                    <a:lnTo>
                      <a:pt x="72" y="232"/>
                    </a:lnTo>
                    <a:lnTo>
                      <a:pt x="75" y="213"/>
                    </a:lnTo>
                    <a:lnTo>
                      <a:pt x="75" y="203"/>
                    </a:lnTo>
                    <a:lnTo>
                      <a:pt x="75" y="191"/>
                    </a:lnTo>
                    <a:lnTo>
                      <a:pt x="75" y="181"/>
                    </a:lnTo>
                    <a:lnTo>
                      <a:pt x="69" y="171"/>
                    </a:lnTo>
                    <a:lnTo>
                      <a:pt x="64" y="162"/>
                    </a:lnTo>
                    <a:lnTo>
                      <a:pt x="52" y="148"/>
                    </a:lnTo>
                    <a:lnTo>
                      <a:pt x="40" y="135"/>
                    </a:lnTo>
                    <a:lnTo>
                      <a:pt x="23" y="110"/>
                    </a:lnTo>
                    <a:lnTo>
                      <a:pt x="9" y="94"/>
                    </a:lnTo>
                    <a:lnTo>
                      <a:pt x="3" y="84"/>
                    </a:lnTo>
                    <a:lnTo>
                      <a:pt x="0" y="74"/>
                    </a:lnTo>
                    <a:lnTo>
                      <a:pt x="0" y="58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6" y="16"/>
                    </a:lnTo>
                    <a:lnTo>
                      <a:pt x="9" y="0"/>
                    </a:lnTo>
                    <a:lnTo>
                      <a:pt x="29" y="22"/>
                    </a:lnTo>
                    <a:lnTo>
                      <a:pt x="26" y="32"/>
                    </a:lnTo>
                    <a:lnTo>
                      <a:pt x="21" y="48"/>
                    </a:lnTo>
                    <a:lnTo>
                      <a:pt x="17" y="62"/>
                    </a:lnTo>
                    <a:lnTo>
                      <a:pt x="17" y="74"/>
                    </a:lnTo>
                    <a:lnTo>
                      <a:pt x="17" y="84"/>
                    </a:lnTo>
                    <a:lnTo>
                      <a:pt x="23" y="100"/>
                    </a:lnTo>
                    <a:lnTo>
                      <a:pt x="26" y="110"/>
                    </a:lnTo>
                    <a:lnTo>
                      <a:pt x="35" y="119"/>
                    </a:lnTo>
                    <a:lnTo>
                      <a:pt x="43" y="129"/>
                    </a:lnTo>
                    <a:lnTo>
                      <a:pt x="58" y="142"/>
                    </a:lnTo>
                    <a:lnTo>
                      <a:pt x="69" y="154"/>
                    </a:lnTo>
                    <a:lnTo>
                      <a:pt x="75" y="168"/>
                    </a:lnTo>
                    <a:lnTo>
                      <a:pt x="86" y="187"/>
                    </a:lnTo>
                    <a:lnTo>
                      <a:pt x="95" y="200"/>
                    </a:lnTo>
                    <a:lnTo>
                      <a:pt x="95" y="210"/>
                    </a:lnTo>
                    <a:lnTo>
                      <a:pt x="98" y="226"/>
                    </a:lnTo>
                    <a:lnTo>
                      <a:pt x="98" y="248"/>
                    </a:lnTo>
                    <a:lnTo>
                      <a:pt x="95" y="262"/>
                    </a:lnTo>
                    <a:lnTo>
                      <a:pt x="95" y="278"/>
                    </a:lnTo>
                    <a:lnTo>
                      <a:pt x="93" y="288"/>
                    </a:lnTo>
                    <a:lnTo>
                      <a:pt x="89" y="300"/>
                    </a:lnTo>
                    <a:lnTo>
                      <a:pt x="86" y="310"/>
                    </a:lnTo>
                    <a:lnTo>
                      <a:pt x="49" y="304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" name="Forma Livre 5"/>
              <p:cNvSpPr>
                <a:spLocks/>
              </p:cNvSpPr>
              <p:nvPr/>
            </p:nvSpPr>
            <p:spPr bwMode="ltGray">
              <a:xfrm>
                <a:off x="262" y="2361"/>
                <a:ext cx="101" cy="309"/>
              </a:xfrm>
              <a:custGeom>
                <a:avLst/>
                <a:gdLst>
                  <a:gd name="T0" fmla="*/ 50 w 101"/>
                  <a:gd name="T1" fmla="*/ 305 h 309"/>
                  <a:gd name="T2" fmla="*/ 53 w 101"/>
                  <a:gd name="T3" fmla="*/ 296 h 309"/>
                  <a:gd name="T4" fmla="*/ 56 w 101"/>
                  <a:gd name="T5" fmla="*/ 292 h 309"/>
                  <a:gd name="T6" fmla="*/ 56 w 101"/>
                  <a:gd name="T7" fmla="*/ 286 h 309"/>
                  <a:gd name="T8" fmla="*/ 65 w 101"/>
                  <a:gd name="T9" fmla="*/ 270 h 309"/>
                  <a:gd name="T10" fmla="*/ 71 w 101"/>
                  <a:gd name="T11" fmla="*/ 247 h 309"/>
                  <a:gd name="T12" fmla="*/ 76 w 101"/>
                  <a:gd name="T13" fmla="*/ 231 h 309"/>
                  <a:gd name="T14" fmla="*/ 76 w 101"/>
                  <a:gd name="T15" fmla="*/ 215 h 309"/>
                  <a:gd name="T16" fmla="*/ 80 w 101"/>
                  <a:gd name="T17" fmla="*/ 202 h 309"/>
                  <a:gd name="T18" fmla="*/ 80 w 101"/>
                  <a:gd name="T19" fmla="*/ 188 h 309"/>
                  <a:gd name="T20" fmla="*/ 76 w 101"/>
                  <a:gd name="T21" fmla="*/ 178 h 309"/>
                  <a:gd name="T22" fmla="*/ 73 w 101"/>
                  <a:gd name="T23" fmla="*/ 172 h 309"/>
                  <a:gd name="T24" fmla="*/ 65 w 101"/>
                  <a:gd name="T25" fmla="*/ 159 h 309"/>
                  <a:gd name="T26" fmla="*/ 56 w 101"/>
                  <a:gd name="T27" fmla="*/ 146 h 309"/>
                  <a:gd name="T28" fmla="*/ 44 w 101"/>
                  <a:gd name="T29" fmla="*/ 134 h 309"/>
                  <a:gd name="T30" fmla="*/ 24 w 101"/>
                  <a:gd name="T31" fmla="*/ 110 h 309"/>
                  <a:gd name="T32" fmla="*/ 12 w 101"/>
                  <a:gd name="T33" fmla="*/ 91 h 309"/>
                  <a:gd name="T34" fmla="*/ 6 w 101"/>
                  <a:gd name="T35" fmla="*/ 81 h 309"/>
                  <a:gd name="T36" fmla="*/ 3 w 101"/>
                  <a:gd name="T37" fmla="*/ 72 h 309"/>
                  <a:gd name="T38" fmla="*/ 0 w 101"/>
                  <a:gd name="T39" fmla="*/ 56 h 309"/>
                  <a:gd name="T40" fmla="*/ 0 w 101"/>
                  <a:gd name="T41" fmla="*/ 43 h 309"/>
                  <a:gd name="T42" fmla="*/ 3 w 101"/>
                  <a:gd name="T43" fmla="*/ 32 h 309"/>
                  <a:gd name="T44" fmla="*/ 6 w 101"/>
                  <a:gd name="T45" fmla="*/ 13 h 309"/>
                  <a:gd name="T46" fmla="*/ 12 w 101"/>
                  <a:gd name="T47" fmla="*/ 0 h 309"/>
                  <a:gd name="T48" fmla="*/ 29 w 101"/>
                  <a:gd name="T49" fmla="*/ 20 h 309"/>
                  <a:gd name="T50" fmla="*/ 27 w 101"/>
                  <a:gd name="T51" fmla="*/ 29 h 309"/>
                  <a:gd name="T52" fmla="*/ 24 w 101"/>
                  <a:gd name="T53" fmla="*/ 46 h 309"/>
                  <a:gd name="T54" fmla="*/ 21 w 101"/>
                  <a:gd name="T55" fmla="*/ 59 h 309"/>
                  <a:gd name="T56" fmla="*/ 21 w 101"/>
                  <a:gd name="T57" fmla="*/ 72 h 309"/>
                  <a:gd name="T58" fmla="*/ 21 w 101"/>
                  <a:gd name="T59" fmla="*/ 85 h 309"/>
                  <a:gd name="T60" fmla="*/ 27 w 101"/>
                  <a:gd name="T61" fmla="*/ 97 h 309"/>
                  <a:gd name="T62" fmla="*/ 29 w 101"/>
                  <a:gd name="T63" fmla="*/ 110 h 309"/>
                  <a:gd name="T64" fmla="*/ 36 w 101"/>
                  <a:gd name="T65" fmla="*/ 118 h 309"/>
                  <a:gd name="T66" fmla="*/ 47 w 101"/>
                  <a:gd name="T67" fmla="*/ 127 h 309"/>
                  <a:gd name="T68" fmla="*/ 61 w 101"/>
                  <a:gd name="T69" fmla="*/ 140 h 309"/>
                  <a:gd name="T70" fmla="*/ 71 w 101"/>
                  <a:gd name="T71" fmla="*/ 153 h 309"/>
                  <a:gd name="T72" fmla="*/ 80 w 101"/>
                  <a:gd name="T73" fmla="*/ 166 h 309"/>
                  <a:gd name="T74" fmla="*/ 88 w 101"/>
                  <a:gd name="T75" fmla="*/ 185 h 309"/>
                  <a:gd name="T76" fmla="*/ 97 w 101"/>
                  <a:gd name="T77" fmla="*/ 199 h 309"/>
                  <a:gd name="T78" fmla="*/ 100 w 101"/>
                  <a:gd name="T79" fmla="*/ 208 h 309"/>
                  <a:gd name="T80" fmla="*/ 100 w 101"/>
                  <a:gd name="T81" fmla="*/ 227 h 309"/>
                  <a:gd name="T82" fmla="*/ 100 w 101"/>
                  <a:gd name="T83" fmla="*/ 247 h 309"/>
                  <a:gd name="T84" fmla="*/ 100 w 101"/>
                  <a:gd name="T85" fmla="*/ 259 h 309"/>
                  <a:gd name="T86" fmla="*/ 97 w 101"/>
                  <a:gd name="T87" fmla="*/ 276 h 309"/>
                  <a:gd name="T88" fmla="*/ 94 w 101"/>
                  <a:gd name="T89" fmla="*/ 286 h 309"/>
                  <a:gd name="T90" fmla="*/ 94 w 101"/>
                  <a:gd name="T91" fmla="*/ 299 h 309"/>
                  <a:gd name="T92" fmla="*/ 88 w 101"/>
                  <a:gd name="T93" fmla="*/ 308 h 309"/>
                  <a:gd name="T94" fmla="*/ 50 w 101"/>
                  <a:gd name="T95" fmla="*/ 305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309">
                    <a:moveTo>
                      <a:pt x="50" y="305"/>
                    </a:moveTo>
                    <a:lnTo>
                      <a:pt x="53" y="296"/>
                    </a:lnTo>
                    <a:lnTo>
                      <a:pt x="56" y="292"/>
                    </a:lnTo>
                    <a:lnTo>
                      <a:pt x="56" y="286"/>
                    </a:lnTo>
                    <a:lnTo>
                      <a:pt x="65" y="270"/>
                    </a:lnTo>
                    <a:lnTo>
                      <a:pt x="71" y="247"/>
                    </a:lnTo>
                    <a:lnTo>
                      <a:pt x="76" y="231"/>
                    </a:lnTo>
                    <a:lnTo>
                      <a:pt x="76" y="215"/>
                    </a:lnTo>
                    <a:lnTo>
                      <a:pt x="80" y="202"/>
                    </a:lnTo>
                    <a:lnTo>
                      <a:pt x="80" y="188"/>
                    </a:lnTo>
                    <a:lnTo>
                      <a:pt x="76" y="178"/>
                    </a:lnTo>
                    <a:lnTo>
                      <a:pt x="73" y="172"/>
                    </a:lnTo>
                    <a:lnTo>
                      <a:pt x="65" y="159"/>
                    </a:lnTo>
                    <a:lnTo>
                      <a:pt x="56" y="146"/>
                    </a:lnTo>
                    <a:lnTo>
                      <a:pt x="44" y="134"/>
                    </a:lnTo>
                    <a:lnTo>
                      <a:pt x="24" y="110"/>
                    </a:lnTo>
                    <a:lnTo>
                      <a:pt x="12" y="91"/>
                    </a:lnTo>
                    <a:lnTo>
                      <a:pt x="6" y="81"/>
                    </a:lnTo>
                    <a:lnTo>
                      <a:pt x="3" y="72"/>
                    </a:lnTo>
                    <a:lnTo>
                      <a:pt x="0" y="56"/>
                    </a:lnTo>
                    <a:lnTo>
                      <a:pt x="0" y="43"/>
                    </a:lnTo>
                    <a:lnTo>
                      <a:pt x="3" y="32"/>
                    </a:lnTo>
                    <a:lnTo>
                      <a:pt x="6" y="13"/>
                    </a:lnTo>
                    <a:lnTo>
                      <a:pt x="12" y="0"/>
                    </a:lnTo>
                    <a:lnTo>
                      <a:pt x="29" y="20"/>
                    </a:lnTo>
                    <a:lnTo>
                      <a:pt x="27" y="29"/>
                    </a:lnTo>
                    <a:lnTo>
                      <a:pt x="24" y="46"/>
                    </a:lnTo>
                    <a:lnTo>
                      <a:pt x="21" y="59"/>
                    </a:lnTo>
                    <a:lnTo>
                      <a:pt x="21" y="72"/>
                    </a:lnTo>
                    <a:lnTo>
                      <a:pt x="21" y="85"/>
                    </a:lnTo>
                    <a:lnTo>
                      <a:pt x="27" y="97"/>
                    </a:lnTo>
                    <a:lnTo>
                      <a:pt x="29" y="110"/>
                    </a:lnTo>
                    <a:lnTo>
                      <a:pt x="36" y="118"/>
                    </a:lnTo>
                    <a:lnTo>
                      <a:pt x="47" y="127"/>
                    </a:lnTo>
                    <a:lnTo>
                      <a:pt x="61" y="140"/>
                    </a:lnTo>
                    <a:lnTo>
                      <a:pt x="71" y="153"/>
                    </a:lnTo>
                    <a:lnTo>
                      <a:pt x="80" y="166"/>
                    </a:lnTo>
                    <a:lnTo>
                      <a:pt x="88" y="185"/>
                    </a:lnTo>
                    <a:lnTo>
                      <a:pt x="97" y="199"/>
                    </a:lnTo>
                    <a:lnTo>
                      <a:pt x="100" y="208"/>
                    </a:lnTo>
                    <a:lnTo>
                      <a:pt x="100" y="227"/>
                    </a:lnTo>
                    <a:lnTo>
                      <a:pt x="100" y="247"/>
                    </a:lnTo>
                    <a:lnTo>
                      <a:pt x="100" y="259"/>
                    </a:lnTo>
                    <a:lnTo>
                      <a:pt x="97" y="276"/>
                    </a:lnTo>
                    <a:lnTo>
                      <a:pt x="94" y="286"/>
                    </a:lnTo>
                    <a:lnTo>
                      <a:pt x="94" y="299"/>
                    </a:lnTo>
                    <a:lnTo>
                      <a:pt x="88" y="308"/>
                    </a:lnTo>
                    <a:lnTo>
                      <a:pt x="50" y="30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0" name="Forma Livre 6"/>
              <p:cNvSpPr>
                <a:spLocks/>
              </p:cNvSpPr>
              <p:nvPr/>
            </p:nvSpPr>
            <p:spPr bwMode="ltGray">
              <a:xfrm>
                <a:off x="5204" y="0"/>
                <a:ext cx="103" cy="312"/>
              </a:xfrm>
              <a:custGeom>
                <a:avLst/>
                <a:gdLst>
                  <a:gd name="T0" fmla="*/ 49 w 103"/>
                  <a:gd name="T1" fmla="*/ 305 h 312"/>
                  <a:gd name="T2" fmla="*/ 56 w 103"/>
                  <a:gd name="T3" fmla="*/ 295 h 312"/>
                  <a:gd name="T4" fmla="*/ 56 w 103"/>
                  <a:gd name="T5" fmla="*/ 292 h 312"/>
                  <a:gd name="T6" fmla="*/ 58 w 103"/>
                  <a:gd name="T7" fmla="*/ 286 h 312"/>
                  <a:gd name="T8" fmla="*/ 64 w 103"/>
                  <a:gd name="T9" fmla="*/ 269 h 312"/>
                  <a:gd name="T10" fmla="*/ 70 w 103"/>
                  <a:gd name="T11" fmla="*/ 246 h 312"/>
                  <a:gd name="T12" fmla="*/ 76 w 103"/>
                  <a:gd name="T13" fmla="*/ 234 h 312"/>
                  <a:gd name="T14" fmla="*/ 78 w 103"/>
                  <a:gd name="T15" fmla="*/ 214 h 312"/>
                  <a:gd name="T16" fmla="*/ 78 w 103"/>
                  <a:gd name="T17" fmla="*/ 202 h 312"/>
                  <a:gd name="T18" fmla="*/ 78 w 103"/>
                  <a:gd name="T19" fmla="*/ 191 h 312"/>
                  <a:gd name="T20" fmla="*/ 76 w 103"/>
                  <a:gd name="T21" fmla="*/ 178 h 312"/>
                  <a:gd name="T22" fmla="*/ 73 w 103"/>
                  <a:gd name="T23" fmla="*/ 172 h 312"/>
                  <a:gd name="T24" fmla="*/ 64 w 103"/>
                  <a:gd name="T25" fmla="*/ 159 h 312"/>
                  <a:gd name="T26" fmla="*/ 56 w 103"/>
                  <a:gd name="T27" fmla="*/ 146 h 312"/>
                  <a:gd name="T28" fmla="*/ 44 w 103"/>
                  <a:gd name="T29" fmla="*/ 133 h 312"/>
                  <a:gd name="T30" fmla="*/ 23 w 103"/>
                  <a:gd name="T31" fmla="*/ 110 h 312"/>
                  <a:gd name="T32" fmla="*/ 12 w 103"/>
                  <a:gd name="T33" fmla="*/ 94 h 312"/>
                  <a:gd name="T34" fmla="*/ 5 w 103"/>
                  <a:gd name="T35" fmla="*/ 81 h 312"/>
                  <a:gd name="T36" fmla="*/ 3 w 103"/>
                  <a:gd name="T37" fmla="*/ 72 h 312"/>
                  <a:gd name="T38" fmla="*/ 0 w 103"/>
                  <a:gd name="T39" fmla="*/ 56 h 312"/>
                  <a:gd name="T40" fmla="*/ 0 w 103"/>
                  <a:gd name="T41" fmla="*/ 43 h 312"/>
                  <a:gd name="T42" fmla="*/ 3 w 103"/>
                  <a:gd name="T43" fmla="*/ 32 h 312"/>
                  <a:gd name="T44" fmla="*/ 5 w 103"/>
                  <a:gd name="T45" fmla="*/ 16 h 312"/>
                  <a:gd name="T46" fmla="*/ 12 w 103"/>
                  <a:gd name="T47" fmla="*/ 0 h 312"/>
                  <a:gd name="T48" fmla="*/ 32 w 103"/>
                  <a:gd name="T49" fmla="*/ 19 h 312"/>
                  <a:gd name="T50" fmla="*/ 26 w 103"/>
                  <a:gd name="T51" fmla="*/ 32 h 312"/>
                  <a:gd name="T52" fmla="*/ 23 w 103"/>
                  <a:gd name="T53" fmla="*/ 46 h 312"/>
                  <a:gd name="T54" fmla="*/ 20 w 103"/>
                  <a:gd name="T55" fmla="*/ 59 h 312"/>
                  <a:gd name="T56" fmla="*/ 20 w 103"/>
                  <a:gd name="T57" fmla="*/ 72 h 312"/>
                  <a:gd name="T58" fmla="*/ 20 w 103"/>
                  <a:gd name="T59" fmla="*/ 84 h 312"/>
                  <a:gd name="T60" fmla="*/ 26 w 103"/>
                  <a:gd name="T61" fmla="*/ 100 h 312"/>
                  <a:gd name="T62" fmla="*/ 29 w 103"/>
                  <a:gd name="T63" fmla="*/ 110 h 312"/>
                  <a:gd name="T64" fmla="*/ 35 w 103"/>
                  <a:gd name="T65" fmla="*/ 121 h 312"/>
                  <a:gd name="T66" fmla="*/ 46 w 103"/>
                  <a:gd name="T67" fmla="*/ 127 h 312"/>
                  <a:gd name="T68" fmla="*/ 61 w 103"/>
                  <a:gd name="T69" fmla="*/ 143 h 312"/>
                  <a:gd name="T70" fmla="*/ 73 w 103"/>
                  <a:gd name="T71" fmla="*/ 156 h 312"/>
                  <a:gd name="T72" fmla="*/ 78 w 103"/>
                  <a:gd name="T73" fmla="*/ 165 h 312"/>
                  <a:gd name="T74" fmla="*/ 90 w 103"/>
                  <a:gd name="T75" fmla="*/ 185 h 312"/>
                  <a:gd name="T76" fmla="*/ 96 w 103"/>
                  <a:gd name="T77" fmla="*/ 198 h 312"/>
                  <a:gd name="T78" fmla="*/ 99 w 103"/>
                  <a:gd name="T79" fmla="*/ 208 h 312"/>
                  <a:gd name="T80" fmla="*/ 102 w 103"/>
                  <a:gd name="T81" fmla="*/ 227 h 312"/>
                  <a:gd name="T82" fmla="*/ 102 w 103"/>
                  <a:gd name="T83" fmla="*/ 246 h 312"/>
                  <a:gd name="T84" fmla="*/ 99 w 103"/>
                  <a:gd name="T85" fmla="*/ 259 h 312"/>
                  <a:gd name="T86" fmla="*/ 99 w 103"/>
                  <a:gd name="T87" fmla="*/ 276 h 312"/>
                  <a:gd name="T88" fmla="*/ 96 w 103"/>
                  <a:gd name="T89" fmla="*/ 289 h 312"/>
                  <a:gd name="T90" fmla="*/ 93 w 103"/>
                  <a:gd name="T91" fmla="*/ 302 h 312"/>
                  <a:gd name="T92" fmla="*/ 87 w 103"/>
                  <a:gd name="T93" fmla="*/ 311 h 312"/>
                  <a:gd name="T94" fmla="*/ 49 w 103"/>
                  <a:gd name="T95" fmla="*/ 30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3" h="312">
                    <a:moveTo>
                      <a:pt x="49" y="305"/>
                    </a:moveTo>
                    <a:lnTo>
                      <a:pt x="56" y="295"/>
                    </a:lnTo>
                    <a:lnTo>
                      <a:pt x="56" y="292"/>
                    </a:lnTo>
                    <a:lnTo>
                      <a:pt x="58" y="286"/>
                    </a:lnTo>
                    <a:lnTo>
                      <a:pt x="64" y="269"/>
                    </a:lnTo>
                    <a:lnTo>
                      <a:pt x="70" y="246"/>
                    </a:lnTo>
                    <a:lnTo>
                      <a:pt x="76" y="234"/>
                    </a:lnTo>
                    <a:lnTo>
                      <a:pt x="78" y="214"/>
                    </a:lnTo>
                    <a:lnTo>
                      <a:pt x="78" y="202"/>
                    </a:lnTo>
                    <a:lnTo>
                      <a:pt x="78" y="191"/>
                    </a:lnTo>
                    <a:lnTo>
                      <a:pt x="76" y="178"/>
                    </a:lnTo>
                    <a:lnTo>
                      <a:pt x="73" y="172"/>
                    </a:lnTo>
                    <a:lnTo>
                      <a:pt x="64" y="159"/>
                    </a:lnTo>
                    <a:lnTo>
                      <a:pt x="56" y="146"/>
                    </a:lnTo>
                    <a:lnTo>
                      <a:pt x="44" y="133"/>
                    </a:lnTo>
                    <a:lnTo>
                      <a:pt x="23" y="110"/>
                    </a:lnTo>
                    <a:lnTo>
                      <a:pt x="12" y="94"/>
                    </a:lnTo>
                    <a:lnTo>
                      <a:pt x="5" y="81"/>
                    </a:lnTo>
                    <a:lnTo>
                      <a:pt x="3" y="72"/>
                    </a:lnTo>
                    <a:lnTo>
                      <a:pt x="0" y="56"/>
                    </a:lnTo>
                    <a:lnTo>
                      <a:pt x="0" y="43"/>
                    </a:lnTo>
                    <a:lnTo>
                      <a:pt x="3" y="32"/>
                    </a:lnTo>
                    <a:lnTo>
                      <a:pt x="5" y="16"/>
                    </a:lnTo>
                    <a:lnTo>
                      <a:pt x="12" y="0"/>
                    </a:lnTo>
                    <a:lnTo>
                      <a:pt x="32" y="19"/>
                    </a:lnTo>
                    <a:lnTo>
                      <a:pt x="26" y="32"/>
                    </a:lnTo>
                    <a:lnTo>
                      <a:pt x="23" y="46"/>
                    </a:lnTo>
                    <a:lnTo>
                      <a:pt x="20" y="59"/>
                    </a:lnTo>
                    <a:lnTo>
                      <a:pt x="20" y="72"/>
                    </a:lnTo>
                    <a:lnTo>
                      <a:pt x="20" y="84"/>
                    </a:lnTo>
                    <a:lnTo>
                      <a:pt x="26" y="100"/>
                    </a:lnTo>
                    <a:lnTo>
                      <a:pt x="29" y="110"/>
                    </a:lnTo>
                    <a:lnTo>
                      <a:pt x="35" y="121"/>
                    </a:lnTo>
                    <a:lnTo>
                      <a:pt x="46" y="127"/>
                    </a:lnTo>
                    <a:lnTo>
                      <a:pt x="61" y="143"/>
                    </a:lnTo>
                    <a:lnTo>
                      <a:pt x="73" y="156"/>
                    </a:lnTo>
                    <a:lnTo>
                      <a:pt x="78" y="165"/>
                    </a:lnTo>
                    <a:lnTo>
                      <a:pt x="90" y="185"/>
                    </a:lnTo>
                    <a:lnTo>
                      <a:pt x="96" y="198"/>
                    </a:lnTo>
                    <a:lnTo>
                      <a:pt x="99" y="208"/>
                    </a:lnTo>
                    <a:lnTo>
                      <a:pt x="102" y="227"/>
                    </a:lnTo>
                    <a:lnTo>
                      <a:pt x="102" y="246"/>
                    </a:lnTo>
                    <a:lnTo>
                      <a:pt x="99" y="259"/>
                    </a:lnTo>
                    <a:lnTo>
                      <a:pt x="99" y="276"/>
                    </a:lnTo>
                    <a:lnTo>
                      <a:pt x="96" y="289"/>
                    </a:lnTo>
                    <a:lnTo>
                      <a:pt x="93" y="302"/>
                    </a:lnTo>
                    <a:lnTo>
                      <a:pt x="87" y="311"/>
                    </a:lnTo>
                    <a:lnTo>
                      <a:pt x="49" y="30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1" name="Forma Livre 7"/>
              <p:cNvSpPr>
                <a:spLocks/>
              </p:cNvSpPr>
              <p:nvPr/>
            </p:nvSpPr>
            <p:spPr bwMode="ltGray">
              <a:xfrm>
                <a:off x="5358" y="2133"/>
                <a:ext cx="229" cy="114"/>
              </a:xfrm>
              <a:custGeom>
                <a:avLst/>
                <a:gdLst>
                  <a:gd name="T0" fmla="*/ 0 w 229"/>
                  <a:gd name="T1" fmla="*/ 110 h 114"/>
                  <a:gd name="T2" fmla="*/ 6 w 229"/>
                  <a:gd name="T3" fmla="*/ 113 h 114"/>
                  <a:gd name="T4" fmla="*/ 18 w 229"/>
                  <a:gd name="T5" fmla="*/ 113 h 114"/>
                  <a:gd name="T6" fmla="*/ 28 w 229"/>
                  <a:gd name="T7" fmla="*/ 113 h 114"/>
                  <a:gd name="T8" fmla="*/ 36 w 229"/>
                  <a:gd name="T9" fmla="*/ 110 h 114"/>
                  <a:gd name="T10" fmla="*/ 48 w 229"/>
                  <a:gd name="T11" fmla="*/ 107 h 114"/>
                  <a:gd name="T12" fmla="*/ 58 w 229"/>
                  <a:gd name="T13" fmla="*/ 103 h 114"/>
                  <a:gd name="T14" fmla="*/ 64 w 229"/>
                  <a:gd name="T15" fmla="*/ 101 h 114"/>
                  <a:gd name="T16" fmla="*/ 69 w 229"/>
                  <a:gd name="T17" fmla="*/ 92 h 114"/>
                  <a:gd name="T18" fmla="*/ 76 w 229"/>
                  <a:gd name="T19" fmla="*/ 82 h 114"/>
                  <a:gd name="T20" fmla="*/ 79 w 229"/>
                  <a:gd name="T21" fmla="*/ 77 h 114"/>
                  <a:gd name="T22" fmla="*/ 82 w 229"/>
                  <a:gd name="T23" fmla="*/ 70 h 114"/>
                  <a:gd name="T24" fmla="*/ 94 w 229"/>
                  <a:gd name="T25" fmla="*/ 55 h 114"/>
                  <a:gd name="T26" fmla="*/ 106 w 229"/>
                  <a:gd name="T27" fmla="*/ 39 h 114"/>
                  <a:gd name="T28" fmla="*/ 115 w 229"/>
                  <a:gd name="T29" fmla="*/ 36 h 114"/>
                  <a:gd name="T30" fmla="*/ 130 w 229"/>
                  <a:gd name="T31" fmla="*/ 31 h 114"/>
                  <a:gd name="T32" fmla="*/ 143 w 229"/>
                  <a:gd name="T33" fmla="*/ 24 h 114"/>
                  <a:gd name="T34" fmla="*/ 155 w 229"/>
                  <a:gd name="T35" fmla="*/ 21 h 114"/>
                  <a:gd name="T36" fmla="*/ 164 w 229"/>
                  <a:gd name="T37" fmla="*/ 18 h 114"/>
                  <a:gd name="T38" fmla="*/ 176 w 229"/>
                  <a:gd name="T39" fmla="*/ 21 h 114"/>
                  <a:gd name="T40" fmla="*/ 191 w 229"/>
                  <a:gd name="T41" fmla="*/ 24 h 114"/>
                  <a:gd name="T42" fmla="*/ 206 w 229"/>
                  <a:gd name="T43" fmla="*/ 31 h 114"/>
                  <a:gd name="T44" fmla="*/ 213 w 229"/>
                  <a:gd name="T45" fmla="*/ 36 h 114"/>
                  <a:gd name="T46" fmla="*/ 219 w 229"/>
                  <a:gd name="T47" fmla="*/ 42 h 114"/>
                  <a:gd name="T48" fmla="*/ 228 w 229"/>
                  <a:gd name="T49" fmla="*/ 11 h 114"/>
                  <a:gd name="T50" fmla="*/ 221 w 229"/>
                  <a:gd name="T51" fmla="*/ 9 h 114"/>
                  <a:gd name="T52" fmla="*/ 206 w 229"/>
                  <a:gd name="T53" fmla="*/ 3 h 114"/>
                  <a:gd name="T54" fmla="*/ 195 w 229"/>
                  <a:gd name="T55" fmla="*/ 0 h 114"/>
                  <a:gd name="T56" fmla="*/ 180 w 229"/>
                  <a:gd name="T57" fmla="*/ 0 h 114"/>
                  <a:gd name="T58" fmla="*/ 167 w 229"/>
                  <a:gd name="T59" fmla="*/ 0 h 114"/>
                  <a:gd name="T60" fmla="*/ 155 w 229"/>
                  <a:gd name="T61" fmla="*/ 3 h 114"/>
                  <a:gd name="T62" fmla="*/ 140 w 229"/>
                  <a:gd name="T63" fmla="*/ 9 h 114"/>
                  <a:gd name="T64" fmla="*/ 127 w 229"/>
                  <a:gd name="T65" fmla="*/ 15 h 114"/>
                  <a:gd name="T66" fmla="*/ 124 w 229"/>
                  <a:gd name="T67" fmla="*/ 18 h 114"/>
                  <a:gd name="T68" fmla="*/ 109 w 229"/>
                  <a:gd name="T69" fmla="*/ 31 h 114"/>
                  <a:gd name="T70" fmla="*/ 97 w 229"/>
                  <a:gd name="T71" fmla="*/ 42 h 114"/>
                  <a:gd name="T72" fmla="*/ 88 w 229"/>
                  <a:gd name="T73" fmla="*/ 55 h 114"/>
                  <a:gd name="T74" fmla="*/ 76 w 229"/>
                  <a:gd name="T75" fmla="*/ 67 h 114"/>
                  <a:gd name="T76" fmla="*/ 69 w 229"/>
                  <a:gd name="T77" fmla="*/ 73 h 114"/>
                  <a:gd name="T78" fmla="*/ 61 w 229"/>
                  <a:gd name="T79" fmla="*/ 82 h 114"/>
                  <a:gd name="T80" fmla="*/ 51 w 229"/>
                  <a:gd name="T81" fmla="*/ 85 h 114"/>
                  <a:gd name="T82" fmla="*/ 43 w 229"/>
                  <a:gd name="T83" fmla="*/ 88 h 114"/>
                  <a:gd name="T84" fmla="*/ 30 w 229"/>
                  <a:gd name="T85" fmla="*/ 88 h 114"/>
                  <a:gd name="T86" fmla="*/ 24 w 229"/>
                  <a:gd name="T87" fmla="*/ 88 h 114"/>
                  <a:gd name="T88" fmla="*/ 18 w 229"/>
                  <a:gd name="T89" fmla="*/ 85 h 114"/>
                  <a:gd name="T90" fmla="*/ 6 w 229"/>
                  <a:gd name="T91" fmla="*/ 79 h 114"/>
                  <a:gd name="T92" fmla="*/ 0 w 229"/>
                  <a:gd name="T93" fmla="*/ 11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" h="114">
                    <a:moveTo>
                      <a:pt x="0" y="110"/>
                    </a:moveTo>
                    <a:lnTo>
                      <a:pt x="6" y="113"/>
                    </a:lnTo>
                    <a:lnTo>
                      <a:pt x="18" y="113"/>
                    </a:lnTo>
                    <a:lnTo>
                      <a:pt x="28" y="113"/>
                    </a:lnTo>
                    <a:lnTo>
                      <a:pt x="36" y="110"/>
                    </a:lnTo>
                    <a:lnTo>
                      <a:pt x="48" y="107"/>
                    </a:lnTo>
                    <a:lnTo>
                      <a:pt x="58" y="103"/>
                    </a:lnTo>
                    <a:lnTo>
                      <a:pt x="64" y="101"/>
                    </a:lnTo>
                    <a:lnTo>
                      <a:pt x="69" y="92"/>
                    </a:lnTo>
                    <a:lnTo>
                      <a:pt x="76" y="82"/>
                    </a:lnTo>
                    <a:lnTo>
                      <a:pt x="79" y="77"/>
                    </a:lnTo>
                    <a:lnTo>
                      <a:pt x="82" y="70"/>
                    </a:lnTo>
                    <a:lnTo>
                      <a:pt x="94" y="55"/>
                    </a:lnTo>
                    <a:lnTo>
                      <a:pt x="106" y="39"/>
                    </a:lnTo>
                    <a:lnTo>
                      <a:pt x="115" y="36"/>
                    </a:lnTo>
                    <a:lnTo>
                      <a:pt x="130" y="31"/>
                    </a:lnTo>
                    <a:lnTo>
                      <a:pt x="143" y="24"/>
                    </a:lnTo>
                    <a:lnTo>
                      <a:pt x="155" y="21"/>
                    </a:lnTo>
                    <a:lnTo>
                      <a:pt x="164" y="18"/>
                    </a:lnTo>
                    <a:lnTo>
                      <a:pt x="176" y="21"/>
                    </a:lnTo>
                    <a:lnTo>
                      <a:pt x="191" y="24"/>
                    </a:lnTo>
                    <a:lnTo>
                      <a:pt x="206" y="31"/>
                    </a:lnTo>
                    <a:lnTo>
                      <a:pt x="213" y="36"/>
                    </a:lnTo>
                    <a:lnTo>
                      <a:pt x="219" y="42"/>
                    </a:lnTo>
                    <a:lnTo>
                      <a:pt x="228" y="11"/>
                    </a:lnTo>
                    <a:lnTo>
                      <a:pt x="221" y="9"/>
                    </a:lnTo>
                    <a:lnTo>
                      <a:pt x="206" y="3"/>
                    </a:lnTo>
                    <a:lnTo>
                      <a:pt x="195" y="0"/>
                    </a:lnTo>
                    <a:lnTo>
                      <a:pt x="180" y="0"/>
                    </a:lnTo>
                    <a:lnTo>
                      <a:pt x="167" y="0"/>
                    </a:lnTo>
                    <a:lnTo>
                      <a:pt x="155" y="3"/>
                    </a:lnTo>
                    <a:lnTo>
                      <a:pt x="140" y="9"/>
                    </a:lnTo>
                    <a:lnTo>
                      <a:pt x="127" y="15"/>
                    </a:lnTo>
                    <a:lnTo>
                      <a:pt x="124" y="18"/>
                    </a:lnTo>
                    <a:lnTo>
                      <a:pt x="109" y="31"/>
                    </a:lnTo>
                    <a:lnTo>
                      <a:pt x="97" y="42"/>
                    </a:lnTo>
                    <a:lnTo>
                      <a:pt x="88" y="55"/>
                    </a:lnTo>
                    <a:lnTo>
                      <a:pt x="76" y="67"/>
                    </a:lnTo>
                    <a:lnTo>
                      <a:pt x="69" y="73"/>
                    </a:lnTo>
                    <a:lnTo>
                      <a:pt x="61" y="82"/>
                    </a:lnTo>
                    <a:lnTo>
                      <a:pt x="51" y="85"/>
                    </a:lnTo>
                    <a:lnTo>
                      <a:pt x="43" y="88"/>
                    </a:lnTo>
                    <a:lnTo>
                      <a:pt x="30" y="88"/>
                    </a:lnTo>
                    <a:lnTo>
                      <a:pt x="24" y="88"/>
                    </a:lnTo>
                    <a:lnTo>
                      <a:pt x="18" y="85"/>
                    </a:lnTo>
                    <a:lnTo>
                      <a:pt x="6" y="79"/>
                    </a:lnTo>
                    <a:lnTo>
                      <a:pt x="0" y="11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2" name="Forma Livre 8"/>
              <p:cNvSpPr>
                <a:spLocks/>
              </p:cNvSpPr>
              <p:nvPr/>
            </p:nvSpPr>
            <p:spPr bwMode="ltGray">
              <a:xfrm>
                <a:off x="43" y="1862"/>
                <a:ext cx="233" cy="119"/>
              </a:xfrm>
              <a:custGeom>
                <a:avLst/>
                <a:gdLst>
                  <a:gd name="T0" fmla="*/ 0 w 233"/>
                  <a:gd name="T1" fmla="*/ 115 h 119"/>
                  <a:gd name="T2" fmla="*/ 7 w 233"/>
                  <a:gd name="T3" fmla="*/ 118 h 119"/>
                  <a:gd name="T4" fmla="*/ 19 w 233"/>
                  <a:gd name="T5" fmla="*/ 118 h 119"/>
                  <a:gd name="T6" fmla="*/ 28 w 233"/>
                  <a:gd name="T7" fmla="*/ 118 h 119"/>
                  <a:gd name="T8" fmla="*/ 40 w 233"/>
                  <a:gd name="T9" fmla="*/ 118 h 119"/>
                  <a:gd name="T10" fmla="*/ 49 w 233"/>
                  <a:gd name="T11" fmla="*/ 111 h 119"/>
                  <a:gd name="T12" fmla="*/ 58 w 233"/>
                  <a:gd name="T13" fmla="*/ 108 h 119"/>
                  <a:gd name="T14" fmla="*/ 65 w 233"/>
                  <a:gd name="T15" fmla="*/ 105 h 119"/>
                  <a:gd name="T16" fmla="*/ 73 w 233"/>
                  <a:gd name="T17" fmla="*/ 95 h 119"/>
                  <a:gd name="T18" fmla="*/ 76 w 233"/>
                  <a:gd name="T19" fmla="*/ 86 h 119"/>
                  <a:gd name="T20" fmla="*/ 83 w 233"/>
                  <a:gd name="T21" fmla="*/ 79 h 119"/>
                  <a:gd name="T22" fmla="*/ 86 w 233"/>
                  <a:gd name="T23" fmla="*/ 73 h 119"/>
                  <a:gd name="T24" fmla="*/ 95 w 233"/>
                  <a:gd name="T25" fmla="*/ 58 h 119"/>
                  <a:gd name="T26" fmla="*/ 110 w 233"/>
                  <a:gd name="T27" fmla="*/ 45 h 119"/>
                  <a:gd name="T28" fmla="*/ 116 w 233"/>
                  <a:gd name="T29" fmla="*/ 39 h 119"/>
                  <a:gd name="T30" fmla="*/ 131 w 233"/>
                  <a:gd name="T31" fmla="*/ 32 h 119"/>
                  <a:gd name="T32" fmla="*/ 146 w 233"/>
                  <a:gd name="T33" fmla="*/ 26 h 119"/>
                  <a:gd name="T34" fmla="*/ 156 w 233"/>
                  <a:gd name="T35" fmla="*/ 23 h 119"/>
                  <a:gd name="T36" fmla="*/ 164 w 233"/>
                  <a:gd name="T37" fmla="*/ 23 h 119"/>
                  <a:gd name="T38" fmla="*/ 177 w 233"/>
                  <a:gd name="T39" fmla="*/ 23 h 119"/>
                  <a:gd name="T40" fmla="*/ 192 w 233"/>
                  <a:gd name="T41" fmla="*/ 26 h 119"/>
                  <a:gd name="T42" fmla="*/ 207 w 233"/>
                  <a:gd name="T43" fmla="*/ 32 h 119"/>
                  <a:gd name="T44" fmla="*/ 217 w 233"/>
                  <a:gd name="T45" fmla="*/ 42 h 119"/>
                  <a:gd name="T46" fmla="*/ 220 w 233"/>
                  <a:gd name="T47" fmla="*/ 48 h 119"/>
                  <a:gd name="T48" fmla="*/ 232 w 233"/>
                  <a:gd name="T49" fmla="*/ 16 h 119"/>
                  <a:gd name="T50" fmla="*/ 222 w 233"/>
                  <a:gd name="T51" fmla="*/ 10 h 119"/>
                  <a:gd name="T52" fmla="*/ 210 w 233"/>
                  <a:gd name="T53" fmla="*/ 4 h 119"/>
                  <a:gd name="T54" fmla="*/ 195 w 233"/>
                  <a:gd name="T55" fmla="*/ 4 h 119"/>
                  <a:gd name="T56" fmla="*/ 183 w 233"/>
                  <a:gd name="T57" fmla="*/ 0 h 119"/>
                  <a:gd name="T58" fmla="*/ 167 w 233"/>
                  <a:gd name="T59" fmla="*/ 0 h 119"/>
                  <a:gd name="T60" fmla="*/ 156 w 233"/>
                  <a:gd name="T61" fmla="*/ 4 h 119"/>
                  <a:gd name="T62" fmla="*/ 141 w 233"/>
                  <a:gd name="T63" fmla="*/ 10 h 119"/>
                  <a:gd name="T64" fmla="*/ 131 w 233"/>
                  <a:gd name="T65" fmla="*/ 16 h 119"/>
                  <a:gd name="T66" fmla="*/ 126 w 233"/>
                  <a:gd name="T67" fmla="*/ 20 h 119"/>
                  <a:gd name="T68" fmla="*/ 110 w 233"/>
                  <a:gd name="T69" fmla="*/ 32 h 119"/>
                  <a:gd name="T70" fmla="*/ 101 w 233"/>
                  <a:gd name="T71" fmla="*/ 45 h 119"/>
                  <a:gd name="T72" fmla="*/ 88 w 233"/>
                  <a:gd name="T73" fmla="*/ 58 h 119"/>
                  <a:gd name="T74" fmla="*/ 80 w 233"/>
                  <a:gd name="T75" fmla="*/ 70 h 119"/>
                  <a:gd name="T76" fmla="*/ 73 w 233"/>
                  <a:gd name="T77" fmla="*/ 79 h 119"/>
                  <a:gd name="T78" fmla="*/ 61 w 233"/>
                  <a:gd name="T79" fmla="*/ 86 h 119"/>
                  <a:gd name="T80" fmla="*/ 52 w 233"/>
                  <a:gd name="T81" fmla="*/ 89 h 119"/>
                  <a:gd name="T82" fmla="*/ 43 w 233"/>
                  <a:gd name="T83" fmla="*/ 92 h 119"/>
                  <a:gd name="T84" fmla="*/ 34 w 233"/>
                  <a:gd name="T85" fmla="*/ 92 h 119"/>
                  <a:gd name="T86" fmla="*/ 25 w 233"/>
                  <a:gd name="T87" fmla="*/ 92 h 119"/>
                  <a:gd name="T88" fmla="*/ 19 w 233"/>
                  <a:gd name="T89" fmla="*/ 89 h 119"/>
                  <a:gd name="T90" fmla="*/ 7 w 233"/>
                  <a:gd name="T91" fmla="*/ 83 h 119"/>
                  <a:gd name="T92" fmla="*/ 0 w 233"/>
                  <a:gd name="T93" fmla="*/ 11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3" h="119">
                    <a:moveTo>
                      <a:pt x="0" y="115"/>
                    </a:moveTo>
                    <a:lnTo>
                      <a:pt x="7" y="118"/>
                    </a:lnTo>
                    <a:lnTo>
                      <a:pt x="19" y="118"/>
                    </a:lnTo>
                    <a:lnTo>
                      <a:pt x="28" y="118"/>
                    </a:lnTo>
                    <a:lnTo>
                      <a:pt x="40" y="118"/>
                    </a:lnTo>
                    <a:lnTo>
                      <a:pt x="49" y="111"/>
                    </a:lnTo>
                    <a:lnTo>
                      <a:pt x="58" y="108"/>
                    </a:lnTo>
                    <a:lnTo>
                      <a:pt x="65" y="105"/>
                    </a:lnTo>
                    <a:lnTo>
                      <a:pt x="73" y="95"/>
                    </a:lnTo>
                    <a:lnTo>
                      <a:pt x="76" y="86"/>
                    </a:lnTo>
                    <a:lnTo>
                      <a:pt x="83" y="79"/>
                    </a:lnTo>
                    <a:lnTo>
                      <a:pt x="86" y="73"/>
                    </a:lnTo>
                    <a:lnTo>
                      <a:pt x="95" y="58"/>
                    </a:lnTo>
                    <a:lnTo>
                      <a:pt x="110" y="45"/>
                    </a:lnTo>
                    <a:lnTo>
                      <a:pt x="116" y="39"/>
                    </a:lnTo>
                    <a:lnTo>
                      <a:pt x="131" y="32"/>
                    </a:lnTo>
                    <a:lnTo>
                      <a:pt x="146" y="26"/>
                    </a:lnTo>
                    <a:lnTo>
                      <a:pt x="156" y="23"/>
                    </a:lnTo>
                    <a:lnTo>
                      <a:pt x="164" y="23"/>
                    </a:lnTo>
                    <a:lnTo>
                      <a:pt x="177" y="23"/>
                    </a:lnTo>
                    <a:lnTo>
                      <a:pt x="192" y="26"/>
                    </a:lnTo>
                    <a:lnTo>
                      <a:pt x="207" y="32"/>
                    </a:lnTo>
                    <a:lnTo>
                      <a:pt x="217" y="42"/>
                    </a:lnTo>
                    <a:lnTo>
                      <a:pt x="220" y="48"/>
                    </a:lnTo>
                    <a:lnTo>
                      <a:pt x="232" y="16"/>
                    </a:lnTo>
                    <a:lnTo>
                      <a:pt x="222" y="10"/>
                    </a:lnTo>
                    <a:lnTo>
                      <a:pt x="210" y="4"/>
                    </a:lnTo>
                    <a:lnTo>
                      <a:pt x="195" y="4"/>
                    </a:lnTo>
                    <a:lnTo>
                      <a:pt x="183" y="0"/>
                    </a:lnTo>
                    <a:lnTo>
                      <a:pt x="167" y="0"/>
                    </a:lnTo>
                    <a:lnTo>
                      <a:pt x="156" y="4"/>
                    </a:lnTo>
                    <a:lnTo>
                      <a:pt x="141" y="10"/>
                    </a:lnTo>
                    <a:lnTo>
                      <a:pt x="131" y="16"/>
                    </a:lnTo>
                    <a:lnTo>
                      <a:pt x="126" y="20"/>
                    </a:lnTo>
                    <a:lnTo>
                      <a:pt x="110" y="32"/>
                    </a:lnTo>
                    <a:lnTo>
                      <a:pt x="101" y="45"/>
                    </a:lnTo>
                    <a:lnTo>
                      <a:pt x="88" y="58"/>
                    </a:lnTo>
                    <a:lnTo>
                      <a:pt x="80" y="70"/>
                    </a:lnTo>
                    <a:lnTo>
                      <a:pt x="73" y="79"/>
                    </a:lnTo>
                    <a:lnTo>
                      <a:pt x="61" y="86"/>
                    </a:lnTo>
                    <a:lnTo>
                      <a:pt x="52" y="89"/>
                    </a:lnTo>
                    <a:lnTo>
                      <a:pt x="43" y="92"/>
                    </a:lnTo>
                    <a:lnTo>
                      <a:pt x="34" y="92"/>
                    </a:lnTo>
                    <a:lnTo>
                      <a:pt x="25" y="92"/>
                    </a:lnTo>
                    <a:lnTo>
                      <a:pt x="19" y="89"/>
                    </a:lnTo>
                    <a:lnTo>
                      <a:pt x="7" y="83"/>
                    </a:lnTo>
                    <a:lnTo>
                      <a:pt x="0" y="11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3" name="Forma Livre 9"/>
              <p:cNvSpPr>
                <a:spLocks/>
              </p:cNvSpPr>
              <p:nvPr/>
            </p:nvSpPr>
            <p:spPr bwMode="ltGray">
              <a:xfrm>
                <a:off x="454" y="3914"/>
                <a:ext cx="232" cy="116"/>
              </a:xfrm>
              <a:custGeom>
                <a:avLst/>
                <a:gdLst>
                  <a:gd name="T0" fmla="*/ 0 w 232"/>
                  <a:gd name="T1" fmla="*/ 111 h 116"/>
                  <a:gd name="T2" fmla="*/ 9 w 232"/>
                  <a:gd name="T3" fmla="*/ 115 h 116"/>
                  <a:gd name="T4" fmla="*/ 19 w 232"/>
                  <a:gd name="T5" fmla="*/ 115 h 116"/>
                  <a:gd name="T6" fmla="*/ 30 w 232"/>
                  <a:gd name="T7" fmla="*/ 115 h 116"/>
                  <a:gd name="T8" fmla="*/ 40 w 232"/>
                  <a:gd name="T9" fmla="*/ 111 h 116"/>
                  <a:gd name="T10" fmla="*/ 49 w 232"/>
                  <a:gd name="T11" fmla="*/ 108 h 116"/>
                  <a:gd name="T12" fmla="*/ 61 w 232"/>
                  <a:gd name="T13" fmla="*/ 105 h 116"/>
                  <a:gd name="T14" fmla="*/ 64 w 232"/>
                  <a:gd name="T15" fmla="*/ 102 h 116"/>
                  <a:gd name="T16" fmla="*/ 73 w 232"/>
                  <a:gd name="T17" fmla="*/ 93 h 116"/>
                  <a:gd name="T18" fmla="*/ 76 w 232"/>
                  <a:gd name="T19" fmla="*/ 84 h 116"/>
                  <a:gd name="T20" fmla="*/ 82 w 232"/>
                  <a:gd name="T21" fmla="*/ 77 h 116"/>
                  <a:gd name="T22" fmla="*/ 85 w 232"/>
                  <a:gd name="T23" fmla="*/ 72 h 116"/>
                  <a:gd name="T24" fmla="*/ 95 w 232"/>
                  <a:gd name="T25" fmla="*/ 56 h 116"/>
                  <a:gd name="T26" fmla="*/ 110 w 232"/>
                  <a:gd name="T27" fmla="*/ 43 h 116"/>
                  <a:gd name="T28" fmla="*/ 116 w 232"/>
                  <a:gd name="T29" fmla="*/ 38 h 116"/>
                  <a:gd name="T30" fmla="*/ 131 w 232"/>
                  <a:gd name="T31" fmla="*/ 31 h 116"/>
                  <a:gd name="T32" fmla="*/ 146 w 232"/>
                  <a:gd name="T33" fmla="*/ 25 h 116"/>
                  <a:gd name="T34" fmla="*/ 155 w 232"/>
                  <a:gd name="T35" fmla="*/ 22 h 116"/>
                  <a:gd name="T36" fmla="*/ 167 w 232"/>
                  <a:gd name="T37" fmla="*/ 18 h 116"/>
                  <a:gd name="T38" fmla="*/ 176 w 232"/>
                  <a:gd name="T39" fmla="*/ 22 h 116"/>
                  <a:gd name="T40" fmla="*/ 191 w 232"/>
                  <a:gd name="T41" fmla="*/ 25 h 116"/>
                  <a:gd name="T42" fmla="*/ 206 w 232"/>
                  <a:gd name="T43" fmla="*/ 31 h 116"/>
                  <a:gd name="T44" fmla="*/ 216 w 232"/>
                  <a:gd name="T45" fmla="*/ 38 h 116"/>
                  <a:gd name="T46" fmla="*/ 219 w 232"/>
                  <a:gd name="T47" fmla="*/ 46 h 116"/>
                  <a:gd name="T48" fmla="*/ 231 w 232"/>
                  <a:gd name="T49" fmla="*/ 13 h 116"/>
                  <a:gd name="T50" fmla="*/ 222 w 232"/>
                  <a:gd name="T51" fmla="*/ 10 h 116"/>
                  <a:gd name="T52" fmla="*/ 209 w 232"/>
                  <a:gd name="T53" fmla="*/ 3 h 116"/>
                  <a:gd name="T54" fmla="*/ 194 w 232"/>
                  <a:gd name="T55" fmla="*/ 0 h 116"/>
                  <a:gd name="T56" fmla="*/ 182 w 232"/>
                  <a:gd name="T57" fmla="*/ 0 h 116"/>
                  <a:gd name="T58" fmla="*/ 167 w 232"/>
                  <a:gd name="T59" fmla="*/ 0 h 116"/>
                  <a:gd name="T60" fmla="*/ 155 w 232"/>
                  <a:gd name="T61" fmla="*/ 3 h 116"/>
                  <a:gd name="T62" fmla="*/ 143 w 232"/>
                  <a:gd name="T63" fmla="*/ 10 h 116"/>
                  <a:gd name="T64" fmla="*/ 131 w 232"/>
                  <a:gd name="T65" fmla="*/ 13 h 116"/>
                  <a:gd name="T66" fmla="*/ 125 w 232"/>
                  <a:gd name="T67" fmla="*/ 18 h 116"/>
                  <a:gd name="T68" fmla="*/ 113 w 232"/>
                  <a:gd name="T69" fmla="*/ 31 h 116"/>
                  <a:gd name="T70" fmla="*/ 100 w 232"/>
                  <a:gd name="T71" fmla="*/ 43 h 116"/>
                  <a:gd name="T72" fmla="*/ 88 w 232"/>
                  <a:gd name="T73" fmla="*/ 56 h 116"/>
                  <a:gd name="T74" fmla="*/ 80 w 232"/>
                  <a:gd name="T75" fmla="*/ 69 h 116"/>
                  <a:gd name="T76" fmla="*/ 73 w 232"/>
                  <a:gd name="T77" fmla="*/ 74 h 116"/>
                  <a:gd name="T78" fmla="*/ 61 w 232"/>
                  <a:gd name="T79" fmla="*/ 84 h 116"/>
                  <a:gd name="T80" fmla="*/ 52 w 232"/>
                  <a:gd name="T81" fmla="*/ 87 h 116"/>
                  <a:gd name="T82" fmla="*/ 45 w 232"/>
                  <a:gd name="T83" fmla="*/ 90 h 116"/>
                  <a:gd name="T84" fmla="*/ 34 w 232"/>
                  <a:gd name="T85" fmla="*/ 90 h 116"/>
                  <a:gd name="T86" fmla="*/ 25 w 232"/>
                  <a:gd name="T87" fmla="*/ 90 h 116"/>
                  <a:gd name="T88" fmla="*/ 19 w 232"/>
                  <a:gd name="T89" fmla="*/ 87 h 116"/>
                  <a:gd name="T90" fmla="*/ 7 w 232"/>
                  <a:gd name="T91" fmla="*/ 80 h 116"/>
                  <a:gd name="T92" fmla="*/ 0 w 232"/>
                  <a:gd name="T93" fmla="*/ 11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2" h="116">
                    <a:moveTo>
                      <a:pt x="0" y="111"/>
                    </a:moveTo>
                    <a:lnTo>
                      <a:pt x="9" y="115"/>
                    </a:lnTo>
                    <a:lnTo>
                      <a:pt x="19" y="115"/>
                    </a:lnTo>
                    <a:lnTo>
                      <a:pt x="30" y="115"/>
                    </a:lnTo>
                    <a:lnTo>
                      <a:pt x="40" y="111"/>
                    </a:lnTo>
                    <a:lnTo>
                      <a:pt x="49" y="108"/>
                    </a:lnTo>
                    <a:lnTo>
                      <a:pt x="61" y="105"/>
                    </a:lnTo>
                    <a:lnTo>
                      <a:pt x="64" y="102"/>
                    </a:lnTo>
                    <a:lnTo>
                      <a:pt x="73" y="93"/>
                    </a:lnTo>
                    <a:lnTo>
                      <a:pt x="76" y="84"/>
                    </a:lnTo>
                    <a:lnTo>
                      <a:pt x="82" y="77"/>
                    </a:lnTo>
                    <a:lnTo>
                      <a:pt x="85" y="72"/>
                    </a:lnTo>
                    <a:lnTo>
                      <a:pt x="95" y="56"/>
                    </a:lnTo>
                    <a:lnTo>
                      <a:pt x="110" y="43"/>
                    </a:lnTo>
                    <a:lnTo>
                      <a:pt x="116" y="38"/>
                    </a:lnTo>
                    <a:lnTo>
                      <a:pt x="131" y="31"/>
                    </a:lnTo>
                    <a:lnTo>
                      <a:pt x="146" y="25"/>
                    </a:lnTo>
                    <a:lnTo>
                      <a:pt x="155" y="22"/>
                    </a:lnTo>
                    <a:lnTo>
                      <a:pt x="167" y="18"/>
                    </a:lnTo>
                    <a:lnTo>
                      <a:pt x="176" y="22"/>
                    </a:lnTo>
                    <a:lnTo>
                      <a:pt x="191" y="25"/>
                    </a:lnTo>
                    <a:lnTo>
                      <a:pt x="206" y="31"/>
                    </a:lnTo>
                    <a:lnTo>
                      <a:pt x="216" y="38"/>
                    </a:lnTo>
                    <a:lnTo>
                      <a:pt x="219" y="46"/>
                    </a:lnTo>
                    <a:lnTo>
                      <a:pt x="231" y="13"/>
                    </a:lnTo>
                    <a:lnTo>
                      <a:pt x="222" y="10"/>
                    </a:lnTo>
                    <a:lnTo>
                      <a:pt x="209" y="3"/>
                    </a:lnTo>
                    <a:lnTo>
                      <a:pt x="194" y="0"/>
                    </a:lnTo>
                    <a:lnTo>
                      <a:pt x="182" y="0"/>
                    </a:lnTo>
                    <a:lnTo>
                      <a:pt x="167" y="0"/>
                    </a:lnTo>
                    <a:lnTo>
                      <a:pt x="155" y="3"/>
                    </a:lnTo>
                    <a:lnTo>
                      <a:pt x="143" y="10"/>
                    </a:lnTo>
                    <a:lnTo>
                      <a:pt x="131" y="13"/>
                    </a:lnTo>
                    <a:lnTo>
                      <a:pt x="125" y="18"/>
                    </a:lnTo>
                    <a:lnTo>
                      <a:pt x="113" y="31"/>
                    </a:lnTo>
                    <a:lnTo>
                      <a:pt x="100" y="43"/>
                    </a:lnTo>
                    <a:lnTo>
                      <a:pt x="88" y="56"/>
                    </a:lnTo>
                    <a:lnTo>
                      <a:pt x="80" y="69"/>
                    </a:lnTo>
                    <a:lnTo>
                      <a:pt x="73" y="74"/>
                    </a:lnTo>
                    <a:lnTo>
                      <a:pt x="61" y="84"/>
                    </a:lnTo>
                    <a:lnTo>
                      <a:pt x="52" y="87"/>
                    </a:lnTo>
                    <a:lnTo>
                      <a:pt x="45" y="90"/>
                    </a:lnTo>
                    <a:lnTo>
                      <a:pt x="34" y="90"/>
                    </a:lnTo>
                    <a:lnTo>
                      <a:pt x="25" y="90"/>
                    </a:lnTo>
                    <a:lnTo>
                      <a:pt x="19" y="87"/>
                    </a:lnTo>
                    <a:lnTo>
                      <a:pt x="7" y="80"/>
                    </a:lnTo>
                    <a:lnTo>
                      <a:pt x="0" y="111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4" name="Forma Livre 10"/>
              <p:cNvSpPr>
                <a:spLocks/>
              </p:cNvSpPr>
              <p:nvPr/>
            </p:nvSpPr>
            <p:spPr bwMode="ltGray">
              <a:xfrm>
                <a:off x="5314" y="1011"/>
                <a:ext cx="233" cy="119"/>
              </a:xfrm>
              <a:custGeom>
                <a:avLst/>
                <a:gdLst>
                  <a:gd name="T0" fmla="*/ 232 w 233"/>
                  <a:gd name="T1" fmla="*/ 115 h 119"/>
                  <a:gd name="T2" fmla="*/ 222 w 233"/>
                  <a:gd name="T3" fmla="*/ 115 h 119"/>
                  <a:gd name="T4" fmla="*/ 214 w 233"/>
                  <a:gd name="T5" fmla="*/ 118 h 119"/>
                  <a:gd name="T6" fmla="*/ 201 w 233"/>
                  <a:gd name="T7" fmla="*/ 118 h 119"/>
                  <a:gd name="T8" fmla="*/ 192 w 233"/>
                  <a:gd name="T9" fmla="*/ 115 h 119"/>
                  <a:gd name="T10" fmla="*/ 183 w 233"/>
                  <a:gd name="T11" fmla="*/ 112 h 119"/>
                  <a:gd name="T12" fmla="*/ 171 w 233"/>
                  <a:gd name="T13" fmla="*/ 106 h 119"/>
                  <a:gd name="T14" fmla="*/ 164 w 233"/>
                  <a:gd name="T15" fmla="*/ 102 h 119"/>
                  <a:gd name="T16" fmla="*/ 158 w 233"/>
                  <a:gd name="T17" fmla="*/ 94 h 119"/>
                  <a:gd name="T18" fmla="*/ 153 w 233"/>
                  <a:gd name="T19" fmla="*/ 84 h 119"/>
                  <a:gd name="T20" fmla="*/ 149 w 233"/>
                  <a:gd name="T21" fmla="*/ 78 h 119"/>
                  <a:gd name="T22" fmla="*/ 146 w 233"/>
                  <a:gd name="T23" fmla="*/ 71 h 119"/>
                  <a:gd name="T24" fmla="*/ 134 w 233"/>
                  <a:gd name="T25" fmla="*/ 59 h 119"/>
                  <a:gd name="T26" fmla="*/ 122 w 233"/>
                  <a:gd name="T27" fmla="*/ 44 h 119"/>
                  <a:gd name="T28" fmla="*/ 113 w 233"/>
                  <a:gd name="T29" fmla="*/ 37 h 119"/>
                  <a:gd name="T30" fmla="*/ 97 w 233"/>
                  <a:gd name="T31" fmla="*/ 31 h 119"/>
                  <a:gd name="T32" fmla="*/ 85 w 233"/>
                  <a:gd name="T33" fmla="*/ 28 h 119"/>
                  <a:gd name="T34" fmla="*/ 73 w 233"/>
                  <a:gd name="T35" fmla="*/ 24 h 119"/>
                  <a:gd name="T36" fmla="*/ 64 w 233"/>
                  <a:gd name="T37" fmla="*/ 21 h 119"/>
                  <a:gd name="T38" fmla="*/ 52 w 233"/>
                  <a:gd name="T39" fmla="*/ 24 h 119"/>
                  <a:gd name="T40" fmla="*/ 39 w 233"/>
                  <a:gd name="T41" fmla="*/ 28 h 119"/>
                  <a:gd name="T42" fmla="*/ 24 w 233"/>
                  <a:gd name="T43" fmla="*/ 31 h 119"/>
                  <a:gd name="T44" fmla="*/ 15 w 233"/>
                  <a:gd name="T45" fmla="*/ 40 h 119"/>
                  <a:gd name="T46" fmla="*/ 9 w 233"/>
                  <a:gd name="T47" fmla="*/ 47 h 119"/>
                  <a:gd name="T48" fmla="*/ 0 w 233"/>
                  <a:gd name="T49" fmla="*/ 16 h 119"/>
                  <a:gd name="T50" fmla="*/ 6 w 233"/>
                  <a:gd name="T51" fmla="*/ 9 h 119"/>
                  <a:gd name="T52" fmla="*/ 21 w 233"/>
                  <a:gd name="T53" fmla="*/ 6 h 119"/>
                  <a:gd name="T54" fmla="*/ 33 w 233"/>
                  <a:gd name="T55" fmla="*/ 3 h 119"/>
                  <a:gd name="T56" fmla="*/ 49 w 233"/>
                  <a:gd name="T57" fmla="*/ 0 h 119"/>
                  <a:gd name="T58" fmla="*/ 61 w 233"/>
                  <a:gd name="T59" fmla="*/ 3 h 119"/>
                  <a:gd name="T60" fmla="*/ 73 w 233"/>
                  <a:gd name="T61" fmla="*/ 6 h 119"/>
                  <a:gd name="T62" fmla="*/ 88 w 233"/>
                  <a:gd name="T63" fmla="*/ 13 h 119"/>
                  <a:gd name="T64" fmla="*/ 100 w 233"/>
                  <a:gd name="T65" fmla="*/ 16 h 119"/>
                  <a:gd name="T66" fmla="*/ 107 w 233"/>
                  <a:gd name="T67" fmla="*/ 21 h 119"/>
                  <a:gd name="T68" fmla="*/ 118 w 233"/>
                  <a:gd name="T69" fmla="*/ 31 h 119"/>
                  <a:gd name="T70" fmla="*/ 131 w 233"/>
                  <a:gd name="T71" fmla="*/ 47 h 119"/>
                  <a:gd name="T72" fmla="*/ 143 w 233"/>
                  <a:gd name="T73" fmla="*/ 59 h 119"/>
                  <a:gd name="T74" fmla="*/ 153 w 233"/>
                  <a:gd name="T75" fmla="*/ 71 h 119"/>
                  <a:gd name="T76" fmla="*/ 158 w 233"/>
                  <a:gd name="T77" fmla="*/ 78 h 119"/>
                  <a:gd name="T78" fmla="*/ 168 w 233"/>
                  <a:gd name="T79" fmla="*/ 84 h 119"/>
                  <a:gd name="T80" fmla="*/ 177 w 233"/>
                  <a:gd name="T81" fmla="*/ 91 h 119"/>
                  <a:gd name="T82" fmla="*/ 186 w 233"/>
                  <a:gd name="T83" fmla="*/ 94 h 119"/>
                  <a:gd name="T84" fmla="*/ 199 w 233"/>
                  <a:gd name="T85" fmla="*/ 94 h 119"/>
                  <a:gd name="T86" fmla="*/ 204 w 233"/>
                  <a:gd name="T87" fmla="*/ 91 h 119"/>
                  <a:gd name="T88" fmla="*/ 214 w 233"/>
                  <a:gd name="T89" fmla="*/ 91 h 119"/>
                  <a:gd name="T90" fmla="*/ 225 w 233"/>
                  <a:gd name="T91" fmla="*/ 84 h 119"/>
                  <a:gd name="T92" fmla="*/ 232 w 233"/>
                  <a:gd name="T93" fmla="*/ 11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3" h="119">
                    <a:moveTo>
                      <a:pt x="232" y="115"/>
                    </a:moveTo>
                    <a:lnTo>
                      <a:pt x="222" y="115"/>
                    </a:lnTo>
                    <a:lnTo>
                      <a:pt x="214" y="118"/>
                    </a:lnTo>
                    <a:lnTo>
                      <a:pt x="201" y="118"/>
                    </a:lnTo>
                    <a:lnTo>
                      <a:pt x="192" y="115"/>
                    </a:lnTo>
                    <a:lnTo>
                      <a:pt x="183" y="112"/>
                    </a:lnTo>
                    <a:lnTo>
                      <a:pt x="171" y="106"/>
                    </a:lnTo>
                    <a:lnTo>
                      <a:pt x="164" y="102"/>
                    </a:lnTo>
                    <a:lnTo>
                      <a:pt x="158" y="94"/>
                    </a:lnTo>
                    <a:lnTo>
                      <a:pt x="153" y="84"/>
                    </a:lnTo>
                    <a:lnTo>
                      <a:pt x="149" y="78"/>
                    </a:lnTo>
                    <a:lnTo>
                      <a:pt x="146" y="71"/>
                    </a:lnTo>
                    <a:lnTo>
                      <a:pt x="134" y="59"/>
                    </a:lnTo>
                    <a:lnTo>
                      <a:pt x="122" y="44"/>
                    </a:lnTo>
                    <a:lnTo>
                      <a:pt x="113" y="37"/>
                    </a:lnTo>
                    <a:lnTo>
                      <a:pt x="97" y="31"/>
                    </a:lnTo>
                    <a:lnTo>
                      <a:pt x="85" y="28"/>
                    </a:lnTo>
                    <a:lnTo>
                      <a:pt x="73" y="24"/>
                    </a:lnTo>
                    <a:lnTo>
                      <a:pt x="64" y="21"/>
                    </a:lnTo>
                    <a:lnTo>
                      <a:pt x="52" y="24"/>
                    </a:lnTo>
                    <a:lnTo>
                      <a:pt x="39" y="28"/>
                    </a:lnTo>
                    <a:lnTo>
                      <a:pt x="24" y="31"/>
                    </a:lnTo>
                    <a:lnTo>
                      <a:pt x="15" y="40"/>
                    </a:lnTo>
                    <a:lnTo>
                      <a:pt x="9" y="47"/>
                    </a:lnTo>
                    <a:lnTo>
                      <a:pt x="0" y="16"/>
                    </a:lnTo>
                    <a:lnTo>
                      <a:pt x="6" y="9"/>
                    </a:lnTo>
                    <a:lnTo>
                      <a:pt x="21" y="6"/>
                    </a:lnTo>
                    <a:lnTo>
                      <a:pt x="33" y="3"/>
                    </a:lnTo>
                    <a:lnTo>
                      <a:pt x="49" y="0"/>
                    </a:lnTo>
                    <a:lnTo>
                      <a:pt x="61" y="3"/>
                    </a:lnTo>
                    <a:lnTo>
                      <a:pt x="73" y="6"/>
                    </a:lnTo>
                    <a:lnTo>
                      <a:pt x="88" y="13"/>
                    </a:lnTo>
                    <a:lnTo>
                      <a:pt x="100" y="16"/>
                    </a:lnTo>
                    <a:lnTo>
                      <a:pt x="107" y="21"/>
                    </a:lnTo>
                    <a:lnTo>
                      <a:pt x="118" y="31"/>
                    </a:lnTo>
                    <a:lnTo>
                      <a:pt x="131" y="47"/>
                    </a:lnTo>
                    <a:lnTo>
                      <a:pt x="143" y="59"/>
                    </a:lnTo>
                    <a:lnTo>
                      <a:pt x="153" y="71"/>
                    </a:lnTo>
                    <a:lnTo>
                      <a:pt x="158" y="78"/>
                    </a:lnTo>
                    <a:lnTo>
                      <a:pt x="168" y="84"/>
                    </a:lnTo>
                    <a:lnTo>
                      <a:pt x="177" y="91"/>
                    </a:lnTo>
                    <a:lnTo>
                      <a:pt x="186" y="94"/>
                    </a:lnTo>
                    <a:lnTo>
                      <a:pt x="199" y="94"/>
                    </a:lnTo>
                    <a:lnTo>
                      <a:pt x="204" y="91"/>
                    </a:lnTo>
                    <a:lnTo>
                      <a:pt x="214" y="91"/>
                    </a:lnTo>
                    <a:lnTo>
                      <a:pt x="225" y="84"/>
                    </a:lnTo>
                    <a:lnTo>
                      <a:pt x="232" y="11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5" name="Forma Livre 11"/>
              <p:cNvSpPr>
                <a:spLocks/>
              </p:cNvSpPr>
              <p:nvPr/>
            </p:nvSpPr>
            <p:spPr bwMode="ltGray">
              <a:xfrm>
                <a:off x="1852" y="147"/>
                <a:ext cx="232" cy="114"/>
              </a:xfrm>
              <a:custGeom>
                <a:avLst/>
                <a:gdLst>
                  <a:gd name="T0" fmla="*/ 231 w 232"/>
                  <a:gd name="T1" fmla="*/ 110 h 114"/>
                  <a:gd name="T2" fmla="*/ 221 w 232"/>
                  <a:gd name="T3" fmla="*/ 113 h 114"/>
                  <a:gd name="T4" fmla="*/ 213 w 232"/>
                  <a:gd name="T5" fmla="*/ 113 h 114"/>
                  <a:gd name="T6" fmla="*/ 201 w 232"/>
                  <a:gd name="T7" fmla="*/ 113 h 114"/>
                  <a:gd name="T8" fmla="*/ 191 w 232"/>
                  <a:gd name="T9" fmla="*/ 113 h 114"/>
                  <a:gd name="T10" fmla="*/ 183 w 232"/>
                  <a:gd name="T11" fmla="*/ 110 h 114"/>
                  <a:gd name="T12" fmla="*/ 170 w 232"/>
                  <a:gd name="T13" fmla="*/ 104 h 114"/>
                  <a:gd name="T14" fmla="*/ 167 w 232"/>
                  <a:gd name="T15" fmla="*/ 102 h 114"/>
                  <a:gd name="T16" fmla="*/ 158 w 232"/>
                  <a:gd name="T17" fmla="*/ 92 h 114"/>
                  <a:gd name="T18" fmla="*/ 155 w 232"/>
                  <a:gd name="T19" fmla="*/ 82 h 114"/>
                  <a:gd name="T20" fmla="*/ 148 w 232"/>
                  <a:gd name="T21" fmla="*/ 77 h 114"/>
                  <a:gd name="T22" fmla="*/ 145 w 232"/>
                  <a:gd name="T23" fmla="*/ 71 h 114"/>
                  <a:gd name="T24" fmla="*/ 133 w 232"/>
                  <a:gd name="T25" fmla="*/ 56 h 114"/>
                  <a:gd name="T26" fmla="*/ 122 w 232"/>
                  <a:gd name="T27" fmla="*/ 43 h 114"/>
                  <a:gd name="T28" fmla="*/ 112 w 232"/>
                  <a:gd name="T29" fmla="*/ 36 h 114"/>
                  <a:gd name="T30" fmla="*/ 100 w 232"/>
                  <a:gd name="T31" fmla="*/ 31 h 114"/>
                  <a:gd name="T32" fmla="*/ 85 w 232"/>
                  <a:gd name="T33" fmla="*/ 25 h 114"/>
                  <a:gd name="T34" fmla="*/ 76 w 232"/>
                  <a:gd name="T35" fmla="*/ 21 h 114"/>
                  <a:gd name="T36" fmla="*/ 64 w 232"/>
                  <a:gd name="T37" fmla="*/ 21 h 114"/>
                  <a:gd name="T38" fmla="*/ 54 w 232"/>
                  <a:gd name="T39" fmla="*/ 21 h 114"/>
                  <a:gd name="T40" fmla="*/ 39 w 232"/>
                  <a:gd name="T41" fmla="*/ 25 h 114"/>
                  <a:gd name="T42" fmla="*/ 24 w 232"/>
                  <a:gd name="T43" fmla="*/ 31 h 114"/>
                  <a:gd name="T44" fmla="*/ 15 w 232"/>
                  <a:gd name="T45" fmla="*/ 36 h 114"/>
                  <a:gd name="T46" fmla="*/ 9 w 232"/>
                  <a:gd name="T47" fmla="*/ 46 h 114"/>
                  <a:gd name="T48" fmla="*/ 0 w 232"/>
                  <a:gd name="T49" fmla="*/ 15 h 114"/>
                  <a:gd name="T50" fmla="*/ 9 w 232"/>
                  <a:gd name="T51" fmla="*/ 10 h 114"/>
                  <a:gd name="T52" fmla="*/ 21 w 232"/>
                  <a:gd name="T53" fmla="*/ 3 h 114"/>
                  <a:gd name="T54" fmla="*/ 33 w 232"/>
                  <a:gd name="T55" fmla="*/ 0 h 114"/>
                  <a:gd name="T56" fmla="*/ 48 w 232"/>
                  <a:gd name="T57" fmla="*/ 0 h 114"/>
                  <a:gd name="T58" fmla="*/ 64 w 232"/>
                  <a:gd name="T59" fmla="*/ 0 h 114"/>
                  <a:gd name="T60" fmla="*/ 72 w 232"/>
                  <a:gd name="T61" fmla="*/ 3 h 114"/>
                  <a:gd name="T62" fmla="*/ 87 w 232"/>
                  <a:gd name="T63" fmla="*/ 10 h 114"/>
                  <a:gd name="T64" fmla="*/ 100 w 232"/>
                  <a:gd name="T65" fmla="*/ 15 h 114"/>
                  <a:gd name="T66" fmla="*/ 106 w 232"/>
                  <a:gd name="T67" fmla="*/ 18 h 114"/>
                  <a:gd name="T68" fmla="*/ 118 w 232"/>
                  <a:gd name="T69" fmla="*/ 31 h 114"/>
                  <a:gd name="T70" fmla="*/ 130 w 232"/>
                  <a:gd name="T71" fmla="*/ 43 h 114"/>
                  <a:gd name="T72" fmla="*/ 143 w 232"/>
                  <a:gd name="T73" fmla="*/ 58 h 114"/>
                  <a:gd name="T74" fmla="*/ 152 w 232"/>
                  <a:gd name="T75" fmla="*/ 67 h 114"/>
                  <a:gd name="T76" fmla="*/ 158 w 232"/>
                  <a:gd name="T77" fmla="*/ 77 h 114"/>
                  <a:gd name="T78" fmla="*/ 167 w 232"/>
                  <a:gd name="T79" fmla="*/ 82 h 114"/>
                  <a:gd name="T80" fmla="*/ 179 w 232"/>
                  <a:gd name="T81" fmla="*/ 86 h 114"/>
                  <a:gd name="T82" fmla="*/ 185 w 232"/>
                  <a:gd name="T83" fmla="*/ 89 h 114"/>
                  <a:gd name="T84" fmla="*/ 198 w 232"/>
                  <a:gd name="T85" fmla="*/ 89 h 114"/>
                  <a:gd name="T86" fmla="*/ 206 w 232"/>
                  <a:gd name="T87" fmla="*/ 89 h 114"/>
                  <a:gd name="T88" fmla="*/ 213 w 232"/>
                  <a:gd name="T89" fmla="*/ 86 h 114"/>
                  <a:gd name="T90" fmla="*/ 224 w 232"/>
                  <a:gd name="T91" fmla="*/ 79 h 114"/>
                  <a:gd name="T92" fmla="*/ 231 w 232"/>
                  <a:gd name="T93" fmla="*/ 11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2" h="114">
                    <a:moveTo>
                      <a:pt x="231" y="110"/>
                    </a:moveTo>
                    <a:lnTo>
                      <a:pt x="221" y="113"/>
                    </a:lnTo>
                    <a:lnTo>
                      <a:pt x="213" y="113"/>
                    </a:lnTo>
                    <a:lnTo>
                      <a:pt x="201" y="113"/>
                    </a:lnTo>
                    <a:lnTo>
                      <a:pt x="191" y="113"/>
                    </a:lnTo>
                    <a:lnTo>
                      <a:pt x="183" y="110"/>
                    </a:lnTo>
                    <a:lnTo>
                      <a:pt x="170" y="104"/>
                    </a:lnTo>
                    <a:lnTo>
                      <a:pt x="167" y="102"/>
                    </a:lnTo>
                    <a:lnTo>
                      <a:pt x="158" y="92"/>
                    </a:lnTo>
                    <a:lnTo>
                      <a:pt x="155" y="82"/>
                    </a:lnTo>
                    <a:lnTo>
                      <a:pt x="148" y="77"/>
                    </a:lnTo>
                    <a:lnTo>
                      <a:pt x="145" y="71"/>
                    </a:lnTo>
                    <a:lnTo>
                      <a:pt x="133" y="56"/>
                    </a:lnTo>
                    <a:lnTo>
                      <a:pt x="122" y="43"/>
                    </a:lnTo>
                    <a:lnTo>
                      <a:pt x="112" y="36"/>
                    </a:lnTo>
                    <a:lnTo>
                      <a:pt x="100" y="31"/>
                    </a:lnTo>
                    <a:lnTo>
                      <a:pt x="85" y="25"/>
                    </a:lnTo>
                    <a:lnTo>
                      <a:pt x="76" y="21"/>
                    </a:lnTo>
                    <a:lnTo>
                      <a:pt x="64" y="21"/>
                    </a:lnTo>
                    <a:lnTo>
                      <a:pt x="54" y="21"/>
                    </a:lnTo>
                    <a:lnTo>
                      <a:pt x="39" y="25"/>
                    </a:lnTo>
                    <a:lnTo>
                      <a:pt x="24" y="31"/>
                    </a:lnTo>
                    <a:lnTo>
                      <a:pt x="15" y="36"/>
                    </a:lnTo>
                    <a:lnTo>
                      <a:pt x="9" y="46"/>
                    </a:lnTo>
                    <a:lnTo>
                      <a:pt x="0" y="15"/>
                    </a:lnTo>
                    <a:lnTo>
                      <a:pt x="9" y="10"/>
                    </a:lnTo>
                    <a:lnTo>
                      <a:pt x="21" y="3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72" y="3"/>
                    </a:lnTo>
                    <a:lnTo>
                      <a:pt x="87" y="10"/>
                    </a:lnTo>
                    <a:lnTo>
                      <a:pt x="100" y="15"/>
                    </a:lnTo>
                    <a:lnTo>
                      <a:pt x="106" y="18"/>
                    </a:lnTo>
                    <a:lnTo>
                      <a:pt x="118" y="31"/>
                    </a:lnTo>
                    <a:lnTo>
                      <a:pt x="130" y="43"/>
                    </a:lnTo>
                    <a:lnTo>
                      <a:pt x="143" y="58"/>
                    </a:lnTo>
                    <a:lnTo>
                      <a:pt x="152" y="67"/>
                    </a:lnTo>
                    <a:lnTo>
                      <a:pt x="158" y="77"/>
                    </a:lnTo>
                    <a:lnTo>
                      <a:pt x="167" y="82"/>
                    </a:lnTo>
                    <a:lnTo>
                      <a:pt x="179" y="86"/>
                    </a:lnTo>
                    <a:lnTo>
                      <a:pt x="185" y="89"/>
                    </a:lnTo>
                    <a:lnTo>
                      <a:pt x="198" y="89"/>
                    </a:lnTo>
                    <a:lnTo>
                      <a:pt x="206" y="89"/>
                    </a:lnTo>
                    <a:lnTo>
                      <a:pt x="213" y="86"/>
                    </a:lnTo>
                    <a:lnTo>
                      <a:pt x="224" y="79"/>
                    </a:lnTo>
                    <a:lnTo>
                      <a:pt x="231" y="11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6" name="Forma Livre 12"/>
              <p:cNvSpPr>
                <a:spLocks/>
              </p:cNvSpPr>
              <p:nvPr/>
            </p:nvSpPr>
            <p:spPr bwMode="ltGray">
              <a:xfrm>
                <a:off x="151" y="121"/>
                <a:ext cx="233" cy="120"/>
              </a:xfrm>
              <a:custGeom>
                <a:avLst/>
                <a:gdLst>
                  <a:gd name="T0" fmla="*/ 232 w 233"/>
                  <a:gd name="T1" fmla="*/ 116 h 120"/>
                  <a:gd name="T2" fmla="*/ 223 w 233"/>
                  <a:gd name="T3" fmla="*/ 116 h 120"/>
                  <a:gd name="T4" fmla="*/ 214 w 233"/>
                  <a:gd name="T5" fmla="*/ 119 h 120"/>
                  <a:gd name="T6" fmla="*/ 204 w 233"/>
                  <a:gd name="T7" fmla="*/ 119 h 120"/>
                  <a:gd name="T8" fmla="*/ 193 w 233"/>
                  <a:gd name="T9" fmla="*/ 116 h 120"/>
                  <a:gd name="T10" fmla="*/ 183 w 233"/>
                  <a:gd name="T11" fmla="*/ 112 h 120"/>
                  <a:gd name="T12" fmla="*/ 174 w 233"/>
                  <a:gd name="T13" fmla="*/ 106 h 120"/>
                  <a:gd name="T14" fmla="*/ 168 w 233"/>
                  <a:gd name="T15" fmla="*/ 103 h 120"/>
                  <a:gd name="T16" fmla="*/ 158 w 233"/>
                  <a:gd name="T17" fmla="*/ 94 h 120"/>
                  <a:gd name="T18" fmla="*/ 156 w 233"/>
                  <a:gd name="T19" fmla="*/ 85 h 120"/>
                  <a:gd name="T20" fmla="*/ 150 w 233"/>
                  <a:gd name="T21" fmla="*/ 78 h 120"/>
                  <a:gd name="T22" fmla="*/ 147 w 233"/>
                  <a:gd name="T23" fmla="*/ 72 h 120"/>
                  <a:gd name="T24" fmla="*/ 137 w 233"/>
                  <a:gd name="T25" fmla="*/ 60 h 120"/>
                  <a:gd name="T26" fmla="*/ 122 w 233"/>
                  <a:gd name="T27" fmla="*/ 44 h 120"/>
                  <a:gd name="T28" fmla="*/ 116 w 233"/>
                  <a:gd name="T29" fmla="*/ 38 h 120"/>
                  <a:gd name="T30" fmla="*/ 101 w 233"/>
                  <a:gd name="T31" fmla="*/ 31 h 120"/>
                  <a:gd name="T32" fmla="*/ 86 w 233"/>
                  <a:gd name="T33" fmla="*/ 25 h 120"/>
                  <a:gd name="T34" fmla="*/ 76 w 233"/>
                  <a:gd name="T35" fmla="*/ 22 h 120"/>
                  <a:gd name="T36" fmla="*/ 67 w 233"/>
                  <a:gd name="T37" fmla="*/ 22 h 120"/>
                  <a:gd name="T38" fmla="*/ 55 w 233"/>
                  <a:gd name="T39" fmla="*/ 22 h 120"/>
                  <a:gd name="T40" fmla="*/ 40 w 233"/>
                  <a:gd name="T41" fmla="*/ 28 h 120"/>
                  <a:gd name="T42" fmla="*/ 25 w 233"/>
                  <a:gd name="T43" fmla="*/ 31 h 120"/>
                  <a:gd name="T44" fmla="*/ 18 w 233"/>
                  <a:gd name="T45" fmla="*/ 41 h 120"/>
                  <a:gd name="T46" fmla="*/ 12 w 233"/>
                  <a:gd name="T47" fmla="*/ 47 h 120"/>
                  <a:gd name="T48" fmla="*/ 0 w 233"/>
                  <a:gd name="T49" fmla="*/ 16 h 120"/>
                  <a:gd name="T50" fmla="*/ 10 w 233"/>
                  <a:gd name="T51" fmla="*/ 10 h 120"/>
                  <a:gd name="T52" fmla="*/ 21 w 233"/>
                  <a:gd name="T53" fmla="*/ 7 h 120"/>
                  <a:gd name="T54" fmla="*/ 36 w 233"/>
                  <a:gd name="T55" fmla="*/ 3 h 120"/>
                  <a:gd name="T56" fmla="*/ 49 w 233"/>
                  <a:gd name="T57" fmla="*/ 0 h 120"/>
                  <a:gd name="T58" fmla="*/ 64 w 233"/>
                  <a:gd name="T59" fmla="*/ 3 h 120"/>
                  <a:gd name="T60" fmla="*/ 76 w 233"/>
                  <a:gd name="T61" fmla="*/ 7 h 120"/>
                  <a:gd name="T62" fmla="*/ 89 w 233"/>
                  <a:gd name="T63" fmla="*/ 13 h 120"/>
                  <a:gd name="T64" fmla="*/ 101 w 233"/>
                  <a:gd name="T65" fmla="*/ 16 h 120"/>
                  <a:gd name="T66" fmla="*/ 107 w 233"/>
                  <a:gd name="T67" fmla="*/ 22 h 120"/>
                  <a:gd name="T68" fmla="*/ 119 w 233"/>
                  <a:gd name="T69" fmla="*/ 31 h 120"/>
                  <a:gd name="T70" fmla="*/ 132 w 233"/>
                  <a:gd name="T71" fmla="*/ 47 h 120"/>
                  <a:gd name="T72" fmla="*/ 143 w 233"/>
                  <a:gd name="T73" fmla="*/ 60 h 120"/>
                  <a:gd name="T74" fmla="*/ 153 w 233"/>
                  <a:gd name="T75" fmla="*/ 72 h 120"/>
                  <a:gd name="T76" fmla="*/ 158 w 233"/>
                  <a:gd name="T77" fmla="*/ 78 h 120"/>
                  <a:gd name="T78" fmla="*/ 171 w 233"/>
                  <a:gd name="T79" fmla="*/ 85 h 120"/>
                  <a:gd name="T80" fmla="*/ 180 w 233"/>
                  <a:gd name="T81" fmla="*/ 91 h 120"/>
                  <a:gd name="T82" fmla="*/ 189 w 233"/>
                  <a:gd name="T83" fmla="*/ 94 h 120"/>
                  <a:gd name="T84" fmla="*/ 199 w 233"/>
                  <a:gd name="T85" fmla="*/ 94 h 120"/>
                  <a:gd name="T86" fmla="*/ 208 w 233"/>
                  <a:gd name="T87" fmla="*/ 91 h 120"/>
                  <a:gd name="T88" fmla="*/ 214 w 233"/>
                  <a:gd name="T89" fmla="*/ 91 h 120"/>
                  <a:gd name="T90" fmla="*/ 226 w 233"/>
                  <a:gd name="T91" fmla="*/ 85 h 120"/>
                  <a:gd name="T92" fmla="*/ 232 w 233"/>
                  <a:gd name="T93" fmla="*/ 11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3" h="120">
                    <a:moveTo>
                      <a:pt x="232" y="116"/>
                    </a:moveTo>
                    <a:lnTo>
                      <a:pt x="223" y="116"/>
                    </a:lnTo>
                    <a:lnTo>
                      <a:pt x="214" y="119"/>
                    </a:lnTo>
                    <a:lnTo>
                      <a:pt x="204" y="119"/>
                    </a:lnTo>
                    <a:lnTo>
                      <a:pt x="193" y="116"/>
                    </a:lnTo>
                    <a:lnTo>
                      <a:pt x="183" y="112"/>
                    </a:lnTo>
                    <a:lnTo>
                      <a:pt x="174" y="106"/>
                    </a:lnTo>
                    <a:lnTo>
                      <a:pt x="168" y="103"/>
                    </a:lnTo>
                    <a:lnTo>
                      <a:pt x="158" y="94"/>
                    </a:lnTo>
                    <a:lnTo>
                      <a:pt x="156" y="85"/>
                    </a:lnTo>
                    <a:lnTo>
                      <a:pt x="150" y="78"/>
                    </a:lnTo>
                    <a:lnTo>
                      <a:pt x="147" y="72"/>
                    </a:lnTo>
                    <a:lnTo>
                      <a:pt x="137" y="60"/>
                    </a:lnTo>
                    <a:lnTo>
                      <a:pt x="122" y="44"/>
                    </a:lnTo>
                    <a:lnTo>
                      <a:pt x="116" y="38"/>
                    </a:lnTo>
                    <a:lnTo>
                      <a:pt x="101" y="31"/>
                    </a:lnTo>
                    <a:lnTo>
                      <a:pt x="86" y="25"/>
                    </a:lnTo>
                    <a:lnTo>
                      <a:pt x="76" y="22"/>
                    </a:lnTo>
                    <a:lnTo>
                      <a:pt x="67" y="22"/>
                    </a:lnTo>
                    <a:lnTo>
                      <a:pt x="55" y="22"/>
                    </a:lnTo>
                    <a:lnTo>
                      <a:pt x="40" y="28"/>
                    </a:lnTo>
                    <a:lnTo>
                      <a:pt x="25" y="31"/>
                    </a:lnTo>
                    <a:lnTo>
                      <a:pt x="18" y="41"/>
                    </a:lnTo>
                    <a:lnTo>
                      <a:pt x="12" y="47"/>
                    </a:lnTo>
                    <a:lnTo>
                      <a:pt x="0" y="16"/>
                    </a:lnTo>
                    <a:lnTo>
                      <a:pt x="10" y="10"/>
                    </a:lnTo>
                    <a:lnTo>
                      <a:pt x="21" y="7"/>
                    </a:lnTo>
                    <a:lnTo>
                      <a:pt x="36" y="3"/>
                    </a:lnTo>
                    <a:lnTo>
                      <a:pt x="49" y="0"/>
                    </a:lnTo>
                    <a:lnTo>
                      <a:pt x="64" y="3"/>
                    </a:lnTo>
                    <a:lnTo>
                      <a:pt x="76" y="7"/>
                    </a:lnTo>
                    <a:lnTo>
                      <a:pt x="89" y="13"/>
                    </a:lnTo>
                    <a:lnTo>
                      <a:pt x="101" y="16"/>
                    </a:lnTo>
                    <a:lnTo>
                      <a:pt x="107" y="22"/>
                    </a:lnTo>
                    <a:lnTo>
                      <a:pt x="119" y="31"/>
                    </a:lnTo>
                    <a:lnTo>
                      <a:pt x="132" y="47"/>
                    </a:lnTo>
                    <a:lnTo>
                      <a:pt x="143" y="60"/>
                    </a:lnTo>
                    <a:lnTo>
                      <a:pt x="153" y="72"/>
                    </a:lnTo>
                    <a:lnTo>
                      <a:pt x="158" y="78"/>
                    </a:lnTo>
                    <a:lnTo>
                      <a:pt x="171" y="85"/>
                    </a:lnTo>
                    <a:lnTo>
                      <a:pt x="180" y="91"/>
                    </a:lnTo>
                    <a:lnTo>
                      <a:pt x="189" y="94"/>
                    </a:lnTo>
                    <a:lnTo>
                      <a:pt x="199" y="94"/>
                    </a:lnTo>
                    <a:lnTo>
                      <a:pt x="208" y="91"/>
                    </a:lnTo>
                    <a:lnTo>
                      <a:pt x="214" y="91"/>
                    </a:lnTo>
                    <a:lnTo>
                      <a:pt x="226" y="85"/>
                    </a:lnTo>
                    <a:lnTo>
                      <a:pt x="232" y="11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" name="Forma Livre 13"/>
              <p:cNvSpPr>
                <a:spLocks/>
              </p:cNvSpPr>
              <p:nvPr/>
            </p:nvSpPr>
            <p:spPr bwMode="ltGray">
              <a:xfrm>
                <a:off x="1756" y="3890"/>
                <a:ext cx="228" cy="116"/>
              </a:xfrm>
              <a:custGeom>
                <a:avLst/>
                <a:gdLst>
                  <a:gd name="T0" fmla="*/ 227 w 228"/>
                  <a:gd name="T1" fmla="*/ 112 h 116"/>
                  <a:gd name="T2" fmla="*/ 220 w 228"/>
                  <a:gd name="T3" fmla="*/ 115 h 116"/>
                  <a:gd name="T4" fmla="*/ 209 w 228"/>
                  <a:gd name="T5" fmla="*/ 115 h 116"/>
                  <a:gd name="T6" fmla="*/ 200 w 228"/>
                  <a:gd name="T7" fmla="*/ 115 h 116"/>
                  <a:gd name="T8" fmla="*/ 187 w 228"/>
                  <a:gd name="T9" fmla="*/ 112 h 116"/>
                  <a:gd name="T10" fmla="*/ 179 w 228"/>
                  <a:gd name="T11" fmla="*/ 108 h 116"/>
                  <a:gd name="T12" fmla="*/ 169 w 228"/>
                  <a:gd name="T13" fmla="*/ 105 h 116"/>
                  <a:gd name="T14" fmla="*/ 164 w 228"/>
                  <a:gd name="T15" fmla="*/ 100 h 116"/>
                  <a:gd name="T16" fmla="*/ 157 w 228"/>
                  <a:gd name="T17" fmla="*/ 90 h 116"/>
                  <a:gd name="T18" fmla="*/ 151 w 228"/>
                  <a:gd name="T19" fmla="*/ 84 h 116"/>
                  <a:gd name="T20" fmla="*/ 148 w 228"/>
                  <a:gd name="T21" fmla="*/ 77 h 116"/>
                  <a:gd name="T22" fmla="*/ 145 w 228"/>
                  <a:gd name="T23" fmla="*/ 72 h 116"/>
                  <a:gd name="T24" fmla="*/ 133 w 228"/>
                  <a:gd name="T25" fmla="*/ 56 h 116"/>
                  <a:gd name="T26" fmla="*/ 118 w 228"/>
                  <a:gd name="T27" fmla="*/ 41 h 116"/>
                  <a:gd name="T28" fmla="*/ 112 w 228"/>
                  <a:gd name="T29" fmla="*/ 35 h 116"/>
                  <a:gd name="T30" fmla="*/ 96 w 228"/>
                  <a:gd name="T31" fmla="*/ 31 h 116"/>
                  <a:gd name="T32" fmla="*/ 84 w 228"/>
                  <a:gd name="T33" fmla="*/ 25 h 116"/>
                  <a:gd name="T34" fmla="*/ 73 w 228"/>
                  <a:gd name="T35" fmla="*/ 22 h 116"/>
                  <a:gd name="T36" fmla="*/ 63 w 228"/>
                  <a:gd name="T37" fmla="*/ 19 h 116"/>
                  <a:gd name="T38" fmla="*/ 51 w 228"/>
                  <a:gd name="T39" fmla="*/ 22 h 116"/>
                  <a:gd name="T40" fmla="*/ 36 w 228"/>
                  <a:gd name="T41" fmla="*/ 25 h 116"/>
                  <a:gd name="T42" fmla="*/ 21 w 228"/>
                  <a:gd name="T43" fmla="*/ 31 h 116"/>
                  <a:gd name="T44" fmla="*/ 15 w 228"/>
                  <a:gd name="T45" fmla="*/ 38 h 116"/>
                  <a:gd name="T46" fmla="*/ 9 w 228"/>
                  <a:gd name="T47" fmla="*/ 43 h 116"/>
                  <a:gd name="T48" fmla="*/ 0 w 228"/>
                  <a:gd name="T49" fmla="*/ 13 h 116"/>
                  <a:gd name="T50" fmla="*/ 6 w 228"/>
                  <a:gd name="T51" fmla="*/ 10 h 116"/>
                  <a:gd name="T52" fmla="*/ 21 w 228"/>
                  <a:gd name="T53" fmla="*/ 4 h 116"/>
                  <a:gd name="T54" fmla="*/ 33 w 228"/>
                  <a:gd name="T55" fmla="*/ 0 h 116"/>
                  <a:gd name="T56" fmla="*/ 48 w 228"/>
                  <a:gd name="T57" fmla="*/ 0 h 116"/>
                  <a:gd name="T58" fmla="*/ 61 w 228"/>
                  <a:gd name="T59" fmla="*/ 0 h 116"/>
                  <a:gd name="T60" fmla="*/ 73 w 228"/>
                  <a:gd name="T61" fmla="*/ 4 h 116"/>
                  <a:gd name="T62" fmla="*/ 88 w 228"/>
                  <a:gd name="T63" fmla="*/ 10 h 116"/>
                  <a:gd name="T64" fmla="*/ 96 w 228"/>
                  <a:gd name="T65" fmla="*/ 13 h 116"/>
                  <a:gd name="T66" fmla="*/ 103 w 228"/>
                  <a:gd name="T67" fmla="*/ 19 h 116"/>
                  <a:gd name="T68" fmla="*/ 118 w 228"/>
                  <a:gd name="T69" fmla="*/ 31 h 116"/>
                  <a:gd name="T70" fmla="*/ 130 w 228"/>
                  <a:gd name="T71" fmla="*/ 43 h 116"/>
                  <a:gd name="T72" fmla="*/ 139 w 228"/>
                  <a:gd name="T73" fmla="*/ 56 h 116"/>
                  <a:gd name="T74" fmla="*/ 148 w 228"/>
                  <a:gd name="T75" fmla="*/ 69 h 116"/>
                  <a:gd name="T76" fmla="*/ 157 w 228"/>
                  <a:gd name="T77" fmla="*/ 74 h 116"/>
                  <a:gd name="T78" fmla="*/ 166 w 228"/>
                  <a:gd name="T79" fmla="*/ 84 h 116"/>
                  <a:gd name="T80" fmla="*/ 175 w 228"/>
                  <a:gd name="T81" fmla="*/ 87 h 116"/>
                  <a:gd name="T82" fmla="*/ 184 w 228"/>
                  <a:gd name="T83" fmla="*/ 90 h 116"/>
                  <a:gd name="T84" fmla="*/ 194 w 228"/>
                  <a:gd name="T85" fmla="*/ 90 h 116"/>
                  <a:gd name="T86" fmla="*/ 202 w 228"/>
                  <a:gd name="T87" fmla="*/ 90 h 116"/>
                  <a:gd name="T88" fmla="*/ 209 w 228"/>
                  <a:gd name="T89" fmla="*/ 87 h 116"/>
                  <a:gd name="T90" fmla="*/ 220 w 228"/>
                  <a:gd name="T91" fmla="*/ 81 h 116"/>
                  <a:gd name="T92" fmla="*/ 227 w 228"/>
                  <a:gd name="T93" fmla="*/ 11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8" h="116">
                    <a:moveTo>
                      <a:pt x="227" y="112"/>
                    </a:moveTo>
                    <a:lnTo>
                      <a:pt x="220" y="115"/>
                    </a:lnTo>
                    <a:lnTo>
                      <a:pt x="209" y="115"/>
                    </a:lnTo>
                    <a:lnTo>
                      <a:pt x="200" y="115"/>
                    </a:lnTo>
                    <a:lnTo>
                      <a:pt x="187" y="112"/>
                    </a:lnTo>
                    <a:lnTo>
                      <a:pt x="179" y="108"/>
                    </a:lnTo>
                    <a:lnTo>
                      <a:pt x="169" y="105"/>
                    </a:lnTo>
                    <a:lnTo>
                      <a:pt x="164" y="100"/>
                    </a:lnTo>
                    <a:lnTo>
                      <a:pt x="157" y="90"/>
                    </a:lnTo>
                    <a:lnTo>
                      <a:pt x="151" y="84"/>
                    </a:lnTo>
                    <a:lnTo>
                      <a:pt x="148" y="77"/>
                    </a:lnTo>
                    <a:lnTo>
                      <a:pt x="145" y="72"/>
                    </a:lnTo>
                    <a:lnTo>
                      <a:pt x="133" y="56"/>
                    </a:lnTo>
                    <a:lnTo>
                      <a:pt x="118" y="41"/>
                    </a:lnTo>
                    <a:lnTo>
                      <a:pt x="112" y="35"/>
                    </a:lnTo>
                    <a:lnTo>
                      <a:pt x="96" y="31"/>
                    </a:lnTo>
                    <a:lnTo>
                      <a:pt x="84" y="25"/>
                    </a:lnTo>
                    <a:lnTo>
                      <a:pt x="73" y="22"/>
                    </a:lnTo>
                    <a:lnTo>
                      <a:pt x="63" y="19"/>
                    </a:lnTo>
                    <a:lnTo>
                      <a:pt x="51" y="22"/>
                    </a:lnTo>
                    <a:lnTo>
                      <a:pt x="36" y="25"/>
                    </a:lnTo>
                    <a:lnTo>
                      <a:pt x="21" y="31"/>
                    </a:lnTo>
                    <a:lnTo>
                      <a:pt x="15" y="38"/>
                    </a:lnTo>
                    <a:lnTo>
                      <a:pt x="9" y="43"/>
                    </a:lnTo>
                    <a:lnTo>
                      <a:pt x="0" y="13"/>
                    </a:lnTo>
                    <a:lnTo>
                      <a:pt x="6" y="10"/>
                    </a:lnTo>
                    <a:lnTo>
                      <a:pt x="21" y="4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1" y="0"/>
                    </a:lnTo>
                    <a:lnTo>
                      <a:pt x="73" y="4"/>
                    </a:lnTo>
                    <a:lnTo>
                      <a:pt x="88" y="10"/>
                    </a:lnTo>
                    <a:lnTo>
                      <a:pt x="96" y="13"/>
                    </a:lnTo>
                    <a:lnTo>
                      <a:pt x="103" y="19"/>
                    </a:lnTo>
                    <a:lnTo>
                      <a:pt x="118" y="31"/>
                    </a:lnTo>
                    <a:lnTo>
                      <a:pt x="130" y="43"/>
                    </a:lnTo>
                    <a:lnTo>
                      <a:pt x="139" y="56"/>
                    </a:lnTo>
                    <a:lnTo>
                      <a:pt x="148" y="69"/>
                    </a:lnTo>
                    <a:lnTo>
                      <a:pt x="157" y="74"/>
                    </a:lnTo>
                    <a:lnTo>
                      <a:pt x="166" y="84"/>
                    </a:lnTo>
                    <a:lnTo>
                      <a:pt x="175" y="87"/>
                    </a:lnTo>
                    <a:lnTo>
                      <a:pt x="184" y="90"/>
                    </a:lnTo>
                    <a:lnTo>
                      <a:pt x="194" y="90"/>
                    </a:lnTo>
                    <a:lnTo>
                      <a:pt x="202" y="90"/>
                    </a:lnTo>
                    <a:lnTo>
                      <a:pt x="209" y="87"/>
                    </a:lnTo>
                    <a:lnTo>
                      <a:pt x="220" y="81"/>
                    </a:lnTo>
                    <a:lnTo>
                      <a:pt x="227" y="11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orma Livre 14"/>
              <p:cNvSpPr>
                <a:spLocks/>
              </p:cNvSpPr>
              <p:nvPr/>
            </p:nvSpPr>
            <p:spPr bwMode="ltGray">
              <a:xfrm>
                <a:off x="5489" y="3411"/>
                <a:ext cx="228" cy="116"/>
              </a:xfrm>
              <a:custGeom>
                <a:avLst/>
                <a:gdLst>
                  <a:gd name="T0" fmla="*/ 227 w 228"/>
                  <a:gd name="T1" fmla="*/ 3 h 116"/>
                  <a:gd name="T2" fmla="*/ 220 w 228"/>
                  <a:gd name="T3" fmla="*/ 3 h 116"/>
                  <a:gd name="T4" fmla="*/ 209 w 228"/>
                  <a:gd name="T5" fmla="*/ 0 h 116"/>
                  <a:gd name="T6" fmla="*/ 200 w 228"/>
                  <a:gd name="T7" fmla="*/ 0 h 116"/>
                  <a:gd name="T8" fmla="*/ 190 w 228"/>
                  <a:gd name="T9" fmla="*/ 3 h 116"/>
                  <a:gd name="T10" fmla="*/ 179 w 228"/>
                  <a:gd name="T11" fmla="*/ 6 h 116"/>
                  <a:gd name="T12" fmla="*/ 169 w 228"/>
                  <a:gd name="T13" fmla="*/ 9 h 116"/>
                  <a:gd name="T14" fmla="*/ 164 w 228"/>
                  <a:gd name="T15" fmla="*/ 16 h 116"/>
                  <a:gd name="T16" fmla="*/ 157 w 228"/>
                  <a:gd name="T17" fmla="*/ 24 h 116"/>
                  <a:gd name="T18" fmla="*/ 151 w 228"/>
                  <a:gd name="T19" fmla="*/ 34 h 116"/>
                  <a:gd name="T20" fmla="*/ 148 w 228"/>
                  <a:gd name="T21" fmla="*/ 40 h 116"/>
                  <a:gd name="T22" fmla="*/ 145 w 228"/>
                  <a:gd name="T23" fmla="*/ 47 h 116"/>
                  <a:gd name="T24" fmla="*/ 133 w 228"/>
                  <a:gd name="T25" fmla="*/ 58 h 116"/>
                  <a:gd name="T26" fmla="*/ 118 w 228"/>
                  <a:gd name="T27" fmla="*/ 74 h 116"/>
                  <a:gd name="T28" fmla="*/ 112 w 228"/>
                  <a:gd name="T29" fmla="*/ 78 h 116"/>
                  <a:gd name="T30" fmla="*/ 96 w 228"/>
                  <a:gd name="T31" fmla="*/ 87 h 116"/>
                  <a:gd name="T32" fmla="*/ 84 w 228"/>
                  <a:gd name="T33" fmla="*/ 90 h 116"/>
                  <a:gd name="T34" fmla="*/ 73 w 228"/>
                  <a:gd name="T35" fmla="*/ 94 h 116"/>
                  <a:gd name="T36" fmla="*/ 63 w 228"/>
                  <a:gd name="T37" fmla="*/ 96 h 116"/>
                  <a:gd name="T38" fmla="*/ 51 w 228"/>
                  <a:gd name="T39" fmla="*/ 94 h 116"/>
                  <a:gd name="T40" fmla="*/ 36 w 228"/>
                  <a:gd name="T41" fmla="*/ 90 h 116"/>
                  <a:gd name="T42" fmla="*/ 21 w 228"/>
                  <a:gd name="T43" fmla="*/ 84 h 116"/>
                  <a:gd name="T44" fmla="*/ 15 w 228"/>
                  <a:gd name="T45" fmla="*/ 78 h 116"/>
                  <a:gd name="T46" fmla="*/ 9 w 228"/>
                  <a:gd name="T47" fmla="*/ 71 h 116"/>
                  <a:gd name="T48" fmla="*/ 0 w 228"/>
                  <a:gd name="T49" fmla="*/ 102 h 116"/>
                  <a:gd name="T50" fmla="*/ 6 w 228"/>
                  <a:gd name="T51" fmla="*/ 109 h 116"/>
                  <a:gd name="T52" fmla="*/ 18 w 228"/>
                  <a:gd name="T53" fmla="*/ 112 h 116"/>
                  <a:gd name="T54" fmla="*/ 33 w 228"/>
                  <a:gd name="T55" fmla="*/ 115 h 116"/>
                  <a:gd name="T56" fmla="*/ 48 w 228"/>
                  <a:gd name="T57" fmla="*/ 115 h 116"/>
                  <a:gd name="T58" fmla="*/ 61 w 228"/>
                  <a:gd name="T59" fmla="*/ 115 h 116"/>
                  <a:gd name="T60" fmla="*/ 73 w 228"/>
                  <a:gd name="T61" fmla="*/ 112 h 116"/>
                  <a:gd name="T62" fmla="*/ 88 w 228"/>
                  <a:gd name="T63" fmla="*/ 109 h 116"/>
                  <a:gd name="T64" fmla="*/ 96 w 228"/>
                  <a:gd name="T65" fmla="*/ 102 h 116"/>
                  <a:gd name="T66" fmla="*/ 103 w 228"/>
                  <a:gd name="T67" fmla="*/ 96 h 116"/>
                  <a:gd name="T68" fmla="*/ 118 w 228"/>
                  <a:gd name="T69" fmla="*/ 84 h 116"/>
                  <a:gd name="T70" fmla="*/ 130 w 228"/>
                  <a:gd name="T71" fmla="*/ 71 h 116"/>
                  <a:gd name="T72" fmla="*/ 139 w 228"/>
                  <a:gd name="T73" fmla="*/ 58 h 116"/>
                  <a:gd name="T74" fmla="*/ 148 w 228"/>
                  <a:gd name="T75" fmla="*/ 47 h 116"/>
                  <a:gd name="T76" fmla="*/ 157 w 228"/>
                  <a:gd name="T77" fmla="*/ 40 h 116"/>
                  <a:gd name="T78" fmla="*/ 166 w 228"/>
                  <a:gd name="T79" fmla="*/ 34 h 116"/>
                  <a:gd name="T80" fmla="*/ 175 w 228"/>
                  <a:gd name="T81" fmla="*/ 27 h 116"/>
                  <a:gd name="T82" fmla="*/ 184 w 228"/>
                  <a:gd name="T83" fmla="*/ 24 h 116"/>
                  <a:gd name="T84" fmla="*/ 194 w 228"/>
                  <a:gd name="T85" fmla="*/ 24 h 116"/>
                  <a:gd name="T86" fmla="*/ 202 w 228"/>
                  <a:gd name="T87" fmla="*/ 24 h 116"/>
                  <a:gd name="T88" fmla="*/ 209 w 228"/>
                  <a:gd name="T89" fmla="*/ 27 h 116"/>
                  <a:gd name="T90" fmla="*/ 220 w 228"/>
                  <a:gd name="T91" fmla="*/ 34 h 116"/>
                  <a:gd name="T92" fmla="*/ 227 w 228"/>
                  <a:gd name="T93" fmla="*/ 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8" h="116">
                    <a:moveTo>
                      <a:pt x="227" y="3"/>
                    </a:moveTo>
                    <a:lnTo>
                      <a:pt x="220" y="3"/>
                    </a:lnTo>
                    <a:lnTo>
                      <a:pt x="209" y="0"/>
                    </a:lnTo>
                    <a:lnTo>
                      <a:pt x="200" y="0"/>
                    </a:lnTo>
                    <a:lnTo>
                      <a:pt x="190" y="3"/>
                    </a:lnTo>
                    <a:lnTo>
                      <a:pt x="179" y="6"/>
                    </a:lnTo>
                    <a:lnTo>
                      <a:pt x="169" y="9"/>
                    </a:lnTo>
                    <a:lnTo>
                      <a:pt x="164" y="16"/>
                    </a:lnTo>
                    <a:lnTo>
                      <a:pt x="157" y="24"/>
                    </a:lnTo>
                    <a:lnTo>
                      <a:pt x="151" y="34"/>
                    </a:lnTo>
                    <a:lnTo>
                      <a:pt x="148" y="40"/>
                    </a:lnTo>
                    <a:lnTo>
                      <a:pt x="145" y="47"/>
                    </a:lnTo>
                    <a:lnTo>
                      <a:pt x="133" y="58"/>
                    </a:lnTo>
                    <a:lnTo>
                      <a:pt x="118" y="74"/>
                    </a:lnTo>
                    <a:lnTo>
                      <a:pt x="112" y="78"/>
                    </a:lnTo>
                    <a:lnTo>
                      <a:pt x="96" y="87"/>
                    </a:lnTo>
                    <a:lnTo>
                      <a:pt x="84" y="90"/>
                    </a:lnTo>
                    <a:lnTo>
                      <a:pt x="73" y="94"/>
                    </a:lnTo>
                    <a:lnTo>
                      <a:pt x="63" y="96"/>
                    </a:lnTo>
                    <a:lnTo>
                      <a:pt x="51" y="94"/>
                    </a:lnTo>
                    <a:lnTo>
                      <a:pt x="3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9" y="71"/>
                    </a:lnTo>
                    <a:lnTo>
                      <a:pt x="0" y="102"/>
                    </a:lnTo>
                    <a:lnTo>
                      <a:pt x="6" y="109"/>
                    </a:lnTo>
                    <a:lnTo>
                      <a:pt x="18" y="112"/>
                    </a:lnTo>
                    <a:lnTo>
                      <a:pt x="33" y="115"/>
                    </a:lnTo>
                    <a:lnTo>
                      <a:pt x="48" y="115"/>
                    </a:lnTo>
                    <a:lnTo>
                      <a:pt x="61" y="115"/>
                    </a:lnTo>
                    <a:lnTo>
                      <a:pt x="73" y="112"/>
                    </a:lnTo>
                    <a:lnTo>
                      <a:pt x="88" y="109"/>
                    </a:lnTo>
                    <a:lnTo>
                      <a:pt x="96" y="102"/>
                    </a:lnTo>
                    <a:lnTo>
                      <a:pt x="103" y="96"/>
                    </a:lnTo>
                    <a:lnTo>
                      <a:pt x="118" y="84"/>
                    </a:lnTo>
                    <a:lnTo>
                      <a:pt x="130" y="71"/>
                    </a:lnTo>
                    <a:lnTo>
                      <a:pt x="139" y="58"/>
                    </a:lnTo>
                    <a:lnTo>
                      <a:pt x="148" y="47"/>
                    </a:lnTo>
                    <a:lnTo>
                      <a:pt x="157" y="40"/>
                    </a:lnTo>
                    <a:lnTo>
                      <a:pt x="166" y="34"/>
                    </a:lnTo>
                    <a:lnTo>
                      <a:pt x="175" y="27"/>
                    </a:lnTo>
                    <a:lnTo>
                      <a:pt x="184" y="24"/>
                    </a:lnTo>
                    <a:lnTo>
                      <a:pt x="194" y="24"/>
                    </a:lnTo>
                    <a:lnTo>
                      <a:pt x="202" y="24"/>
                    </a:lnTo>
                    <a:lnTo>
                      <a:pt x="209" y="27"/>
                    </a:lnTo>
                    <a:lnTo>
                      <a:pt x="220" y="34"/>
                    </a:lnTo>
                    <a:lnTo>
                      <a:pt x="227" y="3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9" name="Forma Livre 15"/>
              <p:cNvSpPr>
                <a:spLocks/>
              </p:cNvSpPr>
              <p:nvPr/>
            </p:nvSpPr>
            <p:spPr bwMode="ltGray">
              <a:xfrm>
                <a:off x="5442" y="2855"/>
                <a:ext cx="66" cy="61"/>
              </a:xfrm>
              <a:custGeom>
                <a:avLst/>
                <a:gdLst>
                  <a:gd name="T0" fmla="*/ 21 w 66"/>
                  <a:gd name="T1" fmla="*/ 0 h 61"/>
                  <a:gd name="T2" fmla="*/ 0 w 66"/>
                  <a:gd name="T3" fmla="*/ 39 h 61"/>
                  <a:gd name="T4" fmla="*/ 41 w 66"/>
                  <a:gd name="T5" fmla="*/ 60 h 61"/>
                  <a:gd name="T6" fmla="*/ 65 w 66"/>
                  <a:gd name="T7" fmla="*/ 20 h 61"/>
                  <a:gd name="T8" fmla="*/ 21 w 66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1">
                    <a:moveTo>
                      <a:pt x="21" y="0"/>
                    </a:moveTo>
                    <a:lnTo>
                      <a:pt x="0" y="39"/>
                    </a:lnTo>
                    <a:lnTo>
                      <a:pt x="41" y="60"/>
                    </a:lnTo>
                    <a:lnTo>
                      <a:pt x="65" y="20"/>
                    </a:lnTo>
                    <a:lnTo>
                      <a:pt x="21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0" name="Forma Livre 16"/>
              <p:cNvSpPr>
                <a:spLocks/>
              </p:cNvSpPr>
              <p:nvPr/>
            </p:nvSpPr>
            <p:spPr bwMode="ltGray">
              <a:xfrm>
                <a:off x="3764" y="4046"/>
                <a:ext cx="61" cy="65"/>
              </a:xfrm>
              <a:custGeom>
                <a:avLst/>
                <a:gdLst>
                  <a:gd name="T0" fmla="*/ 20 w 61"/>
                  <a:gd name="T1" fmla="*/ 0 h 65"/>
                  <a:gd name="T2" fmla="*/ 0 w 61"/>
                  <a:gd name="T3" fmla="*/ 44 h 65"/>
                  <a:gd name="T4" fmla="*/ 40 w 61"/>
                  <a:gd name="T5" fmla="*/ 64 h 65"/>
                  <a:gd name="T6" fmla="*/ 60 w 61"/>
                  <a:gd name="T7" fmla="*/ 20 h 65"/>
                  <a:gd name="T8" fmla="*/ 20 w 61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5">
                    <a:moveTo>
                      <a:pt x="20" y="0"/>
                    </a:moveTo>
                    <a:lnTo>
                      <a:pt x="0" y="44"/>
                    </a:lnTo>
                    <a:lnTo>
                      <a:pt x="40" y="64"/>
                    </a:lnTo>
                    <a:lnTo>
                      <a:pt x="60" y="20"/>
                    </a:lnTo>
                    <a:lnTo>
                      <a:pt x="2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1" name="Forma Livre 17"/>
              <p:cNvSpPr>
                <a:spLocks/>
              </p:cNvSpPr>
              <p:nvPr/>
            </p:nvSpPr>
            <p:spPr bwMode="ltGray">
              <a:xfrm>
                <a:off x="500" y="541"/>
                <a:ext cx="57" cy="65"/>
              </a:xfrm>
              <a:custGeom>
                <a:avLst/>
                <a:gdLst>
                  <a:gd name="T0" fmla="*/ 18 w 57"/>
                  <a:gd name="T1" fmla="*/ 0 h 65"/>
                  <a:gd name="T2" fmla="*/ 0 w 57"/>
                  <a:gd name="T3" fmla="*/ 44 h 65"/>
                  <a:gd name="T4" fmla="*/ 38 w 57"/>
                  <a:gd name="T5" fmla="*/ 64 h 65"/>
                  <a:gd name="T6" fmla="*/ 56 w 57"/>
                  <a:gd name="T7" fmla="*/ 23 h 65"/>
                  <a:gd name="T8" fmla="*/ 18 w 57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5">
                    <a:moveTo>
                      <a:pt x="18" y="0"/>
                    </a:moveTo>
                    <a:lnTo>
                      <a:pt x="0" y="44"/>
                    </a:lnTo>
                    <a:lnTo>
                      <a:pt x="38" y="64"/>
                    </a:lnTo>
                    <a:lnTo>
                      <a:pt x="56" y="23"/>
                    </a:lnTo>
                    <a:lnTo>
                      <a:pt x="18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2" name="Forma Livre 18"/>
              <p:cNvSpPr>
                <a:spLocks/>
              </p:cNvSpPr>
              <p:nvPr/>
            </p:nvSpPr>
            <p:spPr bwMode="ltGray">
              <a:xfrm>
                <a:off x="2644" y="186"/>
                <a:ext cx="57" cy="102"/>
              </a:xfrm>
              <a:custGeom>
                <a:avLst/>
                <a:gdLst>
                  <a:gd name="T0" fmla="*/ 16 w 57"/>
                  <a:gd name="T1" fmla="*/ 0 h 102"/>
                  <a:gd name="T2" fmla="*/ 0 w 57"/>
                  <a:gd name="T3" fmla="*/ 101 h 102"/>
                  <a:gd name="T4" fmla="*/ 56 w 57"/>
                  <a:gd name="T5" fmla="*/ 49 h 102"/>
                  <a:gd name="T6" fmla="*/ 16 w 57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102">
                    <a:moveTo>
                      <a:pt x="16" y="0"/>
                    </a:moveTo>
                    <a:lnTo>
                      <a:pt x="0" y="101"/>
                    </a:lnTo>
                    <a:lnTo>
                      <a:pt x="56" y="49"/>
                    </a:lnTo>
                    <a:lnTo>
                      <a:pt x="16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3" name="Forma Livre 19"/>
              <p:cNvSpPr>
                <a:spLocks/>
              </p:cNvSpPr>
              <p:nvPr/>
            </p:nvSpPr>
            <p:spPr bwMode="ltGray">
              <a:xfrm>
                <a:off x="5673" y="2034"/>
                <a:ext cx="58" cy="102"/>
              </a:xfrm>
              <a:custGeom>
                <a:avLst/>
                <a:gdLst>
                  <a:gd name="T0" fmla="*/ 16 w 58"/>
                  <a:gd name="T1" fmla="*/ 0 h 102"/>
                  <a:gd name="T2" fmla="*/ 0 w 58"/>
                  <a:gd name="T3" fmla="*/ 101 h 102"/>
                  <a:gd name="T4" fmla="*/ 57 w 58"/>
                  <a:gd name="T5" fmla="*/ 49 h 102"/>
                  <a:gd name="T6" fmla="*/ 16 w 58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102">
                    <a:moveTo>
                      <a:pt x="16" y="0"/>
                    </a:moveTo>
                    <a:lnTo>
                      <a:pt x="0" y="101"/>
                    </a:lnTo>
                    <a:lnTo>
                      <a:pt x="57" y="49"/>
                    </a:lnTo>
                    <a:lnTo>
                      <a:pt x="16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4" name="Forma Livre 20"/>
              <p:cNvSpPr>
                <a:spLocks/>
              </p:cNvSpPr>
              <p:nvPr/>
            </p:nvSpPr>
            <p:spPr bwMode="ltGray">
              <a:xfrm>
                <a:off x="3478" y="3974"/>
                <a:ext cx="59" cy="104"/>
              </a:xfrm>
              <a:custGeom>
                <a:avLst/>
                <a:gdLst>
                  <a:gd name="T0" fmla="*/ 16 w 59"/>
                  <a:gd name="T1" fmla="*/ 0 h 104"/>
                  <a:gd name="T2" fmla="*/ 0 w 59"/>
                  <a:gd name="T3" fmla="*/ 103 h 104"/>
                  <a:gd name="T4" fmla="*/ 58 w 59"/>
                  <a:gd name="T5" fmla="*/ 50 h 104"/>
                  <a:gd name="T6" fmla="*/ 16 w 59"/>
                  <a:gd name="T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4">
                    <a:moveTo>
                      <a:pt x="16" y="0"/>
                    </a:moveTo>
                    <a:lnTo>
                      <a:pt x="0" y="103"/>
                    </a:lnTo>
                    <a:lnTo>
                      <a:pt x="58" y="50"/>
                    </a:lnTo>
                    <a:lnTo>
                      <a:pt x="16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5" name="Forma Livre 21"/>
              <p:cNvSpPr>
                <a:spLocks/>
              </p:cNvSpPr>
              <p:nvPr/>
            </p:nvSpPr>
            <p:spPr bwMode="ltGray">
              <a:xfrm>
                <a:off x="426" y="4149"/>
                <a:ext cx="56" cy="102"/>
              </a:xfrm>
              <a:custGeom>
                <a:avLst/>
                <a:gdLst>
                  <a:gd name="T0" fmla="*/ 14 w 56"/>
                  <a:gd name="T1" fmla="*/ 0 h 102"/>
                  <a:gd name="T2" fmla="*/ 0 w 56"/>
                  <a:gd name="T3" fmla="*/ 101 h 102"/>
                  <a:gd name="T4" fmla="*/ 55 w 56"/>
                  <a:gd name="T5" fmla="*/ 49 h 102"/>
                  <a:gd name="T6" fmla="*/ 14 w 56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02">
                    <a:moveTo>
                      <a:pt x="14" y="0"/>
                    </a:moveTo>
                    <a:lnTo>
                      <a:pt x="0" y="101"/>
                    </a:lnTo>
                    <a:lnTo>
                      <a:pt x="55" y="49"/>
                    </a:lnTo>
                    <a:lnTo>
                      <a:pt x="14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6" name="Forma Livre 22"/>
              <p:cNvSpPr>
                <a:spLocks/>
              </p:cNvSpPr>
              <p:nvPr/>
            </p:nvSpPr>
            <p:spPr bwMode="ltGray">
              <a:xfrm>
                <a:off x="1604" y="4043"/>
                <a:ext cx="57" cy="102"/>
              </a:xfrm>
              <a:custGeom>
                <a:avLst/>
                <a:gdLst>
                  <a:gd name="T0" fmla="*/ 16 w 57"/>
                  <a:gd name="T1" fmla="*/ 101 h 102"/>
                  <a:gd name="T2" fmla="*/ 0 w 57"/>
                  <a:gd name="T3" fmla="*/ 0 h 102"/>
                  <a:gd name="T4" fmla="*/ 56 w 57"/>
                  <a:gd name="T5" fmla="*/ 51 h 102"/>
                  <a:gd name="T6" fmla="*/ 16 w 57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102">
                    <a:moveTo>
                      <a:pt x="16" y="101"/>
                    </a:moveTo>
                    <a:lnTo>
                      <a:pt x="0" y="0"/>
                    </a:lnTo>
                    <a:lnTo>
                      <a:pt x="56" y="51"/>
                    </a:lnTo>
                    <a:lnTo>
                      <a:pt x="16" y="101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7" name="Forma Livre 23"/>
              <p:cNvSpPr>
                <a:spLocks/>
              </p:cNvSpPr>
              <p:nvPr/>
            </p:nvSpPr>
            <p:spPr bwMode="ltGray">
              <a:xfrm>
                <a:off x="5453" y="1573"/>
                <a:ext cx="46" cy="88"/>
              </a:xfrm>
              <a:custGeom>
                <a:avLst/>
                <a:gdLst>
                  <a:gd name="T0" fmla="*/ 27 w 46"/>
                  <a:gd name="T1" fmla="*/ 87 h 88"/>
                  <a:gd name="T2" fmla="*/ 45 w 46"/>
                  <a:gd name="T3" fmla="*/ 46 h 88"/>
                  <a:gd name="T4" fmla="*/ 18 w 46"/>
                  <a:gd name="T5" fmla="*/ 0 h 88"/>
                  <a:gd name="T6" fmla="*/ 0 w 46"/>
                  <a:gd name="T7" fmla="*/ 49 h 88"/>
                  <a:gd name="T8" fmla="*/ 27 w 46"/>
                  <a:gd name="T9" fmla="*/ 8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8">
                    <a:moveTo>
                      <a:pt x="27" y="87"/>
                    </a:moveTo>
                    <a:lnTo>
                      <a:pt x="45" y="46"/>
                    </a:lnTo>
                    <a:lnTo>
                      <a:pt x="18" y="0"/>
                    </a:lnTo>
                    <a:lnTo>
                      <a:pt x="0" y="49"/>
                    </a:lnTo>
                    <a:lnTo>
                      <a:pt x="27" y="87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8" name="Forma Livre 24"/>
              <p:cNvSpPr>
                <a:spLocks/>
              </p:cNvSpPr>
              <p:nvPr/>
            </p:nvSpPr>
            <p:spPr bwMode="ltGray">
              <a:xfrm>
                <a:off x="5571" y="3729"/>
                <a:ext cx="47" cy="85"/>
              </a:xfrm>
              <a:custGeom>
                <a:avLst/>
                <a:gdLst>
                  <a:gd name="T0" fmla="*/ 19 w 47"/>
                  <a:gd name="T1" fmla="*/ 84 h 85"/>
                  <a:gd name="T2" fmla="*/ 0 w 47"/>
                  <a:gd name="T3" fmla="*/ 45 h 85"/>
                  <a:gd name="T4" fmla="*/ 27 w 47"/>
                  <a:gd name="T5" fmla="*/ 0 h 85"/>
                  <a:gd name="T6" fmla="*/ 46 w 47"/>
                  <a:gd name="T7" fmla="*/ 45 h 85"/>
                  <a:gd name="T8" fmla="*/ 19 w 47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85">
                    <a:moveTo>
                      <a:pt x="19" y="84"/>
                    </a:moveTo>
                    <a:lnTo>
                      <a:pt x="0" y="45"/>
                    </a:lnTo>
                    <a:lnTo>
                      <a:pt x="27" y="0"/>
                    </a:lnTo>
                    <a:lnTo>
                      <a:pt x="46" y="45"/>
                    </a:lnTo>
                    <a:lnTo>
                      <a:pt x="19" y="84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9" name="Forma Livre 25"/>
              <p:cNvSpPr>
                <a:spLocks/>
              </p:cNvSpPr>
              <p:nvPr/>
            </p:nvSpPr>
            <p:spPr bwMode="ltGray">
              <a:xfrm>
                <a:off x="5394" y="746"/>
                <a:ext cx="45" cy="86"/>
              </a:xfrm>
              <a:custGeom>
                <a:avLst/>
                <a:gdLst>
                  <a:gd name="T0" fmla="*/ 18 w 45"/>
                  <a:gd name="T1" fmla="*/ 85 h 86"/>
                  <a:gd name="T2" fmla="*/ 0 w 45"/>
                  <a:gd name="T3" fmla="*/ 45 h 86"/>
                  <a:gd name="T4" fmla="*/ 26 w 45"/>
                  <a:gd name="T5" fmla="*/ 0 h 86"/>
                  <a:gd name="T6" fmla="*/ 44 w 45"/>
                  <a:gd name="T7" fmla="*/ 49 h 86"/>
                  <a:gd name="T8" fmla="*/ 18 w 45"/>
                  <a:gd name="T9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86">
                    <a:moveTo>
                      <a:pt x="18" y="85"/>
                    </a:moveTo>
                    <a:lnTo>
                      <a:pt x="0" y="45"/>
                    </a:lnTo>
                    <a:lnTo>
                      <a:pt x="26" y="0"/>
                    </a:lnTo>
                    <a:lnTo>
                      <a:pt x="44" y="49"/>
                    </a:lnTo>
                    <a:lnTo>
                      <a:pt x="18" y="8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0" name="Forma Livre 26"/>
              <p:cNvSpPr>
                <a:spLocks/>
              </p:cNvSpPr>
              <p:nvPr/>
            </p:nvSpPr>
            <p:spPr bwMode="ltGray">
              <a:xfrm>
                <a:off x="5394" y="746"/>
                <a:ext cx="45" cy="86"/>
              </a:xfrm>
              <a:custGeom>
                <a:avLst/>
                <a:gdLst>
                  <a:gd name="T0" fmla="*/ 18 w 45"/>
                  <a:gd name="T1" fmla="*/ 85 h 86"/>
                  <a:gd name="T2" fmla="*/ 0 w 45"/>
                  <a:gd name="T3" fmla="*/ 45 h 86"/>
                  <a:gd name="T4" fmla="*/ 26 w 45"/>
                  <a:gd name="T5" fmla="*/ 0 h 86"/>
                  <a:gd name="T6" fmla="*/ 44 w 45"/>
                  <a:gd name="T7" fmla="*/ 49 h 86"/>
                  <a:gd name="T8" fmla="*/ 18 w 45"/>
                  <a:gd name="T9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86">
                    <a:moveTo>
                      <a:pt x="18" y="85"/>
                    </a:moveTo>
                    <a:lnTo>
                      <a:pt x="0" y="45"/>
                    </a:lnTo>
                    <a:lnTo>
                      <a:pt x="26" y="0"/>
                    </a:lnTo>
                    <a:lnTo>
                      <a:pt x="44" y="49"/>
                    </a:lnTo>
                    <a:lnTo>
                      <a:pt x="18" y="8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1" name="Forma Livre 27"/>
              <p:cNvSpPr>
                <a:spLocks/>
              </p:cNvSpPr>
              <p:nvPr/>
            </p:nvSpPr>
            <p:spPr bwMode="ltGray">
              <a:xfrm>
                <a:off x="4854" y="237"/>
                <a:ext cx="159" cy="72"/>
              </a:xfrm>
              <a:custGeom>
                <a:avLst/>
                <a:gdLst>
                  <a:gd name="T0" fmla="*/ 152 w 159"/>
                  <a:gd name="T1" fmla="*/ 27 h 72"/>
                  <a:gd name="T2" fmla="*/ 143 w 159"/>
                  <a:gd name="T3" fmla="*/ 24 h 72"/>
                  <a:gd name="T4" fmla="*/ 130 w 159"/>
                  <a:gd name="T5" fmla="*/ 24 h 72"/>
                  <a:gd name="T6" fmla="*/ 122 w 159"/>
                  <a:gd name="T7" fmla="*/ 27 h 72"/>
                  <a:gd name="T8" fmla="*/ 115 w 159"/>
                  <a:gd name="T9" fmla="*/ 36 h 72"/>
                  <a:gd name="T10" fmla="*/ 109 w 159"/>
                  <a:gd name="T11" fmla="*/ 44 h 72"/>
                  <a:gd name="T12" fmla="*/ 97 w 159"/>
                  <a:gd name="T13" fmla="*/ 59 h 72"/>
                  <a:gd name="T14" fmla="*/ 89 w 159"/>
                  <a:gd name="T15" fmla="*/ 68 h 72"/>
                  <a:gd name="T16" fmla="*/ 73 w 159"/>
                  <a:gd name="T17" fmla="*/ 71 h 72"/>
                  <a:gd name="T18" fmla="*/ 61 w 159"/>
                  <a:gd name="T19" fmla="*/ 68 h 72"/>
                  <a:gd name="T20" fmla="*/ 51 w 159"/>
                  <a:gd name="T21" fmla="*/ 62 h 72"/>
                  <a:gd name="T22" fmla="*/ 39 w 159"/>
                  <a:gd name="T23" fmla="*/ 56 h 72"/>
                  <a:gd name="T24" fmla="*/ 28 w 159"/>
                  <a:gd name="T25" fmla="*/ 53 h 72"/>
                  <a:gd name="T26" fmla="*/ 15 w 159"/>
                  <a:gd name="T27" fmla="*/ 53 h 72"/>
                  <a:gd name="T28" fmla="*/ 6 w 159"/>
                  <a:gd name="T29" fmla="*/ 56 h 72"/>
                  <a:gd name="T30" fmla="*/ 3 w 159"/>
                  <a:gd name="T31" fmla="*/ 51 h 72"/>
                  <a:gd name="T32" fmla="*/ 9 w 159"/>
                  <a:gd name="T33" fmla="*/ 47 h 72"/>
                  <a:gd name="T34" fmla="*/ 21 w 159"/>
                  <a:gd name="T35" fmla="*/ 44 h 72"/>
                  <a:gd name="T36" fmla="*/ 30 w 159"/>
                  <a:gd name="T37" fmla="*/ 44 h 72"/>
                  <a:gd name="T38" fmla="*/ 43 w 159"/>
                  <a:gd name="T39" fmla="*/ 53 h 72"/>
                  <a:gd name="T40" fmla="*/ 54 w 159"/>
                  <a:gd name="T41" fmla="*/ 56 h 72"/>
                  <a:gd name="T42" fmla="*/ 67 w 159"/>
                  <a:gd name="T43" fmla="*/ 59 h 72"/>
                  <a:gd name="T44" fmla="*/ 79 w 159"/>
                  <a:gd name="T45" fmla="*/ 59 h 72"/>
                  <a:gd name="T46" fmla="*/ 89 w 159"/>
                  <a:gd name="T47" fmla="*/ 56 h 72"/>
                  <a:gd name="T48" fmla="*/ 97 w 159"/>
                  <a:gd name="T49" fmla="*/ 51 h 72"/>
                  <a:gd name="T50" fmla="*/ 107 w 159"/>
                  <a:gd name="T51" fmla="*/ 39 h 72"/>
                  <a:gd name="T52" fmla="*/ 115 w 159"/>
                  <a:gd name="T53" fmla="*/ 21 h 72"/>
                  <a:gd name="T54" fmla="*/ 122 w 159"/>
                  <a:gd name="T55" fmla="*/ 6 h 72"/>
                  <a:gd name="T56" fmla="*/ 130 w 159"/>
                  <a:gd name="T57" fmla="*/ 0 h 72"/>
                  <a:gd name="T58" fmla="*/ 137 w 159"/>
                  <a:gd name="T59" fmla="*/ 0 h 72"/>
                  <a:gd name="T60" fmla="*/ 146 w 159"/>
                  <a:gd name="T61" fmla="*/ 3 h 72"/>
                  <a:gd name="T62" fmla="*/ 158 w 159"/>
                  <a:gd name="T63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" h="72">
                    <a:moveTo>
                      <a:pt x="158" y="30"/>
                    </a:moveTo>
                    <a:lnTo>
                      <a:pt x="152" y="27"/>
                    </a:lnTo>
                    <a:lnTo>
                      <a:pt x="146" y="24"/>
                    </a:lnTo>
                    <a:lnTo>
                      <a:pt x="143" y="24"/>
                    </a:lnTo>
                    <a:lnTo>
                      <a:pt x="137" y="24"/>
                    </a:lnTo>
                    <a:lnTo>
                      <a:pt x="130" y="24"/>
                    </a:lnTo>
                    <a:lnTo>
                      <a:pt x="125" y="27"/>
                    </a:lnTo>
                    <a:lnTo>
                      <a:pt x="122" y="27"/>
                    </a:lnTo>
                    <a:lnTo>
                      <a:pt x="119" y="30"/>
                    </a:lnTo>
                    <a:lnTo>
                      <a:pt x="115" y="36"/>
                    </a:lnTo>
                    <a:lnTo>
                      <a:pt x="109" y="41"/>
                    </a:lnTo>
                    <a:lnTo>
                      <a:pt x="109" y="44"/>
                    </a:lnTo>
                    <a:lnTo>
                      <a:pt x="104" y="53"/>
                    </a:lnTo>
                    <a:lnTo>
                      <a:pt x="97" y="59"/>
                    </a:lnTo>
                    <a:lnTo>
                      <a:pt x="94" y="65"/>
                    </a:lnTo>
                    <a:lnTo>
                      <a:pt x="89" y="68"/>
                    </a:lnTo>
                    <a:lnTo>
                      <a:pt x="79" y="71"/>
                    </a:lnTo>
                    <a:lnTo>
                      <a:pt x="73" y="71"/>
                    </a:lnTo>
                    <a:lnTo>
                      <a:pt x="67" y="71"/>
                    </a:lnTo>
                    <a:lnTo>
                      <a:pt x="61" y="68"/>
                    </a:lnTo>
                    <a:lnTo>
                      <a:pt x="54" y="65"/>
                    </a:lnTo>
                    <a:lnTo>
                      <a:pt x="51" y="62"/>
                    </a:lnTo>
                    <a:lnTo>
                      <a:pt x="46" y="59"/>
                    </a:lnTo>
                    <a:lnTo>
                      <a:pt x="39" y="56"/>
                    </a:lnTo>
                    <a:lnTo>
                      <a:pt x="33" y="53"/>
                    </a:lnTo>
                    <a:lnTo>
                      <a:pt x="28" y="53"/>
                    </a:lnTo>
                    <a:lnTo>
                      <a:pt x="21" y="51"/>
                    </a:lnTo>
                    <a:lnTo>
                      <a:pt x="15" y="53"/>
                    </a:lnTo>
                    <a:lnTo>
                      <a:pt x="9" y="53"/>
                    </a:lnTo>
                    <a:lnTo>
                      <a:pt x="6" y="56"/>
                    </a:lnTo>
                    <a:lnTo>
                      <a:pt x="0" y="59"/>
                    </a:lnTo>
                    <a:lnTo>
                      <a:pt x="3" y="51"/>
                    </a:lnTo>
                    <a:lnTo>
                      <a:pt x="6" y="47"/>
                    </a:lnTo>
                    <a:lnTo>
                      <a:pt x="9" y="47"/>
                    </a:lnTo>
                    <a:lnTo>
                      <a:pt x="15" y="44"/>
                    </a:lnTo>
                    <a:lnTo>
                      <a:pt x="21" y="44"/>
                    </a:lnTo>
                    <a:lnTo>
                      <a:pt x="24" y="44"/>
                    </a:lnTo>
                    <a:lnTo>
                      <a:pt x="30" y="44"/>
                    </a:lnTo>
                    <a:lnTo>
                      <a:pt x="33" y="47"/>
                    </a:lnTo>
                    <a:lnTo>
                      <a:pt x="43" y="53"/>
                    </a:lnTo>
                    <a:lnTo>
                      <a:pt x="49" y="56"/>
                    </a:lnTo>
                    <a:lnTo>
                      <a:pt x="54" y="56"/>
                    </a:lnTo>
                    <a:lnTo>
                      <a:pt x="58" y="59"/>
                    </a:lnTo>
                    <a:lnTo>
                      <a:pt x="67" y="59"/>
                    </a:lnTo>
                    <a:lnTo>
                      <a:pt x="76" y="59"/>
                    </a:lnTo>
                    <a:lnTo>
                      <a:pt x="79" y="59"/>
                    </a:lnTo>
                    <a:lnTo>
                      <a:pt x="85" y="59"/>
                    </a:lnTo>
                    <a:lnTo>
                      <a:pt x="89" y="56"/>
                    </a:lnTo>
                    <a:lnTo>
                      <a:pt x="94" y="53"/>
                    </a:lnTo>
                    <a:lnTo>
                      <a:pt x="97" y="51"/>
                    </a:lnTo>
                    <a:lnTo>
                      <a:pt x="100" y="47"/>
                    </a:lnTo>
                    <a:lnTo>
                      <a:pt x="107" y="39"/>
                    </a:lnTo>
                    <a:lnTo>
                      <a:pt x="109" y="32"/>
                    </a:lnTo>
                    <a:lnTo>
                      <a:pt x="115" y="21"/>
                    </a:lnTo>
                    <a:lnTo>
                      <a:pt x="122" y="12"/>
                    </a:lnTo>
                    <a:lnTo>
                      <a:pt x="122" y="6"/>
                    </a:lnTo>
                    <a:lnTo>
                      <a:pt x="128" y="3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7" y="0"/>
                    </a:lnTo>
                    <a:lnTo>
                      <a:pt x="143" y="0"/>
                    </a:lnTo>
                    <a:lnTo>
                      <a:pt x="146" y="3"/>
                    </a:lnTo>
                    <a:lnTo>
                      <a:pt x="152" y="6"/>
                    </a:lnTo>
                    <a:lnTo>
                      <a:pt x="158" y="3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2" name="Forma Livre 28"/>
              <p:cNvSpPr>
                <a:spLocks/>
              </p:cNvSpPr>
              <p:nvPr/>
            </p:nvSpPr>
            <p:spPr bwMode="ltGray">
              <a:xfrm>
                <a:off x="5357" y="3223"/>
                <a:ext cx="154" cy="73"/>
              </a:xfrm>
              <a:custGeom>
                <a:avLst/>
                <a:gdLst>
                  <a:gd name="T0" fmla="*/ 147 w 154"/>
                  <a:gd name="T1" fmla="*/ 27 h 73"/>
                  <a:gd name="T2" fmla="*/ 138 w 154"/>
                  <a:gd name="T3" fmla="*/ 24 h 73"/>
                  <a:gd name="T4" fmla="*/ 127 w 154"/>
                  <a:gd name="T5" fmla="*/ 24 h 73"/>
                  <a:gd name="T6" fmla="*/ 117 w 154"/>
                  <a:gd name="T7" fmla="*/ 27 h 73"/>
                  <a:gd name="T8" fmla="*/ 112 w 154"/>
                  <a:gd name="T9" fmla="*/ 36 h 73"/>
                  <a:gd name="T10" fmla="*/ 105 w 154"/>
                  <a:gd name="T11" fmla="*/ 48 h 73"/>
                  <a:gd name="T12" fmla="*/ 97 w 154"/>
                  <a:gd name="T13" fmla="*/ 60 h 73"/>
                  <a:gd name="T14" fmla="*/ 84 w 154"/>
                  <a:gd name="T15" fmla="*/ 69 h 73"/>
                  <a:gd name="T16" fmla="*/ 69 w 154"/>
                  <a:gd name="T17" fmla="*/ 72 h 73"/>
                  <a:gd name="T18" fmla="*/ 57 w 154"/>
                  <a:gd name="T19" fmla="*/ 69 h 73"/>
                  <a:gd name="T20" fmla="*/ 49 w 154"/>
                  <a:gd name="T21" fmla="*/ 63 h 73"/>
                  <a:gd name="T22" fmla="*/ 37 w 154"/>
                  <a:gd name="T23" fmla="*/ 57 h 73"/>
                  <a:gd name="T24" fmla="*/ 24 w 154"/>
                  <a:gd name="T25" fmla="*/ 54 h 73"/>
                  <a:gd name="T26" fmla="*/ 12 w 154"/>
                  <a:gd name="T27" fmla="*/ 54 h 73"/>
                  <a:gd name="T28" fmla="*/ 4 w 154"/>
                  <a:gd name="T29" fmla="*/ 57 h 73"/>
                  <a:gd name="T30" fmla="*/ 0 w 154"/>
                  <a:gd name="T31" fmla="*/ 54 h 73"/>
                  <a:gd name="T32" fmla="*/ 7 w 154"/>
                  <a:gd name="T33" fmla="*/ 48 h 73"/>
                  <a:gd name="T34" fmla="*/ 19 w 154"/>
                  <a:gd name="T35" fmla="*/ 45 h 73"/>
                  <a:gd name="T36" fmla="*/ 27 w 154"/>
                  <a:gd name="T37" fmla="*/ 48 h 73"/>
                  <a:gd name="T38" fmla="*/ 39 w 154"/>
                  <a:gd name="T39" fmla="*/ 54 h 73"/>
                  <a:gd name="T40" fmla="*/ 52 w 154"/>
                  <a:gd name="T41" fmla="*/ 60 h 73"/>
                  <a:gd name="T42" fmla="*/ 64 w 154"/>
                  <a:gd name="T43" fmla="*/ 60 h 73"/>
                  <a:gd name="T44" fmla="*/ 75 w 154"/>
                  <a:gd name="T45" fmla="*/ 60 h 73"/>
                  <a:gd name="T46" fmla="*/ 84 w 154"/>
                  <a:gd name="T47" fmla="*/ 57 h 73"/>
                  <a:gd name="T48" fmla="*/ 93 w 154"/>
                  <a:gd name="T49" fmla="*/ 51 h 73"/>
                  <a:gd name="T50" fmla="*/ 102 w 154"/>
                  <a:gd name="T51" fmla="*/ 39 h 73"/>
                  <a:gd name="T52" fmla="*/ 112 w 154"/>
                  <a:gd name="T53" fmla="*/ 22 h 73"/>
                  <a:gd name="T54" fmla="*/ 120 w 154"/>
                  <a:gd name="T55" fmla="*/ 7 h 73"/>
                  <a:gd name="T56" fmla="*/ 127 w 154"/>
                  <a:gd name="T57" fmla="*/ 0 h 73"/>
                  <a:gd name="T58" fmla="*/ 135 w 154"/>
                  <a:gd name="T59" fmla="*/ 0 h 73"/>
                  <a:gd name="T60" fmla="*/ 145 w 154"/>
                  <a:gd name="T61" fmla="*/ 3 h 73"/>
                  <a:gd name="T62" fmla="*/ 153 w 154"/>
                  <a:gd name="T63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73">
                    <a:moveTo>
                      <a:pt x="153" y="30"/>
                    </a:moveTo>
                    <a:lnTo>
                      <a:pt x="147" y="27"/>
                    </a:lnTo>
                    <a:lnTo>
                      <a:pt x="142" y="24"/>
                    </a:lnTo>
                    <a:lnTo>
                      <a:pt x="138" y="24"/>
                    </a:lnTo>
                    <a:lnTo>
                      <a:pt x="132" y="24"/>
                    </a:lnTo>
                    <a:lnTo>
                      <a:pt x="127" y="24"/>
                    </a:lnTo>
                    <a:lnTo>
                      <a:pt x="123" y="27"/>
                    </a:lnTo>
                    <a:lnTo>
                      <a:pt x="117" y="27"/>
                    </a:lnTo>
                    <a:lnTo>
                      <a:pt x="115" y="30"/>
                    </a:lnTo>
                    <a:lnTo>
                      <a:pt x="112" y="36"/>
                    </a:lnTo>
                    <a:lnTo>
                      <a:pt x="105" y="42"/>
                    </a:lnTo>
                    <a:lnTo>
                      <a:pt x="105" y="48"/>
                    </a:lnTo>
                    <a:lnTo>
                      <a:pt x="99" y="54"/>
                    </a:lnTo>
                    <a:lnTo>
                      <a:pt x="97" y="60"/>
                    </a:lnTo>
                    <a:lnTo>
                      <a:pt x="90" y="66"/>
                    </a:lnTo>
                    <a:lnTo>
                      <a:pt x="84" y="69"/>
                    </a:lnTo>
                    <a:lnTo>
                      <a:pt x="75" y="72"/>
                    </a:lnTo>
                    <a:lnTo>
                      <a:pt x="69" y="72"/>
                    </a:lnTo>
                    <a:lnTo>
                      <a:pt x="64" y="72"/>
                    </a:lnTo>
                    <a:lnTo>
                      <a:pt x="57" y="69"/>
                    </a:lnTo>
                    <a:lnTo>
                      <a:pt x="52" y="66"/>
                    </a:lnTo>
                    <a:lnTo>
                      <a:pt x="49" y="63"/>
                    </a:lnTo>
                    <a:lnTo>
                      <a:pt x="42" y="60"/>
                    </a:lnTo>
                    <a:lnTo>
                      <a:pt x="37" y="57"/>
                    </a:lnTo>
                    <a:lnTo>
                      <a:pt x="30" y="54"/>
                    </a:lnTo>
                    <a:lnTo>
                      <a:pt x="24" y="54"/>
                    </a:lnTo>
                    <a:lnTo>
                      <a:pt x="19" y="51"/>
                    </a:lnTo>
                    <a:lnTo>
                      <a:pt x="12" y="54"/>
                    </a:lnTo>
                    <a:lnTo>
                      <a:pt x="7" y="54"/>
                    </a:lnTo>
                    <a:lnTo>
                      <a:pt x="4" y="57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4" y="51"/>
                    </a:lnTo>
                    <a:lnTo>
                      <a:pt x="7" y="48"/>
                    </a:lnTo>
                    <a:lnTo>
                      <a:pt x="12" y="45"/>
                    </a:lnTo>
                    <a:lnTo>
                      <a:pt x="19" y="45"/>
                    </a:lnTo>
                    <a:lnTo>
                      <a:pt x="22" y="45"/>
                    </a:lnTo>
                    <a:lnTo>
                      <a:pt x="27" y="48"/>
                    </a:lnTo>
                    <a:lnTo>
                      <a:pt x="30" y="48"/>
                    </a:lnTo>
                    <a:lnTo>
                      <a:pt x="39" y="54"/>
                    </a:lnTo>
                    <a:lnTo>
                      <a:pt x="49" y="57"/>
                    </a:lnTo>
                    <a:lnTo>
                      <a:pt x="52" y="60"/>
                    </a:lnTo>
                    <a:lnTo>
                      <a:pt x="57" y="60"/>
                    </a:lnTo>
                    <a:lnTo>
                      <a:pt x="64" y="60"/>
                    </a:lnTo>
                    <a:lnTo>
                      <a:pt x="72" y="60"/>
                    </a:lnTo>
                    <a:lnTo>
                      <a:pt x="75" y="60"/>
                    </a:lnTo>
                    <a:lnTo>
                      <a:pt x="82" y="60"/>
                    </a:lnTo>
                    <a:lnTo>
                      <a:pt x="84" y="57"/>
                    </a:lnTo>
                    <a:lnTo>
                      <a:pt x="90" y="54"/>
                    </a:lnTo>
                    <a:lnTo>
                      <a:pt x="93" y="51"/>
                    </a:lnTo>
                    <a:lnTo>
                      <a:pt x="97" y="48"/>
                    </a:lnTo>
                    <a:lnTo>
                      <a:pt x="102" y="39"/>
                    </a:lnTo>
                    <a:lnTo>
                      <a:pt x="108" y="33"/>
                    </a:lnTo>
                    <a:lnTo>
                      <a:pt x="112" y="22"/>
                    </a:lnTo>
                    <a:lnTo>
                      <a:pt x="117" y="12"/>
                    </a:lnTo>
                    <a:lnTo>
                      <a:pt x="120" y="7"/>
                    </a:lnTo>
                    <a:lnTo>
                      <a:pt x="123" y="3"/>
                    </a:lnTo>
                    <a:lnTo>
                      <a:pt x="127" y="0"/>
                    </a:lnTo>
                    <a:lnTo>
                      <a:pt x="132" y="0"/>
                    </a:lnTo>
                    <a:lnTo>
                      <a:pt x="135" y="0"/>
                    </a:lnTo>
                    <a:lnTo>
                      <a:pt x="138" y="0"/>
                    </a:lnTo>
                    <a:lnTo>
                      <a:pt x="145" y="3"/>
                    </a:lnTo>
                    <a:lnTo>
                      <a:pt x="147" y="7"/>
                    </a:lnTo>
                    <a:lnTo>
                      <a:pt x="153" y="3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3" name="Forma Livre 29"/>
              <p:cNvSpPr>
                <a:spLocks/>
              </p:cNvSpPr>
              <p:nvPr/>
            </p:nvSpPr>
            <p:spPr bwMode="ltGray">
              <a:xfrm>
                <a:off x="224" y="1995"/>
                <a:ext cx="157" cy="74"/>
              </a:xfrm>
              <a:custGeom>
                <a:avLst/>
                <a:gdLst>
                  <a:gd name="T0" fmla="*/ 149 w 157"/>
                  <a:gd name="T1" fmla="*/ 27 h 74"/>
                  <a:gd name="T2" fmla="*/ 141 w 157"/>
                  <a:gd name="T3" fmla="*/ 25 h 74"/>
                  <a:gd name="T4" fmla="*/ 129 w 157"/>
                  <a:gd name="T5" fmla="*/ 25 h 74"/>
                  <a:gd name="T6" fmla="*/ 120 w 157"/>
                  <a:gd name="T7" fmla="*/ 27 h 74"/>
                  <a:gd name="T8" fmla="*/ 114 w 157"/>
                  <a:gd name="T9" fmla="*/ 36 h 74"/>
                  <a:gd name="T10" fmla="*/ 105 w 157"/>
                  <a:gd name="T11" fmla="*/ 48 h 74"/>
                  <a:gd name="T12" fmla="*/ 99 w 157"/>
                  <a:gd name="T13" fmla="*/ 61 h 74"/>
                  <a:gd name="T14" fmla="*/ 84 w 157"/>
                  <a:gd name="T15" fmla="*/ 70 h 74"/>
                  <a:gd name="T16" fmla="*/ 72 w 157"/>
                  <a:gd name="T17" fmla="*/ 73 h 74"/>
                  <a:gd name="T18" fmla="*/ 60 w 157"/>
                  <a:gd name="T19" fmla="*/ 70 h 74"/>
                  <a:gd name="T20" fmla="*/ 51 w 157"/>
                  <a:gd name="T21" fmla="*/ 64 h 74"/>
                  <a:gd name="T22" fmla="*/ 39 w 157"/>
                  <a:gd name="T23" fmla="*/ 58 h 74"/>
                  <a:gd name="T24" fmla="*/ 27 w 157"/>
                  <a:gd name="T25" fmla="*/ 51 h 74"/>
                  <a:gd name="T26" fmla="*/ 15 w 157"/>
                  <a:gd name="T27" fmla="*/ 51 h 74"/>
                  <a:gd name="T28" fmla="*/ 7 w 157"/>
                  <a:gd name="T29" fmla="*/ 58 h 74"/>
                  <a:gd name="T30" fmla="*/ 3 w 157"/>
                  <a:gd name="T31" fmla="*/ 51 h 74"/>
                  <a:gd name="T32" fmla="*/ 9 w 157"/>
                  <a:gd name="T33" fmla="*/ 48 h 74"/>
                  <a:gd name="T34" fmla="*/ 21 w 157"/>
                  <a:gd name="T35" fmla="*/ 46 h 74"/>
                  <a:gd name="T36" fmla="*/ 30 w 157"/>
                  <a:gd name="T37" fmla="*/ 46 h 74"/>
                  <a:gd name="T38" fmla="*/ 42 w 157"/>
                  <a:gd name="T39" fmla="*/ 51 h 74"/>
                  <a:gd name="T40" fmla="*/ 54 w 157"/>
                  <a:gd name="T41" fmla="*/ 58 h 74"/>
                  <a:gd name="T42" fmla="*/ 66 w 157"/>
                  <a:gd name="T43" fmla="*/ 61 h 74"/>
                  <a:gd name="T44" fmla="*/ 78 w 157"/>
                  <a:gd name="T45" fmla="*/ 61 h 74"/>
                  <a:gd name="T46" fmla="*/ 87 w 157"/>
                  <a:gd name="T47" fmla="*/ 58 h 74"/>
                  <a:gd name="T48" fmla="*/ 96 w 157"/>
                  <a:gd name="T49" fmla="*/ 51 h 74"/>
                  <a:gd name="T50" fmla="*/ 105 w 157"/>
                  <a:gd name="T51" fmla="*/ 40 h 74"/>
                  <a:gd name="T52" fmla="*/ 114 w 157"/>
                  <a:gd name="T53" fmla="*/ 21 h 74"/>
                  <a:gd name="T54" fmla="*/ 120 w 157"/>
                  <a:gd name="T55" fmla="*/ 6 h 74"/>
                  <a:gd name="T56" fmla="*/ 129 w 157"/>
                  <a:gd name="T57" fmla="*/ 0 h 74"/>
                  <a:gd name="T58" fmla="*/ 135 w 157"/>
                  <a:gd name="T59" fmla="*/ 0 h 74"/>
                  <a:gd name="T60" fmla="*/ 144 w 157"/>
                  <a:gd name="T61" fmla="*/ 3 h 74"/>
                  <a:gd name="T62" fmla="*/ 156 w 157"/>
                  <a:gd name="T63" fmla="*/ 3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74">
                    <a:moveTo>
                      <a:pt x="156" y="30"/>
                    </a:moveTo>
                    <a:lnTo>
                      <a:pt x="149" y="27"/>
                    </a:lnTo>
                    <a:lnTo>
                      <a:pt x="144" y="25"/>
                    </a:lnTo>
                    <a:lnTo>
                      <a:pt x="141" y="25"/>
                    </a:lnTo>
                    <a:lnTo>
                      <a:pt x="135" y="25"/>
                    </a:lnTo>
                    <a:lnTo>
                      <a:pt x="129" y="25"/>
                    </a:lnTo>
                    <a:lnTo>
                      <a:pt x="122" y="27"/>
                    </a:lnTo>
                    <a:lnTo>
                      <a:pt x="120" y="27"/>
                    </a:lnTo>
                    <a:lnTo>
                      <a:pt x="117" y="30"/>
                    </a:lnTo>
                    <a:lnTo>
                      <a:pt x="114" y="36"/>
                    </a:lnTo>
                    <a:lnTo>
                      <a:pt x="107" y="43"/>
                    </a:lnTo>
                    <a:lnTo>
                      <a:pt x="105" y="48"/>
                    </a:lnTo>
                    <a:lnTo>
                      <a:pt x="102" y="55"/>
                    </a:lnTo>
                    <a:lnTo>
                      <a:pt x="99" y="61"/>
                    </a:lnTo>
                    <a:lnTo>
                      <a:pt x="92" y="66"/>
                    </a:lnTo>
                    <a:lnTo>
                      <a:pt x="84" y="70"/>
                    </a:lnTo>
                    <a:lnTo>
                      <a:pt x="78" y="73"/>
                    </a:lnTo>
                    <a:lnTo>
                      <a:pt x="72" y="73"/>
                    </a:lnTo>
                    <a:lnTo>
                      <a:pt x="66" y="73"/>
                    </a:lnTo>
                    <a:lnTo>
                      <a:pt x="60" y="70"/>
                    </a:lnTo>
                    <a:lnTo>
                      <a:pt x="54" y="66"/>
                    </a:lnTo>
                    <a:lnTo>
                      <a:pt x="51" y="64"/>
                    </a:lnTo>
                    <a:lnTo>
                      <a:pt x="45" y="61"/>
                    </a:lnTo>
                    <a:lnTo>
                      <a:pt x="39" y="58"/>
                    </a:lnTo>
                    <a:lnTo>
                      <a:pt x="33" y="55"/>
                    </a:lnTo>
                    <a:lnTo>
                      <a:pt x="27" y="51"/>
                    </a:lnTo>
                    <a:lnTo>
                      <a:pt x="21" y="51"/>
                    </a:lnTo>
                    <a:lnTo>
                      <a:pt x="15" y="51"/>
                    </a:lnTo>
                    <a:lnTo>
                      <a:pt x="9" y="55"/>
                    </a:lnTo>
                    <a:lnTo>
                      <a:pt x="7" y="58"/>
                    </a:lnTo>
                    <a:lnTo>
                      <a:pt x="0" y="58"/>
                    </a:lnTo>
                    <a:lnTo>
                      <a:pt x="3" y="51"/>
                    </a:lnTo>
                    <a:lnTo>
                      <a:pt x="7" y="48"/>
                    </a:lnTo>
                    <a:lnTo>
                      <a:pt x="9" y="48"/>
                    </a:lnTo>
                    <a:lnTo>
                      <a:pt x="15" y="46"/>
                    </a:lnTo>
                    <a:lnTo>
                      <a:pt x="21" y="46"/>
                    </a:lnTo>
                    <a:lnTo>
                      <a:pt x="24" y="46"/>
                    </a:lnTo>
                    <a:lnTo>
                      <a:pt x="30" y="46"/>
                    </a:lnTo>
                    <a:lnTo>
                      <a:pt x="33" y="48"/>
                    </a:lnTo>
                    <a:lnTo>
                      <a:pt x="42" y="51"/>
                    </a:lnTo>
                    <a:lnTo>
                      <a:pt x="51" y="58"/>
                    </a:lnTo>
                    <a:lnTo>
                      <a:pt x="54" y="58"/>
                    </a:lnTo>
                    <a:lnTo>
                      <a:pt x="57" y="61"/>
                    </a:lnTo>
                    <a:lnTo>
                      <a:pt x="66" y="61"/>
                    </a:lnTo>
                    <a:lnTo>
                      <a:pt x="72" y="61"/>
                    </a:lnTo>
                    <a:lnTo>
                      <a:pt x="78" y="61"/>
                    </a:lnTo>
                    <a:lnTo>
                      <a:pt x="84" y="58"/>
                    </a:lnTo>
                    <a:lnTo>
                      <a:pt x="87" y="58"/>
                    </a:lnTo>
                    <a:lnTo>
                      <a:pt x="92" y="55"/>
                    </a:lnTo>
                    <a:lnTo>
                      <a:pt x="96" y="51"/>
                    </a:lnTo>
                    <a:lnTo>
                      <a:pt x="99" y="48"/>
                    </a:lnTo>
                    <a:lnTo>
                      <a:pt x="105" y="40"/>
                    </a:lnTo>
                    <a:lnTo>
                      <a:pt x="107" y="30"/>
                    </a:lnTo>
                    <a:lnTo>
                      <a:pt x="114" y="21"/>
                    </a:lnTo>
                    <a:lnTo>
                      <a:pt x="117" y="12"/>
                    </a:lnTo>
                    <a:lnTo>
                      <a:pt x="120" y="6"/>
                    </a:lnTo>
                    <a:lnTo>
                      <a:pt x="126" y="3"/>
                    </a:lnTo>
                    <a:lnTo>
                      <a:pt x="129" y="0"/>
                    </a:lnTo>
                    <a:lnTo>
                      <a:pt x="132" y="0"/>
                    </a:lnTo>
                    <a:lnTo>
                      <a:pt x="135" y="0"/>
                    </a:lnTo>
                    <a:lnTo>
                      <a:pt x="141" y="0"/>
                    </a:lnTo>
                    <a:lnTo>
                      <a:pt x="144" y="3"/>
                    </a:lnTo>
                    <a:lnTo>
                      <a:pt x="149" y="6"/>
                    </a:lnTo>
                    <a:lnTo>
                      <a:pt x="156" y="3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4" name="Forma Livre 30"/>
              <p:cNvSpPr>
                <a:spLocks/>
              </p:cNvSpPr>
              <p:nvPr/>
            </p:nvSpPr>
            <p:spPr bwMode="ltGray">
              <a:xfrm>
                <a:off x="3594" y="91"/>
                <a:ext cx="158" cy="75"/>
              </a:xfrm>
              <a:custGeom>
                <a:avLst/>
                <a:gdLst>
                  <a:gd name="T0" fmla="*/ 4 w 158"/>
                  <a:gd name="T1" fmla="*/ 30 h 75"/>
                  <a:gd name="T2" fmla="*/ 15 w 158"/>
                  <a:gd name="T3" fmla="*/ 27 h 75"/>
                  <a:gd name="T4" fmla="*/ 27 w 158"/>
                  <a:gd name="T5" fmla="*/ 27 h 75"/>
                  <a:gd name="T6" fmla="*/ 37 w 158"/>
                  <a:gd name="T7" fmla="*/ 30 h 75"/>
                  <a:gd name="T8" fmla="*/ 42 w 158"/>
                  <a:gd name="T9" fmla="*/ 36 h 75"/>
                  <a:gd name="T10" fmla="*/ 49 w 158"/>
                  <a:gd name="T11" fmla="*/ 48 h 75"/>
                  <a:gd name="T12" fmla="*/ 57 w 158"/>
                  <a:gd name="T13" fmla="*/ 63 h 75"/>
                  <a:gd name="T14" fmla="*/ 70 w 158"/>
                  <a:gd name="T15" fmla="*/ 71 h 75"/>
                  <a:gd name="T16" fmla="*/ 85 w 158"/>
                  <a:gd name="T17" fmla="*/ 74 h 75"/>
                  <a:gd name="T18" fmla="*/ 97 w 158"/>
                  <a:gd name="T19" fmla="*/ 71 h 75"/>
                  <a:gd name="T20" fmla="*/ 105 w 158"/>
                  <a:gd name="T21" fmla="*/ 63 h 75"/>
                  <a:gd name="T22" fmla="*/ 118 w 158"/>
                  <a:gd name="T23" fmla="*/ 56 h 75"/>
                  <a:gd name="T24" fmla="*/ 130 w 158"/>
                  <a:gd name="T25" fmla="*/ 54 h 75"/>
                  <a:gd name="T26" fmla="*/ 142 w 158"/>
                  <a:gd name="T27" fmla="*/ 54 h 75"/>
                  <a:gd name="T28" fmla="*/ 150 w 158"/>
                  <a:gd name="T29" fmla="*/ 56 h 75"/>
                  <a:gd name="T30" fmla="*/ 154 w 158"/>
                  <a:gd name="T31" fmla="*/ 54 h 75"/>
                  <a:gd name="T32" fmla="*/ 145 w 158"/>
                  <a:gd name="T33" fmla="*/ 48 h 75"/>
                  <a:gd name="T34" fmla="*/ 135 w 158"/>
                  <a:gd name="T35" fmla="*/ 48 h 75"/>
                  <a:gd name="T36" fmla="*/ 127 w 158"/>
                  <a:gd name="T37" fmla="*/ 48 h 75"/>
                  <a:gd name="T38" fmla="*/ 115 w 158"/>
                  <a:gd name="T39" fmla="*/ 54 h 75"/>
                  <a:gd name="T40" fmla="*/ 102 w 158"/>
                  <a:gd name="T41" fmla="*/ 59 h 75"/>
                  <a:gd name="T42" fmla="*/ 87 w 158"/>
                  <a:gd name="T43" fmla="*/ 59 h 75"/>
                  <a:gd name="T44" fmla="*/ 79 w 158"/>
                  <a:gd name="T45" fmla="*/ 59 h 75"/>
                  <a:gd name="T46" fmla="*/ 70 w 158"/>
                  <a:gd name="T47" fmla="*/ 56 h 75"/>
                  <a:gd name="T48" fmla="*/ 60 w 158"/>
                  <a:gd name="T49" fmla="*/ 54 h 75"/>
                  <a:gd name="T50" fmla="*/ 52 w 158"/>
                  <a:gd name="T51" fmla="*/ 42 h 75"/>
                  <a:gd name="T52" fmla="*/ 42 w 158"/>
                  <a:gd name="T53" fmla="*/ 24 h 75"/>
                  <a:gd name="T54" fmla="*/ 34 w 158"/>
                  <a:gd name="T55" fmla="*/ 9 h 75"/>
                  <a:gd name="T56" fmla="*/ 27 w 158"/>
                  <a:gd name="T57" fmla="*/ 4 h 75"/>
                  <a:gd name="T58" fmla="*/ 19 w 158"/>
                  <a:gd name="T59" fmla="*/ 0 h 75"/>
                  <a:gd name="T60" fmla="*/ 9 w 158"/>
                  <a:gd name="T61" fmla="*/ 6 h 75"/>
                  <a:gd name="T62" fmla="*/ 0 w 158"/>
                  <a:gd name="T63" fmla="*/ 3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75">
                    <a:moveTo>
                      <a:pt x="0" y="33"/>
                    </a:moveTo>
                    <a:lnTo>
                      <a:pt x="4" y="30"/>
                    </a:lnTo>
                    <a:lnTo>
                      <a:pt x="12" y="27"/>
                    </a:lnTo>
                    <a:lnTo>
                      <a:pt x="15" y="27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30" y="27"/>
                    </a:lnTo>
                    <a:lnTo>
                      <a:pt x="37" y="30"/>
                    </a:lnTo>
                    <a:lnTo>
                      <a:pt x="37" y="33"/>
                    </a:lnTo>
                    <a:lnTo>
                      <a:pt x="42" y="36"/>
                    </a:lnTo>
                    <a:lnTo>
                      <a:pt x="45" y="42"/>
                    </a:lnTo>
                    <a:lnTo>
                      <a:pt x="49" y="48"/>
                    </a:lnTo>
                    <a:lnTo>
                      <a:pt x="52" y="54"/>
                    </a:lnTo>
                    <a:lnTo>
                      <a:pt x="57" y="63"/>
                    </a:lnTo>
                    <a:lnTo>
                      <a:pt x="64" y="66"/>
                    </a:lnTo>
                    <a:lnTo>
                      <a:pt x="70" y="71"/>
                    </a:lnTo>
                    <a:lnTo>
                      <a:pt x="75" y="74"/>
                    </a:lnTo>
                    <a:lnTo>
                      <a:pt x="85" y="74"/>
                    </a:lnTo>
                    <a:lnTo>
                      <a:pt x="90" y="74"/>
                    </a:lnTo>
                    <a:lnTo>
                      <a:pt x="97" y="71"/>
                    </a:lnTo>
                    <a:lnTo>
                      <a:pt x="102" y="68"/>
                    </a:lnTo>
                    <a:lnTo>
                      <a:pt x="105" y="63"/>
                    </a:lnTo>
                    <a:lnTo>
                      <a:pt x="112" y="59"/>
                    </a:lnTo>
                    <a:lnTo>
                      <a:pt x="118" y="56"/>
                    </a:lnTo>
                    <a:lnTo>
                      <a:pt x="124" y="54"/>
                    </a:lnTo>
                    <a:lnTo>
                      <a:pt x="130" y="54"/>
                    </a:lnTo>
                    <a:lnTo>
                      <a:pt x="133" y="54"/>
                    </a:lnTo>
                    <a:lnTo>
                      <a:pt x="142" y="54"/>
                    </a:lnTo>
                    <a:lnTo>
                      <a:pt x="148" y="56"/>
                    </a:lnTo>
                    <a:lnTo>
                      <a:pt x="150" y="56"/>
                    </a:lnTo>
                    <a:lnTo>
                      <a:pt x="157" y="59"/>
                    </a:lnTo>
                    <a:lnTo>
                      <a:pt x="154" y="54"/>
                    </a:lnTo>
                    <a:lnTo>
                      <a:pt x="150" y="51"/>
                    </a:lnTo>
                    <a:lnTo>
                      <a:pt x="145" y="48"/>
                    </a:lnTo>
                    <a:lnTo>
                      <a:pt x="142" y="48"/>
                    </a:lnTo>
                    <a:lnTo>
                      <a:pt x="135" y="48"/>
                    </a:lnTo>
                    <a:lnTo>
                      <a:pt x="133" y="48"/>
                    </a:lnTo>
                    <a:lnTo>
                      <a:pt x="127" y="48"/>
                    </a:lnTo>
                    <a:lnTo>
                      <a:pt x="124" y="51"/>
                    </a:lnTo>
                    <a:lnTo>
                      <a:pt x="115" y="54"/>
                    </a:lnTo>
                    <a:lnTo>
                      <a:pt x="105" y="59"/>
                    </a:lnTo>
                    <a:lnTo>
                      <a:pt x="102" y="59"/>
                    </a:lnTo>
                    <a:lnTo>
                      <a:pt x="97" y="59"/>
                    </a:lnTo>
                    <a:lnTo>
                      <a:pt x="87" y="59"/>
                    </a:lnTo>
                    <a:lnTo>
                      <a:pt x="82" y="63"/>
                    </a:lnTo>
                    <a:lnTo>
                      <a:pt x="79" y="59"/>
                    </a:lnTo>
                    <a:lnTo>
                      <a:pt x="72" y="59"/>
                    </a:lnTo>
                    <a:lnTo>
                      <a:pt x="70" y="56"/>
                    </a:lnTo>
                    <a:lnTo>
                      <a:pt x="64" y="56"/>
                    </a:lnTo>
                    <a:lnTo>
                      <a:pt x="60" y="54"/>
                    </a:lnTo>
                    <a:lnTo>
                      <a:pt x="57" y="48"/>
                    </a:lnTo>
                    <a:lnTo>
                      <a:pt x="52" y="42"/>
                    </a:lnTo>
                    <a:lnTo>
                      <a:pt x="45" y="33"/>
                    </a:lnTo>
                    <a:lnTo>
                      <a:pt x="42" y="24"/>
                    </a:lnTo>
                    <a:lnTo>
                      <a:pt x="37" y="12"/>
                    </a:lnTo>
                    <a:lnTo>
                      <a:pt x="34" y="9"/>
                    </a:lnTo>
                    <a:lnTo>
                      <a:pt x="30" y="4"/>
                    </a:lnTo>
                    <a:lnTo>
                      <a:pt x="27" y="4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9" y="6"/>
                    </a:lnTo>
                    <a:lnTo>
                      <a:pt x="7" y="9"/>
                    </a:lnTo>
                    <a:lnTo>
                      <a:pt x="0" y="33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5" name="Forma Livre 31"/>
              <p:cNvSpPr>
                <a:spLocks/>
              </p:cNvSpPr>
              <p:nvPr/>
            </p:nvSpPr>
            <p:spPr bwMode="ltGray">
              <a:xfrm>
                <a:off x="148" y="3372"/>
                <a:ext cx="160" cy="73"/>
              </a:xfrm>
              <a:custGeom>
                <a:avLst/>
                <a:gdLst>
                  <a:gd name="T0" fmla="*/ 7 w 160"/>
                  <a:gd name="T1" fmla="*/ 27 h 73"/>
                  <a:gd name="T2" fmla="*/ 15 w 160"/>
                  <a:gd name="T3" fmla="*/ 24 h 73"/>
                  <a:gd name="T4" fmla="*/ 28 w 160"/>
                  <a:gd name="T5" fmla="*/ 24 h 73"/>
                  <a:gd name="T6" fmla="*/ 37 w 160"/>
                  <a:gd name="T7" fmla="*/ 30 h 73"/>
                  <a:gd name="T8" fmla="*/ 43 w 160"/>
                  <a:gd name="T9" fmla="*/ 36 h 73"/>
                  <a:gd name="T10" fmla="*/ 50 w 160"/>
                  <a:gd name="T11" fmla="*/ 49 h 73"/>
                  <a:gd name="T12" fmla="*/ 58 w 160"/>
                  <a:gd name="T13" fmla="*/ 60 h 73"/>
                  <a:gd name="T14" fmla="*/ 70 w 160"/>
                  <a:gd name="T15" fmla="*/ 69 h 73"/>
                  <a:gd name="T16" fmla="*/ 86 w 160"/>
                  <a:gd name="T17" fmla="*/ 72 h 73"/>
                  <a:gd name="T18" fmla="*/ 98 w 160"/>
                  <a:gd name="T19" fmla="*/ 72 h 73"/>
                  <a:gd name="T20" fmla="*/ 107 w 160"/>
                  <a:gd name="T21" fmla="*/ 64 h 73"/>
                  <a:gd name="T22" fmla="*/ 119 w 160"/>
                  <a:gd name="T23" fmla="*/ 57 h 73"/>
                  <a:gd name="T24" fmla="*/ 131 w 160"/>
                  <a:gd name="T25" fmla="*/ 54 h 73"/>
                  <a:gd name="T26" fmla="*/ 144 w 160"/>
                  <a:gd name="T27" fmla="*/ 54 h 73"/>
                  <a:gd name="T28" fmla="*/ 152 w 160"/>
                  <a:gd name="T29" fmla="*/ 57 h 73"/>
                  <a:gd name="T30" fmla="*/ 156 w 160"/>
                  <a:gd name="T31" fmla="*/ 54 h 73"/>
                  <a:gd name="T32" fmla="*/ 147 w 160"/>
                  <a:gd name="T33" fmla="*/ 49 h 73"/>
                  <a:gd name="T34" fmla="*/ 137 w 160"/>
                  <a:gd name="T35" fmla="*/ 45 h 73"/>
                  <a:gd name="T36" fmla="*/ 129 w 160"/>
                  <a:gd name="T37" fmla="*/ 49 h 73"/>
                  <a:gd name="T38" fmla="*/ 116 w 160"/>
                  <a:gd name="T39" fmla="*/ 54 h 73"/>
                  <a:gd name="T40" fmla="*/ 104 w 160"/>
                  <a:gd name="T41" fmla="*/ 60 h 73"/>
                  <a:gd name="T42" fmla="*/ 89 w 160"/>
                  <a:gd name="T43" fmla="*/ 60 h 73"/>
                  <a:gd name="T44" fmla="*/ 80 w 160"/>
                  <a:gd name="T45" fmla="*/ 60 h 73"/>
                  <a:gd name="T46" fmla="*/ 70 w 160"/>
                  <a:gd name="T47" fmla="*/ 57 h 73"/>
                  <a:gd name="T48" fmla="*/ 61 w 160"/>
                  <a:gd name="T49" fmla="*/ 51 h 73"/>
                  <a:gd name="T50" fmla="*/ 52 w 160"/>
                  <a:gd name="T51" fmla="*/ 39 h 73"/>
                  <a:gd name="T52" fmla="*/ 43 w 160"/>
                  <a:gd name="T53" fmla="*/ 24 h 73"/>
                  <a:gd name="T54" fmla="*/ 34 w 160"/>
                  <a:gd name="T55" fmla="*/ 7 h 73"/>
                  <a:gd name="T56" fmla="*/ 28 w 160"/>
                  <a:gd name="T57" fmla="*/ 0 h 73"/>
                  <a:gd name="T58" fmla="*/ 22 w 160"/>
                  <a:gd name="T59" fmla="*/ 0 h 73"/>
                  <a:gd name="T60" fmla="*/ 10 w 160"/>
                  <a:gd name="T61" fmla="*/ 4 h 73"/>
                  <a:gd name="T62" fmla="*/ 0 w 160"/>
                  <a:gd name="T63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73">
                    <a:moveTo>
                      <a:pt x="0" y="30"/>
                    </a:moveTo>
                    <a:lnTo>
                      <a:pt x="7" y="27"/>
                    </a:lnTo>
                    <a:lnTo>
                      <a:pt x="12" y="24"/>
                    </a:lnTo>
                    <a:lnTo>
                      <a:pt x="15" y="24"/>
                    </a:lnTo>
                    <a:lnTo>
                      <a:pt x="22" y="24"/>
                    </a:lnTo>
                    <a:lnTo>
                      <a:pt x="28" y="24"/>
                    </a:lnTo>
                    <a:lnTo>
                      <a:pt x="30" y="27"/>
                    </a:lnTo>
                    <a:lnTo>
                      <a:pt x="37" y="30"/>
                    </a:lnTo>
                    <a:lnTo>
                      <a:pt x="40" y="30"/>
                    </a:lnTo>
                    <a:lnTo>
                      <a:pt x="43" y="36"/>
                    </a:lnTo>
                    <a:lnTo>
                      <a:pt x="46" y="42"/>
                    </a:lnTo>
                    <a:lnTo>
                      <a:pt x="50" y="49"/>
                    </a:lnTo>
                    <a:lnTo>
                      <a:pt x="55" y="54"/>
                    </a:lnTo>
                    <a:lnTo>
                      <a:pt x="58" y="60"/>
                    </a:lnTo>
                    <a:lnTo>
                      <a:pt x="65" y="66"/>
                    </a:lnTo>
                    <a:lnTo>
                      <a:pt x="70" y="69"/>
                    </a:lnTo>
                    <a:lnTo>
                      <a:pt x="80" y="72"/>
                    </a:lnTo>
                    <a:lnTo>
                      <a:pt x="86" y="72"/>
                    </a:lnTo>
                    <a:lnTo>
                      <a:pt x="91" y="72"/>
                    </a:lnTo>
                    <a:lnTo>
                      <a:pt x="98" y="72"/>
                    </a:lnTo>
                    <a:lnTo>
                      <a:pt x="104" y="66"/>
                    </a:lnTo>
                    <a:lnTo>
                      <a:pt x="107" y="64"/>
                    </a:lnTo>
                    <a:lnTo>
                      <a:pt x="113" y="60"/>
                    </a:lnTo>
                    <a:lnTo>
                      <a:pt x="119" y="57"/>
                    </a:lnTo>
                    <a:lnTo>
                      <a:pt x="126" y="54"/>
                    </a:lnTo>
                    <a:lnTo>
                      <a:pt x="131" y="54"/>
                    </a:lnTo>
                    <a:lnTo>
                      <a:pt x="137" y="54"/>
                    </a:lnTo>
                    <a:lnTo>
                      <a:pt x="144" y="54"/>
                    </a:lnTo>
                    <a:lnTo>
                      <a:pt x="149" y="54"/>
                    </a:lnTo>
                    <a:lnTo>
                      <a:pt x="152" y="57"/>
                    </a:lnTo>
                    <a:lnTo>
                      <a:pt x="159" y="60"/>
                    </a:lnTo>
                    <a:lnTo>
                      <a:pt x="156" y="54"/>
                    </a:lnTo>
                    <a:lnTo>
                      <a:pt x="152" y="51"/>
                    </a:lnTo>
                    <a:lnTo>
                      <a:pt x="147" y="49"/>
                    </a:lnTo>
                    <a:lnTo>
                      <a:pt x="144" y="45"/>
                    </a:lnTo>
                    <a:lnTo>
                      <a:pt x="137" y="45"/>
                    </a:lnTo>
                    <a:lnTo>
                      <a:pt x="134" y="45"/>
                    </a:lnTo>
                    <a:lnTo>
                      <a:pt x="129" y="49"/>
                    </a:lnTo>
                    <a:lnTo>
                      <a:pt x="126" y="49"/>
                    </a:lnTo>
                    <a:lnTo>
                      <a:pt x="116" y="54"/>
                    </a:lnTo>
                    <a:lnTo>
                      <a:pt x="107" y="57"/>
                    </a:lnTo>
                    <a:lnTo>
                      <a:pt x="104" y="60"/>
                    </a:lnTo>
                    <a:lnTo>
                      <a:pt x="98" y="60"/>
                    </a:lnTo>
                    <a:lnTo>
                      <a:pt x="89" y="60"/>
                    </a:lnTo>
                    <a:lnTo>
                      <a:pt x="83" y="60"/>
                    </a:lnTo>
                    <a:lnTo>
                      <a:pt x="80" y="60"/>
                    </a:lnTo>
                    <a:lnTo>
                      <a:pt x="73" y="60"/>
                    </a:lnTo>
                    <a:lnTo>
                      <a:pt x="70" y="57"/>
                    </a:lnTo>
                    <a:lnTo>
                      <a:pt x="65" y="54"/>
                    </a:lnTo>
                    <a:lnTo>
                      <a:pt x="61" y="51"/>
                    </a:lnTo>
                    <a:lnTo>
                      <a:pt x="58" y="49"/>
                    </a:lnTo>
                    <a:lnTo>
                      <a:pt x="52" y="39"/>
                    </a:lnTo>
                    <a:lnTo>
                      <a:pt x="46" y="34"/>
                    </a:lnTo>
                    <a:lnTo>
                      <a:pt x="43" y="24"/>
                    </a:lnTo>
                    <a:lnTo>
                      <a:pt x="37" y="12"/>
                    </a:lnTo>
                    <a:lnTo>
                      <a:pt x="34" y="7"/>
                    </a:lnTo>
                    <a:lnTo>
                      <a:pt x="30" y="4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0" y="4"/>
                    </a:lnTo>
                    <a:lnTo>
                      <a:pt x="7" y="7"/>
                    </a:lnTo>
                    <a:lnTo>
                      <a:pt x="0" y="3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6" name="Forma Livre 32"/>
              <p:cNvSpPr>
                <a:spLocks/>
              </p:cNvSpPr>
              <p:nvPr/>
            </p:nvSpPr>
            <p:spPr bwMode="ltGray">
              <a:xfrm>
                <a:off x="4006" y="3905"/>
                <a:ext cx="158" cy="75"/>
              </a:xfrm>
              <a:custGeom>
                <a:avLst/>
                <a:gdLst>
                  <a:gd name="T0" fmla="*/ 6 w 158"/>
                  <a:gd name="T1" fmla="*/ 30 h 75"/>
                  <a:gd name="T2" fmla="*/ 15 w 158"/>
                  <a:gd name="T3" fmla="*/ 27 h 75"/>
                  <a:gd name="T4" fmla="*/ 27 w 158"/>
                  <a:gd name="T5" fmla="*/ 27 h 75"/>
                  <a:gd name="T6" fmla="*/ 36 w 158"/>
                  <a:gd name="T7" fmla="*/ 30 h 75"/>
                  <a:gd name="T8" fmla="*/ 43 w 158"/>
                  <a:gd name="T9" fmla="*/ 35 h 75"/>
                  <a:gd name="T10" fmla="*/ 48 w 158"/>
                  <a:gd name="T11" fmla="*/ 47 h 75"/>
                  <a:gd name="T12" fmla="*/ 58 w 158"/>
                  <a:gd name="T13" fmla="*/ 62 h 75"/>
                  <a:gd name="T14" fmla="*/ 69 w 158"/>
                  <a:gd name="T15" fmla="*/ 71 h 75"/>
                  <a:gd name="T16" fmla="*/ 84 w 158"/>
                  <a:gd name="T17" fmla="*/ 74 h 75"/>
                  <a:gd name="T18" fmla="*/ 96 w 158"/>
                  <a:gd name="T19" fmla="*/ 71 h 75"/>
                  <a:gd name="T20" fmla="*/ 106 w 158"/>
                  <a:gd name="T21" fmla="*/ 62 h 75"/>
                  <a:gd name="T22" fmla="*/ 118 w 158"/>
                  <a:gd name="T23" fmla="*/ 56 h 75"/>
                  <a:gd name="T24" fmla="*/ 130 w 158"/>
                  <a:gd name="T25" fmla="*/ 54 h 75"/>
                  <a:gd name="T26" fmla="*/ 142 w 158"/>
                  <a:gd name="T27" fmla="*/ 54 h 75"/>
                  <a:gd name="T28" fmla="*/ 151 w 158"/>
                  <a:gd name="T29" fmla="*/ 56 h 75"/>
                  <a:gd name="T30" fmla="*/ 154 w 158"/>
                  <a:gd name="T31" fmla="*/ 54 h 75"/>
                  <a:gd name="T32" fmla="*/ 145 w 158"/>
                  <a:gd name="T33" fmla="*/ 47 h 75"/>
                  <a:gd name="T34" fmla="*/ 136 w 158"/>
                  <a:gd name="T35" fmla="*/ 47 h 75"/>
                  <a:gd name="T36" fmla="*/ 127 w 158"/>
                  <a:gd name="T37" fmla="*/ 47 h 75"/>
                  <a:gd name="T38" fmla="*/ 114 w 158"/>
                  <a:gd name="T39" fmla="*/ 54 h 75"/>
                  <a:gd name="T40" fmla="*/ 103 w 158"/>
                  <a:gd name="T41" fmla="*/ 59 h 75"/>
                  <a:gd name="T42" fmla="*/ 91 w 158"/>
                  <a:gd name="T43" fmla="*/ 62 h 75"/>
                  <a:gd name="T44" fmla="*/ 79 w 158"/>
                  <a:gd name="T45" fmla="*/ 62 h 75"/>
                  <a:gd name="T46" fmla="*/ 69 w 158"/>
                  <a:gd name="T47" fmla="*/ 56 h 75"/>
                  <a:gd name="T48" fmla="*/ 61 w 158"/>
                  <a:gd name="T49" fmla="*/ 54 h 75"/>
                  <a:gd name="T50" fmla="*/ 51 w 158"/>
                  <a:gd name="T51" fmla="*/ 42 h 75"/>
                  <a:gd name="T52" fmla="*/ 43 w 158"/>
                  <a:gd name="T53" fmla="*/ 24 h 75"/>
                  <a:gd name="T54" fmla="*/ 36 w 158"/>
                  <a:gd name="T55" fmla="*/ 9 h 75"/>
                  <a:gd name="T56" fmla="*/ 27 w 158"/>
                  <a:gd name="T57" fmla="*/ 3 h 75"/>
                  <a:gd name="T58" fmla="*/ 18 w 158"/>
                  <a:gd name="T59" fmla="*/ 0 h 75"/>
                  <a:gd name="T60" fmla="*/ 9 w 158"/>
                  <a:gd name="T61" fmla="*/ 3 h 75"/>
                  <a:gd name="T62" fmla="*/ 0 w 158"/>
                  <a:gd name="T63" fmla="*/ 3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75">
                    <a:moveTo>
                      <a:pt x="0" y="32"/>
                    </a:moveTo>
                    <a:lnTo>
                      <a:pt x="6" y="30"/>
                    </a:lnTo>
                    <a:lnTo>
                      <a:pt x="12" y="27"/>
                    </a:lnTo>
                    <a:lnTo>
                      <a:pt x="15" y="27"/>
                    </a:lnTo>
                    <a:lnTo>
                      <a:pt x="21" y="27"/>
                    </a:lnTo>
                    <a:lnTo>
                      <a:pt x="27" y="27"/>
                    </a:lnTo>
                    <a:lnTo>
                      <a:pt x="30" y="27"/>
                    </a:lnTo>
                    <a:lnTo>
                      <a:pt x="36" y="30"/>
                    </a:lnTo>
                    <a:lnTo>
                      <a:pt x="39" y="32"/>
                    </a:lnTo>
                    <a:lnTo>
                      <a:pt x="43" y="35"/>
                    </a:lnTo>
                    <a:lnTo>
                      <a:pt x="48" y="44"/>
                    </a:lnTo>
                    <a:lnTo>
                      <a:pt x="48" y="47"/>
                    </a:lnTo>
                    <a:lnTo>
                      <a:pt x="54" y="54"/>
                    </a:lnTo>
                    <a:lnTo>
                      <a:pt x="58" y="62"/>
                    </a:lnTo>
                    <a:lnTo>
                      <a:pt x="63" y="65"/>
                    </a:lnTo>
                    <a:lnTo>
                      <a:pt x="69" y="71"/>
                    </a:lnTo>
                    <a:lnTo>
                      <a:pt x="76" y="74"/>
                    </a:lnTo>
                    <a:lnTo>
                      <a:pt x="84" y="74"/>
                    </a:lnTo>
                    <a:lnTo>
                      <a:pt x="91" y="74"/>
                    </a:lnTo>
                    <a:lnTo>
                      <a:pt x="96" y="71"/>
                    </a:lnTo>
                    <a:lnTo>
                      <a:pt x="103" y="68"/>
                    </a:lnTo>
                    <a:lnTo>
                      <a:pt x="106" y="62"/>
                    </a:lnTo>
                    <a:lnTo>
                      <a:pt x="112" y="62"/>
                    </a:lnTo>
                    <a:lnTo>
                      <a:pt x="118" y="56"/>
                    </a:lnTo>
                    <a:lnTo>
                      <a:pt x="124" y="54"/>
                    </a:lnTo>
                    <a:lnTo>
                      <a:pt x="130" y="54"/>
                    </a:lnTo>
                    <a:lnTo>
                      <a:pt x="136" y="54"/>
                    </a:lnTo>
                    <a:lnTo>
                      <a:pt x="142" y="54"/>
                    </a:lnTo>
                    <a:lnTo>
                      <a:pt x="148" y="56"/>
                    </a:lnTo>
                    <a:lnTo>
                      <a:pt x="151" y="56"/>
                    </a:lnTo>
                    <a:lnTo>
                      <a:pt x="157" y="59"/>
                    </a:lnTo>
                    <a:lnTo>
                      <a:pt x="154" y="54"/>
                    </a:lnTo>
                    <a:lnTo>
                      <a:pt x="151" y="50"/>
                    </a:lnTo>
                    <a:lnTo>
                      <a:pt x="145" y="47"/>
                    </a:lnTo>
                    <a:lnTo>
                      <a:pt x="142" y="47"/>
                    </a:lnTo>
                    <a:lnTo>
                      <a:pt x="136" y="47"/>
                    </a:lnTo>
                    <a:lnTo>
                      <a:pt x="133" y="47"/>
                    </a:lnTo>
                    <a:lnTo>
                      <a:pt x="127" y="47"/>
                    </a:lnTo>
                    <a:lnTo>
                      <a:pt x="124" y="47"/>
                    </a:lnTo>
                    <a:lnTo>
                      <a:pt x="114" y="54"/>
                    </a:lnTo>
                    <a:lnTo>
                      <a:pt x="106" y="59"/>
                    </a:lnTo>
                    <a:lnTo>
                      <a:pt x="103" y="59"/>
                    </a:lnTo>
                    <a:lnTo>
                      <a:pt x="96" y="59"/>
                    </a:lnTo>
                    <a:lnTo>
                      <a:pt x="91" y="62"/>
                    </a:lnTo>
                    <a:lnTo>
                      <a:pt x="81" y="62"/>
                    </a:lnTo>
                    <a:lnTo>
                      <a:pt x="79" y="62"/>
                    </a:lnTo>
                    <a:lnTo>
                      <a:pt x="73" y="59"/>
                    </a:lnTo>
                    <a:lnTo>
                      <a:pt x="69" y="56"/>
                    </a:lnTo>
                    <a:lnTo>
                      <a:pt x="63" y="56"/>
                    </a:lnTo>
                    <a:lnTo>
                      <a:pt x="61" y="54"/>
                    </a:lnTo>
                    <a:lnTo>
                      <a:pt x="58" y="47"/>
                    </a:lnTo>
                    <a:lnTo>
                      <a:pt x="51" y="42"/>
                    </a:lnTo>
                    <a:lnTo>
                      <a:pt x="45" y="32"/>
                    </a:lnTo>
                    <a:lnTo>
                      <a:pt x="43" y="24"/>
                    </a:lnTo>
                    <a:lnTo>
                      <a:pt x="36" y="12"/>
                    </a:lnTo>
                    <a:lnTo>
                      <a:pt x="36" y="9"/>
                    </a:lnTo>
                    <a:lnTo>
                      <a:pt x="30" y="3"/>
                    </a:lnTo>
                    <a:lnTo>
                      <a:pt x="27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5" y="3"/>
                    </a:lnTo>
                    <a:lnTo>
                      <a:pt x="9" y="3"/>
                    </a:lnTo>
                    <a:lnTo>
                      <a:pt x="6" y="9"/>
                    </a:lnTo>
                    <a:lnTo>
                      <a:pt x="0" y="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7" name="Forma Livre 33"/>
              <p:cNvSpPr>
                <a:spLocks/>
              </p:cNvSpPr>
              <p:nvPr/>
            </p:nvSpPr>
            <p:spPr bwMode="ltGray">
              <a:xfrm>
                <a:off x="954" y="220"/>
                <a:ext cx="158" cy="73"/>
              </a:xfrm>
              <a:custGeom>
                <a:avLst/>
                <a:gdLst>
                  <a:gd name="T0" fmla="*/ 7 w 158"/>
                  <a:gd name="T1" fmla="*/ 27 h 73"/>
                  <a:gd name="T2" fmla="*/ 15 w 158"/>
                  <a:gd name="T3" fmla="*/ 24 h 73"/>
                  <a:gd name="T4" fmla="*/ 27 w 158"/>
                  <a:gd name="T5" fmla="*/ 27 h 73"/>
                  <a:gd name="T6" fmla="*/ 37 w 158"/>
                  <a:gd name="T7" fmla="*/ 30 h 73"/>
                  <a:gd name="T8" fmla="*/ 42 w 158"/>
                  <a:gd name="T9" fmla="*/ 36 h 73"/>
                  <a:gd name="T10" fmla="*/ 48 w 158"/>
                  <a:gd name="T11" fmla="*/ 48 h 73"/>
                  <a:gd name="T12" fmla="*/ 60 w 158"/>
                  <a:gd name="T13" fmla="*/ 63 h 73"/>
                  <a:gd name="T14" fmla="*/ 72 w 158"/>
                  <a:gd name="T15" fmla="*/ 69 h 73"/>
                  <a:gd name="T16" fmla="*/ 85 w 158"/>
                  <a:gd name="T17" fmla="*/ 72 h 73"/>
                  <a:gd name="T18" fmla="*/ 97 w 158"/>
                  <a:gd name="T19" fmla="*/ 72 h 73"/>
                  <a:gd name="T20" fmla="*/ 105 w 158"/>
                  <a:gd name="T21" fmla="*/ 63 h 73"/>
                  <a:gd name="T22" fmla="*/ 118 w 158"/>
                  <a:gd name="T23" fmla="*/ 57 h 73"/>
                  <a:gd name="T24" fmla="*/ 130 w 158"/>
                  <a:gd name="T25" fmla="*/ 54 h 73"/>
                  <a:gd name="T26" fmla="*/ 142 w 158"/>
                  <a:gd name="T27" fmla="*/ 54 h 73"/>
                  <a:gd name="T28" fmla="*/ 150 w 158"/>
                  <a:gd name="T29" fmla="*/ 57 h 73"/>
                  <a:gd name="T30" fmla="*/ 153 w 158"/>
                  <a:gd name="T31" fmla="*/ 54 h 73"/>
                  <a:gd name="T32" fmla="*/ 148 w 158"/>
                  <a:gd name="T33" fmla="*/ 48 h 73"/>
                  <a:gd name="T34" fmla="*/ 138 w 158"/>
                  <a:gd name="T35" fmla="*/ 45 h 73"/>
                  <a:gd name="T36" fmla="*/ 127 w 158"/>
                  <a:gd name="T37" fmla="*/ 48 h 73"/>
                  <a:gd name="T38" fmla="*/ 115 w 158"/>
                  <a:gd name="T39" fmla="*/ 54 h 73"/>
                  <a:gd name="T40" fmla="*/ 102 w 158"/>
                  <a:gd name="T41" fmla="*/ 60 h 73"/>
                  <a:gd name="T42" fmla="*/ 90 w 158"/>
                  <a:gd name="T43" fmla="*/ 60 h 73"/>
                  <a:gd name="T44" fmla="*/ 78 w 158"/>
                  <a:gd name="T45" fmla="*/ 60 h 73"/>
                  <a:gd name="T46" fmla="*/ 70 w 158"/>
                  <a:gd name="T47" fmla="*/ 57 h 73"/>
                  <a:gd name="T48" fmla="*/ 60 w 158"/>
                  <a:gd name="T49" fmla="*/ 51 h 73"/>
                  <a:gd name="T50" fmla="*/ 52 w 158"/>
                  <a:gd name="T51" fmla="*/ 39 h 73"/>
                  <a:gd name="T52" fmla="*/ 42 w 158"/>
                  <a:gd name="T53" fmla="*/ 24 h 73"/>
                  <a:gd name="T54" fmla="*/ 37 w 158"/>
                  <a:gd name="T55" fmla="*/ 7 h 73"/>
                  <a:gd name="T56" fmla="*/ 27 w 158"/>
                  <a:gd name="T57" fmla="*/ 0 h 73"/>
                  <a:gd name="T58" fmla="*/ 22 w 158"/>
                  <a:gd name="T59" fmla="*/ 0 h 73"/>
                  <a:gd name="T60" fmla="*/ 12 w 158"/>
                  <a:gd name="T61" fmla="*/ 3 h 73"/>
                  <a:gd name="T62" fmla="*/ 0 w 158"/>
                  <a:gd name="T63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73">
                    <a:moveTo>
                      <a:pt x="0" y="30"/>
                    </a:moveTo>
                    <a:lnTo>
                      <a:pt x="7" y="27"/>
                    </a:lnTo>
                    <a:lnTo>
                      <a:pt x="12" y="24"/>
                    </a:lnTo>
                    <a:lnTo>
                      <a:pt x="15" y="24"/>
                    </a:lnTo>
                    <a:lnTo>
                      <a:pt x="22" y="24"/>
                    </a:lnTo>
                    <a:lnTo>
                      <a:pt x="27" y="27"/>
                    </a:lnTo>
                    <a:lnTo>
                      <a:pt x="33" y="27"/>
                    </a:lnTo>
                    <a:lnTo>
                      <a:pt x="37" y="30"/>
                    </a:lnTo>
                    <a:lnTo>
                      <a:pt x="39" y="30"/>
                    </a:lnTo>
                    <a:lnTo>
                      <a:pt x="42" y="36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55" y="54"/>
                    </a:lnTo>
                    <a:lnTo>
                      <a:pt x="60" y="63"/>
                    </a:lnTo>
                    <a:lnTo>
                      <a:pt x="67" y="66"/>
                    </a:lnTo>
                    <a:lnTo>
                      <a:pt x="72" y="69"/>
                    </a:lnTo>
                    <a:lnTo>
                      <a:pt x="78" y="72"/>
                    </a:lnTo>
                    <a:lnTo>
                      <a:pt x="85" y="72"/>
                    </a:lnTo>
                    <a:lnTo>
                      <a:pt x="90" y="72"/>
                    </a:lnTo>
                    <a:lnTo>
                      <a:pt x="97" y="72"/>
                    </a:lnTo>
                    <a:lnTo>
                      <a:pt x="102" y="66"/>
                    </a:lnTo>
                    <a:lnTo>
                      <a:pt x="105" y="63"/>
                    </a:lnTo>
                    <a:lnTo>
                      <a:pt x="112" y="60"/>
                    </a:lnTo>
                    <a:lnTo>
                      <a:pt x="118" y="57"/>
                    </a:lnTo>
                    <a:lnTo>
                      <a:pt x="123" y="54"/>
                    </a:lnTo>
                    <a:lnTo>
                      <a:pt x="130" y="54"/>
                    </a:lnTo>
                    <a:lnTo>
                      <a:pt x="135" y="54"/>
                    </a:lnTo>
                    <a:lnTo>
                      <a:pt x="142" y="54"/>
                    </a:lnTo>
                    <a:lnTo>
                      <a:pt x="148" y="54"/>
                    </a:lnTo>
                    <a:lnTo>
                      <a:pt x="150" y="57"/>
                    </a:lnTo>
                    <a:lnTo>
                      <a:pt x="157" y="60"/>
                    </a:lnTo>
                    <a:lnTo>
                      <a:pt x="153" y="54"/>
                    </a:lnTo>
                    <a:lnTo>
                      <a:pt x="150" y="51"/>
                    </a:lnTo>
                    <a:lnTo>
                      <a:pt x="148" y="48"/>
                    </a:lnTo>
                    <a:lnTo>
                      <a:pt x="142" y="48"/>
                    </a:lnTo>
                    <a:lnTo>
                      <a:pt x="138" y="45"/>
                    </a:lnTo>
                    <a:lnTo>
                      <a:pt x="133" y="45"/>
                    </a:lnTo>
                    <a:lnTo>
                      <a:pt x="127" y="48"/>
                    </a:lnTo>
                    <a:lnTo>
                      <a:pt x="123" y="48"/>
                    </a:lnTo>
                    <a:lnTo>
                      <a:pt x="115" y="54"/>
                    </a:lnTo>
                    <a:lnTo>
                      <a:pt x="105" y="57"/>
                    </a:lnTo>
                    <a:lnTo>
                      <a:pt x="102" y="60"/>
                    </a:lnTo>
                    <a:lnTo>
                      <a:pt x="100" y="60"/>
                    </a:lnTo>
                    <a:lnTo>
                      <a:pt x="90" y="60"/>
                    </a:lnTo>
                    <a:lnTo>
                      <a:pt x="85" y="60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70" y="57"/>
                    </a:lnTo>
                    <a:lnTo>
                      <a:pt x="63" y="54"/>
                    </a:lnTo>
                    <a:lnTo>
                      <a:pt x="60" y="51"/>
                    </a:lnTo>
                    <a:lnTo>
                      <a:pt x="57" y="48"/>
                    </a:lnTo>
                    <a:lnTo>
                      <a:pt x="52" y="39"/>
                    </a:lnTo>
                    <a:lnTo>
                      <a:pt x="48" y="33"/>
                    </a:lnTo>
                    <a:lnTo>
                      <a:pt x="42" y="24"/>
                    </a:lnTo>
                    <a:lnTo>
                      <a:pt x="39" y="12"/>
                    </a:lnTo>
                    <a:lnTo>
                      <a:pt x="37" y="7"/>
                    </a:lnTo>
                    <a:lnTo>
                      <a:pt x="30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7" y="7"/>
                    </a:lnTo>
                    <a:lnTo>
                      <a:pt x="0" y="3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8" name="Forma Livre 34"/>
              <p:cNvSpPr>
                <a:spLocks/>
              </p:cNvSpPr>
              <p:nvPr/>
            </p:nvSpPr>
            <p:spPr bwMode="ltGray">
              <a:xfrm>
                <a:off x="4097" y="136"/>
                <a:ext cx="156" cy="74"/>
              </a:xfrm>
              <a:custGeom>
                <a:avLst/>
                <a:gdLst>
                  <a:gd name="T0" fmla="*/ 0 w 156"/>
                  <a:gd name="T1" fmla="*/ 43 h 74"/>
                  <a:gd name="T2" fmla="*/ 4 w 156"/>
                  <a:gd name="T3" fmla="*/ 46 h 74"/>
                  <a:gd name="T4" fmla="*/ 9 w 156"/>
                  <a:gd name="T5" fmla="*/ 48 h 74"/>
                  <a:gd name="T6" fmla="*/ 15 w 156"/>
                  <a:gd name="T7" fmla="*/ 48 h 74"/>
                  <a:gd name="T8" fmla="*/ 22 w 156"/>
                  <a:gd name="T9" fmla="*/ 48 h 74"/>
                  <a:gd name="T10" fmla="*/ 27 w 156"/>
                  <a:gd name="T11" fmla="*/ 48 h 74"/>
                  <a:gd name="T12" fmla="*/ 30 w 156"/>
                  <a:gd name="T13" fmla="*/ 46 h 74"/>
                  <a:gd name="T14" fmla="*/ 37 w 156"/>
                  <a:gd name="T15" fmla="*/ 43 h 74"/>
                  <a:gd name="T16" fmla="*/ 43 w 156"/>
                  <a:gd name="T17" fmla="*/ 37 h 74"/>
                  <a:gd name="T18" fmla="*/ 45 w 156"/>
                  <a:gd name="T19" fmla="*/ 30 h 74"/>
                  <a:gd name="T20" fmla="*/ 49 w 156"/>
                  <a:gd name="T21" fmla="*/ 25 h 74"/>
                  <a:gd name="T22" fmla="*/ 52 w 156"/>
                  <a:gd name="T23" fmla="*/ 18 h 74"/>
                  <a:gd name="T24" fmla="*/ 58 w 156"/>
                  <a:gd name="T25" fmla="*/ 12 h 74"/>
                  <a:gd name="T26" fmla="*/ 64 w 156"/>
                  <a:gd name="T27" fmla="*/ 7 h 74"/>
                  <a:gd name="T28" fmla="*/ 70 w 156"/>
                  <a:gd name="T29" fmla="*/ 3 h 74"/>
                  <a:gd name="T30" fmla="*/ 76 w 156"/>
                  <a:gd name="T31" fmla="*/ 0 h 74"/>
                  <a:gd name="T32" fmla="*/ 85 w 156"/>
                  <a:gd name="T33" fmla="*/ 0 h 74"/>
                  <a:gd name="T34" fmla="*/ 91 w 156"/>
                  <a:gd name="T35" fmla="*/ 0 h 74"/>
                  <a:gd name="T36" fmla="*/ 95 w 156"/>
                  <a:gd name="T37" fmla="*/ 0 h 74"/>
                  <a:gd name="T38" fmla="*/ 100 w 156"/>
                  <a:gd name="T39" fmla="*/ 7 h 74"/>
                  <a:gd name="T40" fmla="*/ 106 w 156"/>
                  <a:gd name="T41" fmla="*/ 9 h 74"/>
                  <a:gd name="T42" fmla="*/ 110 w 156"/>
                  <a:gd name="T43" fmla="*/ 12 h 74"/>
                  <a:gd name="T44" fmla="*/ 118 w 156"/>
                  <a:gd name="T45" fmla="*/ 15 h 74"/>
                  <a:gd name="T46" fmla="*/ 125 w 156"/>
                  <a:gd name="T47" fmla="*/ 18 h 74"/>
                  <a:gd name="T48" fmla="*/ 130 w 156"/>
                  <a:gd name="T49" fmla="*/ 18 h 74"/>
                  <a:gd name="T50" fmla="*/ 136 w 156"/>
                  <a:gd name="T51" fmla="*/ 18 h 74"/>
                  <a:gd name="T52" fmla="*/ 140 w 156"/>
                  <a:gd name="T53" fmla="*/ 18 h 74"/>
                  <a:gd name="T54" fmla="*/ 146 w 156"/>
                  <a:gd name="T55" fmla="*/ 18 h 74"/>
                  <a:gd name="T56" fmla="*/ 151 w 156"/>
                  <a:gd name="T57" fmla="*/ 15 h 74"/>
                  <a:gd name="T58" fmla="*/ 155 w 156"/>
                  <a:gd name="T59" fmla="*/ 12 h 74"/>
                  <a:gd name="T60" fmla="*/ 155 w 156"/>
                  <a:gd name="T61" fmla="*/ 18 h 74"/>
                  <a:gd name="T62" fmla="*/ 151 w 156"/>
                  <a:gd name="T63" fmla="*/ 22 h 74"/>
                  <a:gd name="T64" fmla="*/ 146 w 156"/>
                  <a:gd name="T65" fmla="*/ 25 h 74"/>
                  <a:gd name="T66" fmla="*/ 143 w 156"/>
                  <a:gd name="T67" fmla="*/ 27 h 74"/>
                  <a:gd name="T68" fmla="*/ 136 w 156"/>
                  <a:gd name="T69" fmla="*/ 27 h 74"/>
                  <a:gd name="T70" fmla="*/ 133 w 156"/>
                  <a:gd name="T71" fmla="*/ 27 h 74"/>
                  <a:gd name="T72" fmla="*/ 128 w 156"/>
                  <a:gd name="T73" fmla="*/ 27 h 74"/>
                  <a:gd name="T74" fmla="*/ 121 w 156"/>
                  <a:gd name="T75" fmla="*/ 25 h 74"/>
                  <a:gd name="T76" fmla="*/ 115 w 156"/>
                  <a:gd name="T77" fmla="*/ 18 h 74"/>
                  <a:gd name="T78" fmla="*/ 106 w 156"/>
                  <a:gd name="T79" fmla="*/ 15 h 74"/>
                  <a:gd name="T80" fmla="*/ 103 w 156"/>
                  <a:gd name="T81" fmla="*/ 12 h 74"/>
                  <a:gd name="T82" fmla="*/ 97 w 156"/>
                  <a:gd name="T83" fmla="*/ 12 h 74"/>
                  <a:gd name="T84" fmla="*/ 88 w 156"/>
                  <a:gd name="T85" fmla="*/ 12 h 74"/>
                  <a:gd name="T86" fmla="*/ 82 w 156"/>
                  <a:gd name="T87" fmla="*/ 12 h 74"/>
                  <a:gd name="T88" fmla="*/ 79 w 156"/>
                  <a:gd name="T89" fmla="*/ 12 h 74"/>
                  <a:gd name="T90" fmla="*/ 73 w 156"/>
                  <a:gd name="T91" fmla="*/ 12 h 74"/>
                  <a:gd name="T92" fmla="*/ 67 w 156"/>
                  <a:gd name="T93" fmla="*/ 15 h 74"/>
                  <a:gd name="T94" fmla="*/ 64 w 156"/>
                  <a:gd name="T95" fmla="*/ 18 h 74"/>
                  <a:gd name="T96" fmla="*/ 58 w 156"/>
                  <a:gd name="T97" fmla="*/ 22 h 74"/>
                  <a:gd name="T98" fmla="*/ 55 w 156"/>
                  <a:gd name="T99" fmla="*/ 25 h 74"/>
                  <a:gd name="T100" fmla="*/ 52 w 156"/>
                  <a:gd name="T101" fmla="*/ 33 h 74"/>
                  <a:gd name="T102" fmla="*/ 45 w 156"/>
                  <a:gd name="T103" fmla="*/ 43 h 74"/>
                  <a:gd name="T104" fmla="*/ 43 w 156"/>
                  <a:gd name="T105" fmla="*/ 48 h 74"/>
                  <a:gd name="T106" fmla="*/ 37 w 156"/>
                  <a:gd name="T107" fmla="*/ 61 h 74"/>
                  <a:gd name="T108" fmla="*/ 34 w 156"/>
                  <a:gd name="T109" fmla="*/ 67 h 74"/>
                  <a:gd name="T110" fmla="*/ 30 w 156"/>
                  <a:gd name="T111" fmla="*/ 70 h 74"/>
                  <a:gd name="T112" fmla="*/ 27 w 156"/>
                  <a:gd name="T113" fmla="*/ 73 h 74"/>
                  <a:gd name="T114" fmla="*/ 22 w 156"/>
                  <a:gd name="T115" fmla="*/ 73 h 74"/>
                  <a:gd name="T116" fmla="*/ 19 w 156"/>
                  <a:gd name="T117" fmla="*/ 73 h 74"/>
                  <a:gd name="T118" fmla="*/ 15 w 156"/>
                  <a:gd name="T119" fmla="*/ 73 h 74"/>
                  <a:gd name="T120" fmla="*/ 9 w 156"/>
                  <a:gd name="T121" fmla="*/ 70 h 74"/>
                  <a:gd name="T122" fmla="*/ 7 w 156"/>
                  <a:gd name="T123" fmla="*/ 67 h 74"/>
                  <a:gd name="T124" fmla="*/ 0 w 156"/>
                  <a:gd name="T125" fmla="*/ 4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6" h="74">
                    <a:moveTo>
                      <a:pt x="0" y="43"/>
                    </a:moveTo>
                    <a:lnTo>
                      <a:pt x="4" y="46"/>
                    </a:lnTo>
                    <a:lnTo>
                      <a:pt x="9" y="48"/>
                    </a:lnTo>
                    <a:lnTo>
                      <a:pt x="15" y="48"/>
                    </a:lnTo>
                    <a:lnTo>
                      <a:pt x="22" y="48"/>
                    </a:lnTo>
                    <a:lnTo>
                      <a:pt x="27" y="48"/>
                    </a:lnTo>
                    <a:lnTo>
                      <a:pt x="30" y="46"/>
                    </a:lnTo>
                    <a:lnTo>
                      <a:pt x="37" y="43"/>
                    </a:lnTo>
                    <a:lnTo>
                      <a:pt x="43" y="37"/>
                    </a:lnTo>
                    <a:lnTo>
                      <a:pt x="45" y="30"/>
                    </a:lnTo>
                    <a:lnTo>
                      <a:pt x="49" y="25"/>
                    </a:lnTo>
                    <a:lnTo>
                      <a:pt x="52" y="18"/>
                    </a:lnTo>
                    <a:lnTo>
                      <a:pt x="58" y="12"/>
                    </a:lnTo>
                    <a:lnTo>
                      <a:pt x="64" y="7"/>
                    </a:lnTo>
                    <a:lnTo>
                      <a:pt x="70" y="3"/>
                    </a:lnTo>
                    <a:lnTo>
                      <a:pt x="76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5" y="0"/>
                    </a:lnTo>
                    <a:lnTo>
                      <a:pt x="100" y="7"/>
                    </a:lnTo>
                    <a:lnTo>
                      <a:pt x="106" y="9"/>
                    </a:lnTo>
                    <a:lnTo>
                      <a:pt x="110" y="12"/>
                    </a:lnTo>
                    <a:lnTo>
                      <a:pt x="118" y="15"/>
                    </a:lnTo>
                    <a:lnTo>
                      <a:pt x="125" y="18"/>
                    </a:lnTo>
                    <a:lnTo>
                      <a:pt x="130" y="18"/>
                    </a:lnTo>
                    <a:lnTo>
                      <a:pt x="136" y="18"/>
                    </a:lnTo>
                    <a:lnTo>
                      <a:pt x="140" y="18"/>
                    </a:lnTo>
                    <a:lnTo>
                      <a:pt x="146" y="18"/>
                    </a:lnTo>
                    <a:lnTo>
                      <a:pt x="151" y="15"/>
                    </a:lnTo>
                    <a:lnTo>
                      <a:pt x="155" y="12"/>
                    </a:lnTo>
                    <a:lnTo>
                      <a:pt x="155" y="18"/>
                    </a:lnTo>
                    <a:lnTo>
                      <a:pt x="151" y="22"/>
                    </a:lnTo>
                    <a:lnTo>
                      <a:pt x="146" y="25"/>
                    </a:lnTo>
                    <a:lnTo>
                      <a:pt x="143" y="27"/>
                    </a:lnTo>
                    <a:lnTo>
                      <a:pt x="136" y="27"/>
                    </a:lnTo>
                    <a:lnTo>
                      <a:pt x="133" y="27"/>
                    </a:lnTo>
                    <a:lnTo>
                      <a:pt x="128" y="27"/>
                    </a:lnTo>
                    <a:lnTo>
                      <a:pt x="121" y="25"/>
                    </a:lnTo>
                    <a:lnTo>
                      <a:pt x="115" y="18"/>
                    </a:lnTo>
                    <a:lnTo>
                      <a:pt x="106" y="15"/>
                    </a:lnTo>
                    <a:lnTo>
                      <a:pt x="103" y="12"/>
                    </a:lnTo>
                    <a:lnTo>
                      <a:pt x="97" y="12"/>
                    </a:lnTo>
                    <a:lnTo>
                      <a:pt x="88" y="12"/>
                    </a:lnTo>
                    <a:lnTo>
                      <a:pt x="82" y="12"/>
                    </a:lnTo>
                    <a:lnTo>
                      <a:pt x="79" y="12"/>
                    </a:lnTo>
                    <a:lnTo>
                      <a:pt x="73" y="12"/>
                    </a:lnTo>
                    <a:lnTo>
                      <a:pt x="67" y="15"/>
                    </a:lnTo>
                    <a:lnTo>
                      <a:pt x="64" y="18"/>
                    </a:lnTo>
                    <a:lnTo>
                      <a:pt x="58" y="22"/>
                    </a:lnTo>
                    <a:lnTo>
                      <a:pt x="55" y="25"/>
                    </a:lnTo>
                    <a:lnTo>
                      <a:pt x="52" y="33"/>
                    </a:lnTo>
                    <a:lnTo>
                      <a:pt x="45" y="43"/>
                    </a:lnTo>
                    <a:lnTo>
                      <a:pt x="43" y="48"/>
                    </a:lnTo>
                    <a:lnTo>
                      <a:pt x="37" y="61"/>
                    </a:lnTo>
                    <a:lnTo>
                      <a:pt x="34" y="67"/>
                    </a:lnTo>
                    <a:lnTo>
                      <a:pt x="30" y="70"/>
                    </a:lnTo>
                    <a:lnTo>
                      <a:pt x="27" y="73"/>
                    </a:lnTo>
                    <a:lnTo>
                      <a:pt x="22" y="73"/>
                    </a:lnTo>
                    <a:lnTo>
                      <a:pt x="19" y="73"/>
                    </a:lnTo>
                    <a:lnTo>
                      <a:pt x="15" y="73"/>
                    </a:lnTo>
                    <a:lnTo>
                      <a:pt x="9" y="70"/>
                    </a:lnTo>
                    <a:lnTo>
                      <a:pt x="7" y="67"/>
                    </a:lnTo>
                    <a:lnTo>
                      <a:pt x="0" y="43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9" name="Forma Livre 35"/>
              <p:cNvSpPr>
                <a:spLocks/>
              </p:cNvSpPr>
              <p:nvPr/>
            </p:nvSpPr>
            <p:spPr bwMode="ltGray">
              <a:xfrm>
                <a:off x="157" y="510"/>
                <a:ext cx="153" cy="75"/>
              </a:xfrm>
              <a:custGeom>
                <a:avLst/>
                <a:gdLst>
                  <a:gd name="T0" fmla="*/ 3 w 153"/>
                  <a:gd name="T1" fmla="*/ 46 h 75"/>
                  <a:gd name="T2" fmla="*/ 15 w 153"/>
                  <a:gd name="T3" fmla="*/ 49 h 75"/>
                  <a:gd name="T4" fmla="*/ 23 w 153"/>
                  <a:gd name="T5" fmla="*/ 49 h 75"/>
                  <a:gd name="T6" fmla="*/ 33 w 153"/>
                  <a:gd name="T7" fmla="*/ 46 h 75"/>
                  <a:gd name="T8" fmla="*/ 42 w 153"/>
                  <a:gd name="T9" fmla="*/ 37 h 75"/>
                  <a:gd name="T10" fmla="*/ 48 w 153"/>
                  <a:gd name="T11" fmla="*/ 28 h 75"/>
                  <a:gd name="T12" fmla="*/ 57 w 153"/>
                  <a:gd name="T13" fmla="*/ 12 h 75"/>
                  <a:gd name="T14" fmla="*/ 68 w 153"/>
                  <a:gd name="T15" fmla="*/ 3 h 75"/>
                  <a:gd name="T16" fmla="*/ 83 w 153"/>
                  <a:gd name="T17" fmla="*/ 0 h 75"/>
                  <a:gd name="T18" fmla="*/ 92 w 153"/>
                  <a:gd name="T19" fmla="*/ 3 h 75"/>
                  <a:gd name="T20" fmla="*/ 104 w 153"/>
                  <a:gd name="T21" fmla="*/ 10 h 75"/>
                  <a:gd name="T22" fmla="*/ 113 w 153"/>
                  <a:gd name="T23" fmla="*/ 15 h 75"/>
                  <a:gd name="T24" fmla="*/ 125 w 153"/>
                  <a:gd name="T25" fmla="*/ 22 h 75"/>
                  <a:gd name="T26" fmla="*/ 137 w 153"/>
                  <a:gd name="T27" fmla="*/ 22 h 75"/>
                  <a:gd name="T28" fmla="*/ 149 w 153"/>
                  <a:gd name="T29" fmla="*/ 15 h 75"/>
                  <a:gd name="T30" fmla="*/ 152 w 153"/>
                  <a:gd name="T31" fmla="*/ 22 h 75"/>
                  <a:gd name="T32" fmla="*/ 143 w 153"/>
                  <a:gd name="T33" fmla="*/ 25 h 75"/>
                  <a:gd name="T34" fmla="*/ 134 w 153"/>
                  <a:gd name="T35" fmla="*/ 28 h 75"/>
                  <a:gd name="T36" fmla="*/ 122 w 153"/>
                  <a:gd name="T37" fmla="*/ 28 h 75"/>
                  <a:gd name="T38" fmla="*/ 113 w 153"/>
                  <a:gd name="T39" fmla="*/ 22 h 75"/>
                  <a:gd name="T40" fmla="*/ 102 w 153"/>
                  <a:gd name="T41" fmla="*/ 15 h 75"/>
                  <a:gd name="T42" fmla="*/ 87 w 153"/>
                  <a:gd name="T43" fmla="*/ 12 h 75"/>
                  <a:gd name="T44" fmla="*/ 75 w 153"/>
                  <a:gd name="T45" fmla="*/ 12 h 75"/>
                  <a:gd name="T46" fmla="*/ 65 w 153"/>
                  <a:gd name="T47" fmla="*/ 15 h 75"/>
                  <a:gd name="T48" fmla="*/ 57 w 153"/>
                  <a:gd name="T49" fmla="*/ 22 h 75"/>
                  <a:gd name="T50" fmla="*/ 50 w 153"/>
                  <a:gd name="T51" fmla="*/ 34 h 75"/>
                  <a:gd name="T52" fmla="*/ 42 w 153"/>
                  <a:gd name="T53" fmla="*/ 53 h 75"/>
                  <a:gd name="T54" fmla="*/ 33 w 153"/>
                  <a:gd name="T55" fmla="*/ 68 h 75"/>
                  <a:gd name="T56" fmla="*/ 23 w 153"/>
                  <a:gd name="T57" fmla="*/ 74 h 75"/>
                  <a:gd name="T58" fmla="*/ 18 w 153"/>
                  <a:gd name="T59" fmla="*/ 74 h 75"/>
                  <a:gd name="T60" fmla="*/ 8 w 153"/>
                  <a:gd name="T61" fmla="*/ 71 h 75"/>
                  <a:gd name="T62" fmla="*/ 0 w 153"/>
                  <a:gd name="T63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3" h="75">
                    <a:moveTo>
                      <a:pt x="0" y="43"/>
                    </a:moveTo>
                    <a:lnTo>
                      <a:pt x="3" y="46"/>
                    </a:lnTo>
                    <a:lnTo>
                      <a:pt x="8" y="49"/>
                    </a:lnTo>
                    <a:lnTo>
                      <a:pt x="15" y="49"/>
                    </a:lnTo>
                    <a:lnTo>
                      <a:pt x="21" y="49"/>
                    </a:lnTo>
                    <a:lnTo>
                      <a:pt x="23" y="49"/>
                    </a:lnTo>
                    <a:lnTo>
                      <a:pt x="30" y="49"/>
                    </a:lnTo>
                    <a:lnTo>
                      <a:pt x="33" y="46"/>
                    </a:lnTo>
                    <a:lnTo>
                      <a:pt x="35" y="43"/>
                    </a:lnTo>
                    <a:lnTo>
                      <a:pt x="42" y="37"/>
                    </a:lnTo>
                    <a:lnTo>
                      <a:pt x="45" y="31"/>
                    </a:lnTo>
                    <a:lnTo>
                      <a:pt x="48" y="28"/>
                    </a:lnTo>
                    <a:lnTo>
                      <a:pt x="50" y="18"/>
                    </a:lnTo>
                    <a:lnTo>
                      <a:pt x="57" y="12"/>
                    </a:lnTo>
                    <a:lnTo>
                      <a:pt x="62" y="10"/>
                    </a:lnTo>
                    <a:lnTo>
                      <a:pt x="68" y="3"/>
                    </a:lnTo>
                    <a:lnTo>
                      <a:pt x="75" y="0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2" y="3"/>
                    </a:lnTo>
                    <a:lnTo>
                      <a:pt x="98" y="7"/>
                    </a:lnTo>
                    <a:lnTo>
                      <a:pt x="104" y="10"/>
                    </a:lnTo>
                    <a:lnTo>
                      <a:pt x="107" y="12"/>
                    </a:lnTo>
                    <a:lnTo>
                      <a:pt x="113" y="15"/>
                    </a:lnTo>
                    <a:lnTo>
                      <a:pt x="119" y="18"/>
                    </a:lnTo>
                    <a:lnTo>
                      <a:pt x="125" y="22"/>
                    </a:lnTo>
                    <a:lnTo>
                      <a:pt x="131" y="22"/>
                    </a:lnTo>
                    <a:lnTo>
                      <a:pt x="137" y="22"/>
                    </a:lnTo>
                    <a:lnTo>
                      <a:pt x="143" y="18"/>
                    </a:lnTo>
                    <a:lnTo>
                      <a:pt x="149" y="15"/>
                    </a:lnTo>
                    <a:lnTo>
                      <a:pt x="152" y="15"/>
                    </a:lnTo>
                    <a:lnTo>
                      <a:pt x="152" y="22"/>
                    </a:lnTo>
                    <a:lnTo>
                      <a:pt x="149" y="25"/>
                    </a:lnTo>
                    <a:lnTo>
                      <a:pt x="143" y="25"/>
                    </a:lnTo>
                    <a:lnTo>
                      <a:pt x="137" y="28"/>
                    </a:lnTo>
                    <a:lnTo>
                      <a:pt x="134" y="28"/>
                    </a:lnTo>
                    <a:lnTo>
                      <a:pt x="131" y="28"/>
                    </a:lnTo>
                    <a:lnTo>
                      <a:pt x="122" y="28"/>
                    </a:lnTo>
                    <a:lnTo>
                      <a:pt x="119" y="25"/>
                    </a:lnTo>
                    <a:lnTo>
                      <a:pt x="113" y="22"/>
                    </a:lnTo>
                    <a:lnTo>
                      <a:pt x="104" y="15"/>
                    </a:lnTo>
                    <a:lnTo>
                      <a:pt x="102" y="15"/>
                    </a:lnTo>
                    <a:lnTo>
                      <a:pt x="95" y="15"/>
                    </a:lnTo>
                    <a:lnTo>
                      <a:pt x="87" y="12"/>
                    </a:lnTo>
                    <a:lnTo>
                      <a:pt x="80" y="12"/>
                    </a:lnTo>
                    <a:lnTo>
                      <a:pt x="75" y="12"/>
                    </a:lnTo>
                    <a:lnTo>
                      <a:pt x="72" y="15"/>
                    </a:lnTo>
                    <a:lnTo>
                      <a:pt x="65" y="15"/>
                    </a:lnTo>
                    <a:lnTo>
                      <a:pt x="62" y="18"/>
                    </a:lnTo>
                    <a:lnTo>
                      <a:pt x="57" y="22"/>
                    </a:lnTo>
                    <a:lnTo>
                      <a:pt x="53" y="25"/>
                    </a:lnTo>
                    <a:lnTo>
                      <a:pt x="50" y="34"/>
                    </a:lnTo>
                    <a:lnTo>
                      <a:pt x="45" y="43"/>
                    </a:lnTo>
                    <a:lnTo>
                      <a:pt x="42" y="53"/>
                    </a:lnTo>
                    <a:lnTo>
                      <a:pt x="35" y="64"/>
                    </a:lnTo>
                    <a:lnTo>
                      <a:pt x="33" y="68"/>
                    </a:lnTo>
                    <a:lnTo>
                      <a:pt x="30" y="74"/>
                    </a:lnTo>
                    <a:lnTo>
                      <a:pt x="23" y="74"/>
                    </a:lnTo>
                    <a:lnTo>
                      <a:pt x="21" y="74"/>
                    </a:lnTo>
                    <a:lnTo>
                      <a:pt x="18" y="74"/>
                    </a:lnTo>
                    <a:lnTo>
                      <a:pt x="15" y="74"/>
                    </a:lnTo>
                    <a:lnTo>
                      <a:pt x="8" y="71"/>
                    </a:lnTo>
                    <a:lnTo>
                      <a:pt x="3" y="68"/>
                    </a:lnTo>
                    <a:lnTo>
                      <a:pt x="0" y="43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0" name="Forma Livre 36"/>
              <p:cNvSpPr>
                <a:spLocks/>
              </p:cNvSpPr>
              <p:nvPr/>
            </p:nvSpPr>
            <p:spPr bwMode="ltGray">
              <a:xfrm>
                <a:off x="5581" y="1847"/>
                <a:ext cx="154" cy="72"/>
              </a:xfrm>
              <a:custGeom>
                <a:avLst/>
                <a:gdLst>
                  <a:gd name="T0" fmla="*/ 3 w 154"/>
                  <a:gd name="T1" fmla="*/ 44 h 72"/>
                  <a:gd name="T2" fmla="*/ 15 w 154"/>
                  <a:gd name="T3" fmla="*/ 48 h 72"/>
                  <a:gd name="T4" fmla="*/ 26 w 154"/>
                  <a:gd name="T5" fmla="*/ 48 h 72"/>
                  <a:gd name="T6" fmla="*/ 33 w 154"/>
                  <a:gd name="T7" fmla="*/ 41 h 72"/>
                  <a:gd name="T8" fmla="*/ 41 w 154"/>
                  <a:gd name="T9" fmla="*/ 36 h 72"/>
                  <a:gd name="T10" fmla="*/ 48 w 154"/>
                  <a:gd name="T11" fmla="*/ 24 h 72"/>
                  <a:gd name="T12" fmla="*/ 56 w 154"/>
                  <a:gd name="T13" fmla="*/ 12 h 72"/>
                  <a:gd name="T14" fmla="*/ 69 w 154"/>
                  <a:gd name="T15" fmla="*/ 4 h 72"/>
                  <a:gd name="T16" fmla="*/ 84 w 154"/>
                  <a:gd name="T17" fmla="*/ 0 h 72"/>
                  <a:gd name="T18" fmla="*/ 93 w 154"/>
                  <a:gd name="T19" fmla="*/ 4 h 72"/>
                  <a:gd name="T20" fmla="*/ 105 w 154"/>
                  <a:gd name="T21" fmla="*/ 9 h 72"/>
                  <a:gd name="T22" fmla="*/ 116 w 154"/>
                  <a:gd name="T23" fmla="*/ 15 h 72"/>
                  <a:gd name="T24" fmla="*/ 126 w 154"/>
                  <a:gd name="T25" fmla="*/ 18 h 72"/>
                  <a:gd name="T26" fmla="*/ 138 w 154"/>
                  <a:gd name="T27" fmla="*/ 18 h 72"/>
                  <a:gd name="T28" fmla="*/ 150 w 154"/>
                  <a:gd name="T29" fmla="*/ 15 h 72"/>
                  <a:gd name="T30" fmla="*/ 153 w 154"/>
                  <a:gd name="T31" fmla="*/ 18 h 72"/>
                  <a:gd name="T32" fmla="*/ 144 w 154"/>
                  <a:gd name="T33" fmla="*/ 24 h 72"/>
                  <a:gd name="T34" fmla="*/ 135 w 154"/>
                  <a:gd name="T35" fmla="*/ 27 h 72"/>
                  <a:gd name="T36" fmla="*/ 126 w 154"/>
                  <a:gd name="T37" fmla="*/ 24 h 72"/>
                  <a:gd name="T38" fmla="*/ 114 w 154"/>
                  <a:gd name="T39" fmla="*/ 18 h 72"/>
                  <a:gd name="T40" fmla="*/ 101 w 154"/>
                  <a:gd name="T41" fmla="*/ 12 h 72"/>
                  <a:gd name="T42" fmla="*/ 86 w 154"/>
                  <a:gd name="T43" fmla="*/ 12 h 72"/>
                  <a:gd name="T44" fmla="*/ 78 w 154"/>
                  <a:gd name="T45" fmla="*/ 12 h 72"/>
                  <a:gd name="T46" fmla="*/ 66 w 154"/>
                  <a:gd name="T47" fmla="*/ 15 h 72"/>
                  <a:gd name="T48" fmla="*/ 56 w 154"/>
                  <a:gd name="T49" fmla="*/ 21 h 72"/>
                  <a:gd name="T50" fmla="*/ 51 w 154"/>
                  <a:gd name="T51" fmla="*/ 33 h 72"/>
                  <a:gd name="T52" fmla="*/ 41 w 154"/>
                  <a:gd name="T53" fmla="*/ 51 h 72"/>
                  <a:gd name="T54" fmla="*/ 33 w 154"/>
                  <a:gd name="T55" fmla="*/ 65 h 72"/>
                  <a:gd name="T56" fmla="*/ 26 w 154"/>
                  <a:gd name="T57" fmla="*/ 71 h 72"/>
                  <a:gd name="T58" fmla="*/ 18 w 154"/>
                  <a:gd name="T59" fmla="*/ 71 h 72"/>
                  <a:gd name="T60" fmla="*/ 8 w 154"/>
                  <a:gd name="T61" fmla="*/ 68 h 72"/>
                  <a:gd name="T62" fmla="*/ 0 w 154"/>
                  <a:gd name="T63" fmla="*/ 4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72">
                    <a:moveTo>
                      <a:pt x="0" y="41"/>
                    </a:moveTo>
                    <a:lnTo>
                      <a:pt x="3" y="44"/>
                    </a:lnTo>
                    <a:lnTo>
                      <a:pt x="8" y="48"/>
                    </a:lnTo>
                    <a:lnTo>
                      <a:pt x="15" y="48"/>
                    </a:lnTo>
                    <a:lnTo>
                      <a:pt x="21" y="48"/>
                    </a:lnTo>
                    <a:lnTo>
                      <a:pt x="26" y="48"/>
                    </a:lnTo>
                    <a:lnTo>
                      <a:pt x="30" y="44"/>
                    </a:lnTo>
                    <a:lnTo>
                      <a:pt x="33" y="41"/>
                    </a:lnTo>
                    <a:lnTo>
                      <a:pt x="36" y="41"/>
                    </a:lnTo>
                    <a:lnTo>
                      <a:pt x="41" y="36"/>
                    </a:lnTo>
                    <a:lnTo>
                      <a:pt x="45" y="30"/>
                    </a:lnTo>
                    <a:lnTo>
                      <a:pt x="48" y="24"/>
                    </a:lnTo>
                    <a:lnTo>
                      <a:pt x="51" y="18"/>
                    </a:lnTo>
                    <a:lnTo>
                      <a:pt x="56" y="12"/>
                    </a:lnTo>
                    <a:lnTo>
                      <a:pt x="63" y="6"/>
                    </a:lnTo>
                    <a:lnTo>
                      <a:pt x="69" y="4"/>
                    </a:lnTo>
                    <a:lnTo>
                      <a:pt x="75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3" y="4"/>
                    </a:lnTo>
                    <a:lnTo>
                      <a:pt x="99" y="6"/>
                    </a:lnTo>
                    <a:lnTo>
                      <a:pt x="105" y="9"/>
                    </a:lnTo>
                    <a:lnTo>
                      <a:pt x="108" y="12"/>
                    </a:lnTo>
                    <a:lnTo>
                      <a:pt x="116" y="15"/>
                    </a:lnTo>
                    <a:lnTo>
                      <a:pt x="123" y="18"/>
                    </a:lnTo>
                    <a:lnTo>
                      <a:pt x="126" y="18"/>
                    </a:lnTo>
                    <a:lnTo>
                      <a:pt x="131" y="21"/>
                    </a:lnTo>
                    <a:lnTo>
                      <a:pt x="138" y="18"/>
                    </a:lnTo>
                    <a:lnTo>
                      <a:pt x="144" y="18"/>
                    </a:lnTo>
                    <a:lnTo>
                      <a:pt x="150" y="15"/>
                    </a:lnTo>
                    <a:lnTo>
                      <a:pt x="153" y="12"/>
                    </a:lnTo>
                    <a:lnTo>
                      <a:pt x="153" y="18"/>
                    </a:lnTo>
                    <a:lnTo>
                      <a:pt x="150" y="21"/>
                    </a:lnTo>
                    <a:lnTo>
                      <a:pt x="144" y="24"/>
                    </a:lnTo>
                    <a:lnTo>
                      <a:pt x="141" y="27"/>
                    </a:lnTo>
                    <a:lnTo>
                      <a:pt x="135" y="27"/>
                    </a:lnTo>
                    <a:lnTo>
                      <a:pt x="131" y="27"/>
                    </a:lnTo>
                    <a:lnTo>
                      <a:pt x="126" y="24"/>
                    </a:lnTo>
                    <a:lnTo>
                      <a:pt x="120" y="24"/>
                    </a:lnTo>
                    <a:lnTo>
                      <a:pt x="114" y="18"/>
                    </a:lnTo>
                    <a:lnTo>
                      <a:pt x="105" y="15"/>
                    </a:lnTo>
                    <a:lnTo>
                      <a:pt x="101" y="12"/>
                    </a:lnTo>
                    <a:lnTo>
                      <a:pt x="96" y="12"/>
                    </a:lnTo>
                    <a:lnTo>
                      <a:pt x="86" y="12"/>
                    </a:lnTo>
                    <a:lnTo>
                      <a:pt x="81" y="12"/>
                    </a:lnTo>
                    <a:lnTo>
                      <a:pt x="78" y="12"/>
                    </a:lnTo>
                    <a:lnTo>
                      <a:pt x="71" y="12"/>
                    </a:lnTo>
                    <a:lnTo>
                      <a:pt x="66" y="15"/>
                    </a:lnTo>
                    <a:lnTo>
                      <a:pt x="63" y="18"/>
                    </a:lnTo>
                    <a:lnTo>
                      <a:pt x="56" y="21"/>
                    </a:lnTo>
                    <a:lnTo>
                      <a:pt x="54" y="24"/>
                    </a:lnTo>
                    <a:lnTo>
                      <a:pt x="51" y="33"/>
                    </a:lnTo>
                    <a:lnTo>
                      <a:pt x="45" y="39"/>
                    </a:lnTo>
                    <a:lnTo>
                      <a:pt x="41" y="51"/>
                    </a:lnTo>
                    <a:lnTo>
                      <a:pt x="36" y="59"/>
                    </a:lnTo>
                    <a:lnTo>
                      <a:pt x="33" y="65"/>
                    </a:lnTo>
                    <a:lnTo>
                      <a:pt x="30" y="68"/>
                    </a:lnTo>
                    <a:lnTo>
                      <a:pt x="26" y="71"/>
                    </a:lnTo>
                    <a:lnTo>
                      <a:pt x="21" y="71"/>
                    </a:lnTo>
                    <a:lnTo>
                      <a:pt x="18" y="71"/>
                    </a:lnTo>
                    <a:lnTo>
                      <a:pt x="15" y="71"/>
                    </a:lnTo>
                    <a:lnTo>
                      <a:pt x="8" y="68"/>
                    </a:lnTo>
                    <a:lnTo>
                      <a:pt x="6" y="65"/>
                    </a:lnTo>
                    <a:lnTo>
                      <a:pt x="0" y="41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1" name="Forma Livre 37"/>
              <p:cNvSpPr>
                <a:spLocks/>
              </p:cNvSpPr>
              <p:nvPr/>
            </p:nvSpPr>
            <p:spPr bwMode="ltGray">
              <a:xfrm>
                <a:off x="4436" y="4096"/>
                <a:ext cx="57" cy="66"/>
              </a:xfrm>
              <a:custGeom>
                <a:avLst/>
                <a:gdLst>
                  <a:gd name="T0" fmla="*/ 31 w 57"/>
                  <a:gd name="T1" fmla="*/ 0 h 66"/>
                  <a:gd name="T2" fmla="*/ 0 w 57"/>
                  <a:gd name="T3" fmla="*/ 17 h 66"/>
                  <a:gd name="T4" fmla="*/ 17 w 57"/>
                  <a:gd name="T5" fmla="*/ 65 h 66"/>
                  <a:gd name="T6" fmla="*/ 56 w 57"/>
                  <a:gd name="T7" fmla="*/ 41 h 66"/>
                  <a:gd name="T8" fmla="*/ 31 w 57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6">
                    <a:moveTo>
                      <a:pt x="31" y="0"/>
                    </a:moveTo>
                    <a:lnTo>
                      <a:pt x="0" y="17"/>
                    </a:lnTo>
                    <a:lnTo>
                      <a:pt x="17" y="65"/>
                    </a:lnTo>
                    <a:lnTo>
                      <a:pt x="56" y="41"/>
                    </a:lnTo>
                    <a:lnTo>
                      <a:pt x="31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2" name="Forma Livre 38"/>
              <p:cNvSpPr>
                <a:spLocks/>
              </p:cNvSpPr>
              <p:nvPr/>
            </p:nvSpPr>
            <p:spPr bwMode="ltGray">
              <a:xfrm>
                <a:off x="107" y="2501"/>
                <a:ext cx="55" cy="65"/>
              </a:xfrm>
              <a:custGeom>
                <a:avLst/>
                <a:gdLst>
                  <a:gd name="T0" fmla="*/ 30 w 55"/>
                  <a:gd name="T1" fmla="*/ 0 h 65"/>
                  <a:gd name="T2" fmla="*/ 0 w 55"/>
                  <a:gd name="T3" fmla="*/ 17 h 65"/>
                  <a:gd name="T4" fmla="*/ 16 w 55"/>
                  <a:gd name="T5" fmla="*/ 64 h 65"/>
                  <a:gd name="T6" fmla="*/ 54 w 55"/>
                  <a:gd name="T7" fmla="*/ 40 h 65"/>
                  <a:gd name="T8" fmla="*/ 30 w 5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5">
                    <a:moveTo>
                      <a:pt x="30" y="0"/>
                    </a:moveTo>
                    <a:lnTo>
                      <a:pt x="0" y="17"/>
                    </a:lnTo>
                    <a:lnTo>
                      <a:pt x="16" y="64"/>
                    </a:lnTo>
                    <a:lnTo>
                      <a:pt x="54" y="40"/>
                    </a:lnTo>
                    <a:lnTo>
                      <a:pt x="3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3" name="Forma Livre 39"/>
              <p:cNvSpPr>
                <a:spLocks/>
              </p:cNvSpPr>
              <p:nvPr/>
            </p:nvSpPr>
            <p:spPr bwMode="ltGray">
              <a:xfrm>
                <a:off x="5139" y="1106"/>
                <a:ext cx="56" cy="65"/>
              </a:xfrm>
              <a:custGeom>
                <a:avLst/>
                <a:gdLst>
                  <a:gd name="T0" fmla="*/ 30 w 56"/>
                  <a:gd name="T1" fmla="*/ 0 h 65"/>
                  <a:gd name="T2" fmla="*/ 0 w 56"/>
                  <a:gd name="T3" fmla="*/ 17 h 65"/>
                  <a:gd name="T4" fmla="*/ 16 w 56"/>
                  <a:gd name="T5" fmla="*/ 64 h 65"/>
                  <a:gd name="T6" fmla="*/ 55 w 56"/>
                  <a:gd name="T7" fmla="*/ 41 h 65"/>
                  <a:gd name="T8" fmla="*/ 30 w 56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5">
                    <a:moveTo>
                      <a:pt x="30" y="0"/>
                    </a:moveTo>
                    <a:lnTo>
                      <a:pt x="0" y="17"/>
                    </a:lnTo>
                    <a:lnTo>
                      <a:pt x="16" y="64"/>
                    </a:lnTo>
                    <a:lnTo>
                      <a:pt x="55" y="41"/>
                    </a:lnTo>
                    <a:lnTo>
                      <a:pt x="3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4" name="Forma Livre 40"/>
              <p:cNvSpPr>
                <a:spLocks/>
              </p:cNvSpPr>
              <p:nvPr/>
            </p:nvSpPr>
            <p:spPr bwMode="ltGray">
              <a:xfrm>
                <a:off x="4703" y="54"/>
                <a:ext cx="60" cy="81"/>
              </a:xfrm>
              <a:custGeom>
                <a:avLst/>
                <a:gdLst>
                  <a:gd name="T0" fmla="*/ 59 w 60"/>
                  <a:gd name="T1" fmla="*/ 0 h 81"/>
                  <a:gd name="T2" fmla="*/ 0 w 60"/>
                  <a:gd name="T3" fmla="*/ 30 h 81"/>
                  <a:gd name="T4" fmla="*/ 45 w 60"/>
                  <a:gd name="T5" fmla="*/ 80 h 81"/>
                  <a:gd name="T6" fmla="*/ 59 w 60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81">
                    <a:moveTo>
                      <a:pt x="59" y="0"/>
                    </a:moveTo>
                    <a:lnTo>
                      <a:pt x="0" y="30"/>
                    </a:lnTo>
                    <a:lnTo>
                      <a:pt x="45" y="80"/>
                    </a:lnTo>
                    <a:lnTo>
                      <a:pt x="59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5" name="Forma Livre 41"/>
              <p:cNvSpPr>
                <a:spLocks/>
              </p:cNvSpPr>
              <p:nvPr/>
            </p:nvSpPr>
            <p:spPr bwMode="ltGray">
              <a:xfrm>
                <a:off x="5601" y="3074"/>
                <a:ext cx="60" cy="80"/>
              </a:xfrm>
              <a:custGeom>
                <a:avLst/>
                <a:gdLst>
                  <a:gd name="T0" fmla="*/ 59 w 60"/>
                  <a:gd name="T1" fmla="*/ 0 h 80"/>
                  <a:gd name="T2" fmla="*/ 0 w 60"/>
                  <a:gd name="T3" fmla="*/ 30 h 80"/>
                  <a:gd name="T4" fmla="*/ 42 w 60"/>
                  <a:gd name="T5" fmla="*/ 79 h 80"/>
                  <a:gd name="T6" fmla="*/ 59 w 60"/>
                  <a:gd name="T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80">
                    <a:moveTo>
                      <a:pt x="59" y="0"/>
                    </a:moveTo>
                    <a:lnTo>
                      <a:pt x="0" y="30"/>
                    </a:lnTo>
                    <a:lnTo>
                      <a:pt x="42" y="79"/>
                    </a:lnTo>
                    <a:lnTo>
                      <a:pt x="59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6" name="Forma Livre 42"/>
              <p:cNvSpPr>
                <a:spLocks/>
              </p:cNvSpPr>
              <p:nvPr/>
            </p:nvSpPr>
            <p:spPr bwMode="ltGray">
              <a:xfrm>
                <a:off x="2788" y="4005"/>
                <a:ext cx="59" cy="83"/>
              </a:xfrm>
              <a:custGeom>
                <a:avLst/>
                <a:gdLst>
                  <a:gd name="T0" fmla="*/ 58 w 59"/>
                  <a:gd name="T1" fmla="*/ 0 h 83"/>
                  <a:gd name="T2" fmla="*/ 0 w 59"/>
                  <a:gd name="T3" fmla="*/ 31 h 83"/>
                  <a:gd name="T4" fmla="*/ 42 w 59"/>
                  <a:gd name="T5" fmla="*/ 82 h 83"/>
                  <a:gd name="T6" fmla="*/ 58 w 59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83">
                    <a:moveTo>
                      <a:pt x="58" y="0"/>
                    </a:moveTo>
                    <a:lnTo>
                      <a:pt x="0" y="31"/>
                    </a:lnTo>
                    <a:lnTo>
                      <a:pt x="42" y="82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7" name="Forma Livre 43"/>
              <p:cNvSpPr>
                <a:spLocks/>
              </p:cNvSpPr>
              <p:nvPr/>
            </p:nvSpPr>
            <p:spPr bwMode="ltGray">
              <a:xfrm>
                <a:off x="256" y="3041"/>
                <a:ext cx="61" cy="83"/>
              </a:xfrm>
              <a:custGeom>
                <a:avLst/>
                <a:gdLst>
                  <a:gd name="T0" fmla="*/ 60 w 61"/>
                  <a:gd name="T1" fmla="*/ 0 h 83"/>
                  <a:gd name="T2" fmla="*/ 0 w 61"/>
                  <a:gd name="T3" fmla="*/ 31 h 83"/>
                  <a:gd name="T4" fmla="*/ 46 w 61"/>
                  <a:gd name="T5" fmla="*/ 82 h 83"/>
                  <a:gd name="T6" fmla="*/ 60 w 61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83">
                    <a:moveTo>
                      <a:pt x="60" y="0"/>
                    </a:moveTo>
                    <a:lnTo>
                      <a:pt x="0" y="31"/>
                    </a:lnTo>
                    <a:lnTo>
                      <a:pt x="46" y="82"/>
                    </a:lnTo>
                    <a:lnTo>
                      <a:pt x="6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8" name="Forma Livre 44"/>
              <p:cNvSpPr>
                <a:spLocks/>
              </p:cNvSpPr>
              <p:nvPr/>
            </p:nvSpPr>
            <p:spPr bwMode="ltGray">
              <a:xfrm>
                <a:off x="4707" y="4074"/>
                <a:ext cx="59" cy="78"/>
              </a:xfrm>
              <a:custGeom>
                <a:avLst/>
                <a:gdLst>
                  <a:gd name="T0" fmla="*/ 58 w 59"/>
                  <a:gd name="T1" fmla="*/ 0 h 78"/>
                  <a:gd name="T2" fmla="*/ 0 w 59"/>
                  <a:gd name="T3" fmla="*/ 30 h 78"/>
                  <a:gd name="T4" fmla="*/ 42 w 59"/>
                  <a:gd name="T5" fmla="*/ 77 h 78"/>
                  <a:gd name="T6" fmla="*/ 58 w 59"/>
                  <a:gd name="T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78">
                    <a:moveTo>
                      <a:pt x="58" y="0"/>
                    </a:moveTo>
                    <a:lnTo>
                      <a:pt x="0" y="30"/>
                    </a:lnTo>
                    <a:lnTo>
                      <a:pt x="42" y="77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9" name="Forma Livre 45"/>
              <p:cNvSpPr>
                <a:spLocks/>
              </p:cNvSpPr>
              <p:nvPr/>
            </p:nvSpPr>
            <p:spPr bwMode="ltGray">
              <a:xfrm>
                <a:off x="234" y="3987"/>
                <a:ext cx="61" cy="81"/>
              </a:xfrm>
              <a:custGeom>
                <a:avLst/>
                <a:gdLst>
                  <a:gd name="T0" fmla="*/ 0 w 61"/>
                  <a:gd name="T1" fmla="*/ 0 h 81"/>
                  <a:gd name="T2" fmla="*/ 60 w 61"/>
                  <a:gd name="T3" fmla="*/ 31 h 81"/>
                  <a:gd name="T4" fmla="*/ 18 w 61"/>
                  <a:gd name="T5" fmla="*/ 80 h 81"/>
                  <a:gd name="T6" fmla="*/ 0 w 61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81">
                    <a:moveTo>
                      <a:pt x="0" y="0"/>
                    </a:moveTo>
                    <a:lnTo>
                      <a:pt x="60" y="31"/>
                    </a:lnTo>
                    <a:lnTo>
                      <a:pt x="18" y="8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0" name="Forma Livre 46"/>
              <p:cNvSpPr>
                <a:spLocks/>
              </p:cNvSpPr>
              <p:nvPr/>
            </p:nvSpPr>
            <p:spPr bwMode="ltGray">
              <a:xfrm>
                <a:off x="2285" y="99"/>
                <a:ext cx="61" cy="82"/>
              </a:xfrm>
              <a:custGeom>
                <a:avLst/>
                <a:gdLst>
                  <a:gd name="T0" fmla="*/ 0 w 61"/>
                  <a:gd name="T1" fmla="*/ 0 h 82"/>
                  <a:gd name="T2" fmla="*/ 60 w 61"/>
                  <a:gd name="T3" fmla="*/ 31 h 82"/>
                  <a:gd name="T4" fmla="*/ 18 w 61"/>
                  <a:gd name="T5" fmla="*/ 81 h 82"/>
                  <a:gd name="T6" fmla="*/ 0 w 61"/>
                  <a:gd name="T7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82">
                    <a:moveTo>
                      <a:pt x="0" y="0"/>
                    </a:moveTo>
                    <a:lnTo>
                      <a:pt x="60" y="31"/>
                    </a:lnTo>
                    <a:lnTo>
                      <a:pt x="18" y="8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1" name="Retângulo 47"/>
              <p:cNvSpPr>
                <a:spLocks noChangeArrowheads="1"/>
              </p:cNvSpPr>
              <p:nvPr/>
            </p:nvSpPr>
            <p:spPr bwMode="ltGray">
              <a:xfrm>
                <a:off x="1629" y="103"/>
                <a:ext cx="53" cy="5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2" name="Retângulo 48"/>
              <p:cNvSpPr>
                <a:spLocks noChangeArrowheads="1"/>
              </p:cNvSpPr>
              <p:nvPr/>
            </p:nvSpPr>
            <p:spPr bwMode="ltGray">
              <a:xfrm>
                <a:off x="5563" y="129"/>
                <a:ext cx="52" cy="5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3" name="Retângulo 49"/>
              <p:cNvSpPr>
                <a:spLocks noChangeArrowheads="1"/>
              </p:cNvSpPr>
              <p:nvPr/>
            </p:nvSpPr>
            <p:spPr bwMode="ltGray">
              <a:xfrm>
                <a:off x="5039" y="4013"/>
                <a:ext cx="53" cy="57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4" name="Retângulo 50"/>
              <p:cNvSpPr>
                <a:spLocks noChangeArrowheads="1"/>
              </p:cNvSpPr>
              <p:nvPr/>
            </p:nvSpPr>
            <p:spPr bwMode="ltGray">
              <a:xfrm>
                <a:off x="5651" y="782"/>
                <a:ext cx="41" cy="43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5" name="Retângulo 51"/>
              <p:cNvSpPr>
                <a:spLocks noChangeArrowheads="1"/>
              </p:cNvSpPr>
              <p:nvPr/>
            </p:nvSpPr>
            <p:spPr bwMode="ltGray">
              <a:xfrm>
                <a:off x="648" y="202"/>
                <a:ext cx="52" cy="54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6" name="Forma Livre 52"/>
              <p:cNvSpPr>
                <a:spLocks/>
              </p:cNvSpPr>
              <p:nvPr/>
            </p:nvSpPr>
            <p:spPr bwMode="ltGray">
              <a:xfrm>
                <a:off x="177" y="1414"/>
                <a:ext cx="229" cy="116"/>
              </a:xfrm>
              <a:custGeom>
                <a:avLst/>
                <a:gdLst>
                  <a:gd name="T0" fmla="*/ 228 w 229"/>
                  <a:gd name="T1" fmla="*/ 4 h 116"/>
                  <a:gd name="T2" fmla="*/ 222 w 229"/>
                  <a:gd name="T3" fmla="*/ 0 h 116"/>
                  <a:gd name="T4" fmla="*/ 210 w 229"/>
                  <a:gd name="T5" fmla="*/ 0 h 116"/>
                  <a:gd name="T6" fmla="*/ 200 w 229"/>
                  <a:gd name="T7" fmla="*/ 0 h 116"/>
                  <a:gd name="T8" fmla="*/ 192 w 229"/>
                  <a:gd name="T9" fmla="*/ 0 h 116"/>
                  <a:gd name="T10" fmla="*/ 180 w 229"/>
                  <a:gd name="T11" fmla="*/ 4 h 116"/>
                  <a:gd name="T12" fmla="*/ 170 w 229"/>
                  <a:gd name="T13" fmla="*/ 10 h 116"/>
                  <a:gd name="T14" fmla="*/ 164 w 229"/>
                  <a:gd name="T15" fmla="*/ 13 h 116"/>
                  <a:gd name="T16" fmla="*/ 159 w 229"/>
                  <a:gd name="T17" fmla="*/ 22 h 116"/>
                  <a:gd name="T18" fmla="*/ 152 w 229"/>
                  <a:gd name="T19" fmla="*/ 31 h 116"/>
                  <a:gd name="T20" fmla="*/ 149 w 229"/>
                  <a:gd name="T21" fmla="*/ 38 h 116"/>
                  <a:gd name="T22" fmla="*/ 146 w 229"/>
                  <a:gd name="T23" fmla="*/ 43 h 116"/>
                  <a:gd name="T24" fmla="*/ 134 w 229"/>
                  <a:gd name="T25" fmla="*/ 59 h 116"/>
                  <a:gd name="T26" fmla="*/ 122 w 229"/>
                  <a:gd name="T27" fmla="*/ 72 h 116"/>
                  <a:gd name="T28" fmla="*/ 113 w 229"/>
                  <a:gd name="T29" fmla="*/ 77 h 116"/>
                  <a:gd name="T30" fmla="*/ 98 w 229"/>
                  <a:gd name="T31" fmla="*/ 84 h 116"/>
                  <a:gd name="T32" fmla="*/ 86 w 229"/>
                  <a:gd name="T33" fmla="*/ 90 h 116"/>
                  <a:gd name="T34" fmla="*/ 73 w 229"/>
                  <a:gd name="T35" fmla="*/ 93 h 116"/>
                  <a:gd name="T36" fmla="*/ 64 w 229"/>
                  <a:gd name="T37" fmla="*/ 93 h 116"/>
                  <a:gd name="T38" fmla="*/ 52 w 229"/>
                  <a:gd name="T39" fmla="*/ 93 h 116"/>
                  <a:gd name="T40" fmla="*/ 37 w 229"/>
                  <a:gd name="T41" fmla="*/ 90 h 116"/>
                  <a:gd name="T42" fmla="*/ 25 w 229"/>
                  <a:gd name="T43" fmla="*/ 84 h 116"/>
                  <a:gd name="T44" fmla="*/ 15 w 229"/>
                  <a:gd name="T45" fmla="*/ 74 h 116"/>
                  <a:gd name="T46" fmla="*/ 10 w 229"/>
                  <a:gd name="T47" fmla="*/ 69 h 116"/>
                  <a:gd name="T48" fmla="*/ 0 w 229"/>
                  <a:gd name="T49" fmla="*/ 100 h 116"/>
                  <a:gd name="T50" fmla="*/ 7 w 229"/>
                  <a:gd name="T51" fmla="*/ 105 h 116"/>
                  <a:gd name="T52" fmla="*/ 22 w 229"/>
                  <a:gd name="T53" fmla="*/ 112 h 116"/>
                  <a:gd name="T54" fmla="*/ 33 w 229"/>
                  <a:gd name="T55" fmla="*/ 112 h 116"/>
                  <a:gd name="T56" fmla="*/ 48 w 229"/>
                  <a:gd name="T57" fmla="*/ 115 h 116"/>
                  <a:gd name="T58" fmla="*/ 61 w 229"/>
                  <a:gd name="T59" fmla="*/ 115 h 116"/>
                  <a:gd name="T60" fmla="*/ 73 w 229"/>
                  <a:gd name="T61" fmla="*/ 112 h 116"/>
                  <a:gd name="T62" fmla="*/ 88 w 229"/>
                  <a:gd name="T63" fmla="*/ 105 h 116"/>
                  <a:gd name="T64" fmla="*/ 98 w 229"/>
                  <a:gd name="T65" fmla="*/ 100 h 116"/>
                  <a:gd name="T66" fmla="*/ 104 w 229"/>
                  <a:gd name="T67" fmla="*/ 97 h 116"/>
                  <a:gd name="T68" fmla="*/ 119 w 229"/>
                  <a:gd name="T69" fmla="*/ 84 h 116"/>
                  <a:gd name="T70" fmla="*/ 131 w 229"/>
                  <a:gd name="T71" fmla="*/ 72 h 116"/>
                  <a:gd name="T72" fmla="*/ 140 w 229"/>
                  <a:gd name="T73" fmla="*/ 56 h 116"/>
                  <a:gd name="T74" fmla="*/ 149 w 229"/>
                  <a:gd name="T75" fmla="*/ 43 h 116"/>
                  <a:gd name="T76" fmla="*/ 159 w 229"/>
                  <a:gd name="T77" fmla="*/ 41 h 116"/>
                  <a:gd name="T78" fmla="*/ 167 w 229"/>
                  <a:gd name="T79" fmla="*/ 31 h 116"/>
                  <a:gd name="T80" fmla="*/ 177 w 229"/>
                  <a:gd name="T81" fmla="*/ 28 h 116"/>
                  <a:gd name="T82" fmla="*/ 185 w 229"/>
                  <a:gd name="T83" fmla="*/ 25 h 116"/>
                  <a:gd name="T84" fmla="*/ 198 w 229"/>
                  <a:gd name="T85" fmla="*/ 25 h 116"/>
                  <a:gd name="T86" fmla="*/ 204 w 229"/>
                  <a:gd name="T87" fmla="*/ 25 h 116"/>
                  <a:gd name="T88" fmla="*/ 210 w 229"/>
                  <a:gd name="T89" fmla="*/ 28 h 116"/>
                  <a:gd name="T90" fmla="*/ 222 w 229"/>
                  <a:gd name="T91" fmla="*/ 35 h 116"/>
                  <a:gd name="T92" fmla="*/ 228 w 229"/>
                  <a:gd name="T93" fmla="*/ 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" h="116">
                    <a:moveTo>
                      <a:pt x="228" y="4"/>
                    </a:moveTo>
                    <a:lnTo>
                      <a:pt x="222" y="0"/>
                    </a:lnTo>
                    <a:lnTo>
                      <a:pt x="210" y="0"/>
                    </a:lnTo>
                    <a:lnTo>
                      <a:pt x="200" y="0"/>
                    </a:lnTo>
                    <a:lnTo>
                      <a:pt x="192" y="0"/>
                    </a:lnTo>
                    <a:lnTo>
                      <a:pt x="180" y="4"/>
                    </a:lnTo>
                    <a:lnTo>
                      <a:pt x="170" y="10"/>
                    </a:lnTo>
                    <a:lnTo>
                      <a:pt x="164" y="13"/>
                    </a:lnTo>
                    <a:lnTo>
                      <a:pt x="159" y="22"/>
                    </a:lnTo>
                    <a:lnTo>
                      <a:pt x="152" y="31"/>
                    </a:lnTo>
                    <a:lnTo>
                      <a:pt x="149" y="38"/>
                    </a:lnTo>
                    <a:lnTo>
                      <a:pt x="146" y="43"/>
                    </a:lnTo>
                    <a:lnTo>
                      <a:pt x="134" y="59"/>
                    </a:lnTo>
                    <a:lnTo>
                      <a:pt x="122" y="72"/>
                    </a:lnTo>
                    <a:lnTo>
                      <a:pt x="113" y="77"/>
                    </a:lnTo>
                    <a:lnTo>
                      <a:pt x="98" y="84"/>
                    </a:lnTo>
                    <a:lnTo>
                      <a:pt x="86" y="90"/>
                    </a:lnTo>
                    <a:lnTo>
                      <a:pt x="73" y="93"/>
                    </a:lnTo>
                    <a:lnTo>
                      <a:pt x="64" y="93"/>
                    </a:lnTo>
                    <a:lnTo>
                      <a:pt x="52" y="93"/>
                    </a:lnTo>
                    <a:lnTo>
                      <a:pt x="37" y="90"/>
                    </a:lnTo>
                    <a:lnTo>
                      <a:pt x="25" y="84"/>
                    </a:lnTo>
                    <a:lnTo>
                      <a:pt x="15" y="74"/>
                    </a:lnTo>
                    <a:lnTo>
                      <a:pt x="10" y="69"/>
                    </a:lnTo>
                    <a:lnTo>
                      <a:pt x="0" y="100"/>
                    </a:lnTo>
                    <a:lnTo>
                      <a:pt x="7" y="105"/>
                    </a:lnTo>
                    <a:lnTo>
                      <a:pt x="22" y="112"/>
                    </a:lnTo>
                    <a:lnTo>
                      <a:pt x="33" y="112"/>
                    </a:lnTo>
                    <a:lnTo>
                      <a:pt x="48" y="115"/>
                    </a:lnTo>
                    <a:lnTo>
                      <a:pt x="61" y="115"/>
                    </a:lnTo>
                    <a:lnTo>
                      <a:pt x="73" y="112"/>
                    </a:lnTo>
                    <a:lnTo>
                      <a:pt x="88" y="105"/>
                    </a:lnTo>
                    <a:lnTo>
                      <a:pt x="98" y="100"/>
                    </a:lnTo>
                    <a:lnTo>
                      <a:pt x="104" y="97"/>
                    </a:lnTo>
                    <a:lnTo>
                      <a:pt x="119" y="84"/>
                    </a:lnTo>
                    <a:lnTo>
                      <a:pt x="131" y="72"/>
                    </a:lnTo>
                    <a:lnTo>
                      <a:pt x="140" y="56"/>
                    </a:lnTo>
                    <a:lnTo>
                      <a:pt x="149" y="43"/>
                    </a:lnTo>
                    <a:lnTo>
                      <a:pt x="159" y="41"/>
                    </a:lnTo>
                    <a:lnTo>
                      <a:pt x="167" y="31"/>
                    </a:lnTo>
                    <a:lnTo>
                      <a:pt x="177" y="28"/>
                    </a:lnTo>
                    <a:lnTo>
                      <a:pt x="185" y="25"/>
                    </a:lnTo>
                    <a:lnTo>
                      <a:pt x="198" y="25"/>
                    </a:lnTo>
                    <a:lnTo>
                      <a:pt x="204" y="25"/>
                    </a:lnTo>
                    <a:lnTo>
                      <a:pt x="210" y="28"/>
                    </a:lnTo>
                    <a:lnTo>
                      <a:pt x="222" y="35"/>
                    </a:lnTo>
                    <a:lnTo>
                      <a:pt x="228" y="4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7" name="Forma Livre 53"/>
              <p:cNvSpPr>
                <a:spLocks/>
              </p:cNvSpPr>
              <p:nvPr/>
            </p:nvSpPr>
            <p:spPr bwMode="ltGray">
              <a:xfrm>
                <a:off x="2288" y="4156"/>
                <a:ext cx="231" cy="115"/>
              </a:xfrm>
              <a:custGeom>
                <a:avLst/>
                <a:gdLst>
                  <a:gd name="T0" fmla="*/ 0 w 231"/>
                  <a:gd name="T1" fmla="*/ 111 h 115"/>
                  <a:gd name="T2" fmla="*/ 6 w 231"/>
                  <a:gd name="T3" fmla="*/ 114 h 115"/>
                  <a:gd name="T4" fmla="*/ 18 w 231"/>
                  <a:gd name="T5" fmla="*/ 114 h 115"/>
                  <a:gd name="T6" fmla="*/ 27 w 231"/>
                  <a:gd name="T7" fmla="*/ 114 h 115"/>
                  <a:gd name="T8" fmla="*/ 39 w 231"/>
                  <a:gd name="T9" fmla="*/ 111 h 115"/>
                  <a:gd name="T10" fmla="*/ 48 w 231"/>
                  <a:gd name="T11" fmla="*/ 108 h 115"/>
                  <a:gd name="T12" fmla="*/ 58 w 231"/>
                  <a:gd name="T13" fmla="*/ 104 h 115"/>
                  <a:gd name="T14" fmla="*/ 63 w 231"/>
                  <a:gd name="T15" fmla="*/ 101 h 115"/>
                  <a:gd name="T16" fmla="*/ 73 w 231"/>
                  <a:gd name="T17" fmla="*/ 93 h 115"/>
                  <a:gd name="T18" fmla="*/ 76 w 231"/>
                  <a:gd name="T19" fmla="*/ 83 h 115"/>
                  <a:gd name="T20" fmla="*/ 81 w 231"/>
                  <a:gd name="T21" fmla="*/ 77 h 115"/>
                  <a:gd name="T22" fmla="*/ 84 w 231"/>
                  <a:gd name="T23" fmla="*/ 71 h 115"/>
                  <a:gd name="T24" fmla="*/ 94 w 231"/>
                  <a:gd name="T25" fmla="*/ 55 h 115"/>
                  <a:gd name="T26" fmla="*/ 109 w 231"/>
                  <a:gd name="T27" fmla="*/ 40 h 115"/>
                  <a:gd name="T28" fmla="*/ 115 w 231"/>
                  <a:gd name="T29" fmla="*/ 37 h 115"/>
                  <a:gd name="T30" fmla="*/ 130 w 231"/>
                  <a:gd name="T31" fmla="*/ 31 h 115"/>
                  <a:gd name="T32" fmla="*/ 142 w 231"/>
                  <a:gd name="T33" fmla="*/ 24 h 115"/>
                  <a:gd name="T34" fmla="*/ 154 w 231"/>
                  <a:gd name="T35" fmla="*/ 21 h 115"/>
                  <a:gd name="T36" fmla="*/ 164 w 231"/>
                  <a:gd name="T37" fmla="*/ 18 h 115"/>
                  <a:gd name="T38" fmla="*/ 175 w 231"/>
                  <a:gd name="T39" fmla="*/ 21 h 115"/>
                  <a:gd name="T40" fmla="*/ 190 w 231"/>
                  <a:gd name="T41" fmla="*/ 24 h 115"/>
                  <a:gd name="T42" fmla="*/ 205 w 231"/>
                  <a:gd name="T43" fmla="*/ 31 h 115"/>
                  <a:gd name="T44" fmla="*/ 215 w 231"/>
                  <a:gd name="T45" fmla="*/ 37 h 115"/>
                  <a:gd name="T46" fmla="*/ 218 w 231"/>
                  <a:gd name="T47" fmla="*/ 43 h 115"/>
                  <a:gd name="T48" fmla="*/ 230 w 231"/>
                  <a:gd name="T49" fmla="*/ 12 h 115"/>
                  <a:gd name="T50" fmla="*/ 221 w 231"/>
                  <a:gd name="T51" fmla="*/ 9 h 115"/>
                  <a:gd name="T52" fmla="*/ 209 w 231"/>
                  <a:gd name="T53" fmla="*/ 3 h 115"/>
                  <a:gd name="T54" fmla="*/ 194 w 231"/>
                  <a:gd name="T55" fmla="*/ 0 h 115"/>
                  <a:gd name="T56" fmla="*/ 179 w 231"/>
                  <a:gd name="T57" fmla="*/ 0 h 115"/>
                  <a:gd name="T58" fmla="*/ 167 w 231"/>
                  <a:gd name="T59" fmla="*/ 0 h 115"/>
                  <a:gd name="T60" fmla="*/ 154 w 231"/>
                  <a:gd name="T61" fmla="*/ 3 h 115"/>
                  <a:gd name="T62" fmla="*/ 139 w 231"/>
                  <a:gd name="T63" fmla="*/ 9 h 115"/>
                  <a:gd name="T64" fmla="*/ 130 w 231"/>
                  <a:gd name="T65" fmla="*/ 12 h 115"/>
                  <a:gd name="T66" fmla="*/ 124 w 231"/>
                  <a:gd name="T67" fmla="*/ 18 h 115"/>
                  <a:gd name="T68" fmla="*/ 109 w 231"/>
                  <a:gd name="T69" fmla="*/ 31 h 115"/>
                  <a:gd name="T70" fmla="*/ 97 w 231"/>
                  <a:gd name="T71" fmla="*/ 43 h 115"/>
                  <a:gd name="T72" fmla="*/ 88 w 231"/>
                  <a:gd name="T73" fmla="*/ 55 h 115"/>
                  <a:gd name="T74" fmla="*/ 79 w 231"/>
                  <a:gd name="T75" fmla="*/ 68 h 115"/>
                  <a:gd name="T76" fmla="*/ 73 w 231"/>
                  <a:gd name="T77" fmla="*/ 73 h 115"/>
                  <a:gd name="T78" fmla="*/ 61 w 231"/>
                  <a:gd name="T79" fmla="*/ 83 h 115"/>
                  <a:gd name="T80" fmla="*/ 51 w 231"/>
                  <a:gd name="T81" fmla="*/ 86 h 115"/>
                  <a:gd name="T82" fmla="*/ 43 w 231"/>
                  <a:gd name="T83" fmla="*/ 89 h 115"/>
                  <a:gd name="T84" fmla="*/ 33 w 231"/>
                  <a:gd name="T85" fmla="*/ 89 h 115"/>
                  <a:gd name="T86" fmla="*/ 24 w 231"/>
                  <a:gd name="T87" fmla="*/ 89 h 115"/>
                  <a:gd name="T88" fmla="*/ 18 w 231"/>
                  <a:gd name="T89" fmla="*/ 86 h 115"/>
                  <a:gd name="T90" fmla="*/ 6 w 231"/>
                  <a:gd name="T91" fmla="*/ 80 h 115"/>
                  <a:gd name="T92" fmla="*/ 0 w 231"/>
                  <a:gd name="T93" fmla="*/ 111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1" h="115">
                    <a:moveTo>
                      <a:pt x="0" y="111"/>
                    </a:moveTo>
                    <a:lnTo>
                      <a:pt x="6" y="114"/>
                    </a:lnTo>
                    <a:lnTo>
                      <a:pt x="18" y="114"/>
                    </a:lnTo>
                    <a:lnTo>
                      <a:pt x="27" y="114"/>
                    </a:lnTo>
                    <a:lnTo>
                      <a:pt x="39" y="111"/>
                    </a:lnTo>
                    <a:lnTo>
                      <a:pt x="48" y="108"/>
                    </a:lnTo>
                    <a:lnTo>
                      <a:pt x="58" y="104"/>
                    </a:lnTo>
                    <a:lnTo>
                      <a:pt x="63" y="101"/>
                    </a:lnTo>
                    <a:lnTo>
                      <a:pt x="73" y="93"/>
                    </a:lnTo>
                    <a:lnTo>
                      <a:pt x="76" y="83"/>
                    </a:lnTo>
                    <a:lnTo>
                      <a:pt x="81" y="77"/>
                    </a:lnTo>
                    <a:lnTo>
                      <a:pt x="84" y="71"/>
                    </a:lnTo>
                    <a:lnTo>
                      <a:pt x="94" y="55"/>
                    </a:lnTo>
                    <a:lnTo>
                      <a:pt x="109" y="40"/>
                    </a:lnTo>
                    <a:lnTo>
                      <a:pt x="115" y="37"/>
                    </a:lnTo>
                    <a:lnTo>
                      <a:pt x="130" y="31"/>
                    </a:lnTo>
                    <a:lnTo>
                      <a:pt x="142" y="24"/>
                    </a:lnTo>
                    <a:lnTo>
                      <a:pt x="154" y="21"/>
                    </a:lnTo>
                    <a:lnTo>
                      <a:pt x="164" y="18"/>
                    </a:lnTo>
                    <a:lnTo>
                      <a:pt x="175" y="21"/>
                    </a:lnTo>
                    <a:lnTo>
                      <a:pt x="190" y="24"/>
                    </a:lnTo>
                    <a:lnTo>
                      <a:pt x="205" y="31"/>
                    </a:lnTo>
                    <a:lnTo>
                      <a:pt x="215" y="37"/>
                    </a:lnTo>
                    <a:lnTo>
                      <a:pt x="218" y="43"/>
                    </a:lnTo>
                    <a:lnTo>
                      <a:pt x="230" y="12"/>
                    </a:lnTo>
                    <a:lnTo>
                      <a:pt x="221" y="9"/>
                    </a:lnTo>
                    <a:lnTo>
                      <a:pt x="209" y="3"/>
                    </a:lnTo>
                    <a:lnTo>
                      <a:pt x="194" y="0"/>
                    </a:lnTo>
                    <a:lnTo>
                      <a:pt x="179" y="0"/>
                    </a:lnTo>
                    <a:lnTo>
                      <a:pt x="167" y="0"/>
                    </a:lnTo>
                    <a:lnTo>
                      <a:pt x="154" y="3"/>
                    </a:lnTo>
                    <a:lnTo>
                      <a:pt x="139" y="9"/>
                    </a:lnTo>
                    <a:lnTo>
                      <a:pt x="130" y="12"/>
                    </a:lnTo>
                    <a:lnTo>
                      <a:pt x="124" y="18"/>
                    </a:lnTo>
                    <a:lnTo>
                      <a:pt x="109" y="31"/>
                    </a:lnTo>
                    <a:lnTo>
                      <a:pt x="97" y="43"/>
                    </a:lnTo>
                    <a:lnTo>
                      <a:pt x="88" y="55"/>
                    </a:lnTo>
                    <a:lnTo>
                      <a:pt x="79" y="68"/>
                    </a:lnTo>
                    <a:lnTo>
                      <a:pt x="73" y="73"/>
                    </a:lnTo>
                    <a:lnTo>
                      <a:pt x="61" y="83"/>
                    </a:lnTo>
                    <a:lnTo>
                      <a:pt x="51" y="86"/>
                    </a:lnTo>
                    <a:lnTo>
                      <a:pt x="43" y="89"/>
                    </a:lnTo>
                    <a:lnTo>
                      <a:pt x="33" y="89"/>
                    </a:lnTo>
                    <a:lnTo>
                      <a:pt x="24" y="89"/>
                    </a:lnTo>
                    <a:lnTo>
                      <a:pt x="18" y="86"/>
                    </a:lnTo>
                    <a:lnTo>
                      <a:pt x="6" y="80"/>
                    </a:lnTo>
                    <a:lnTo>
                      <a:pt x="0" y="111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8" name="Forma Livre 54"/>
              <p:cNvSpPr>
                <a:spLocks/>
              </p:cNvSpPr>
              <p:nvPr/>
            </p:nvSpPr>
            <p:spPr bwMode="ltGray">
              <a:xfrm>
                <a:off x="5310" y="388"/>
                <a:ext cx="234" cy="115"/>
              </a:xfrm>
              <a:custGeom>
                <a:avLst/>
                <a:gdLst>
                  <a:gd name="T0" fmla="*/ 233 w 234"/>
                  <a:gd name="T1" fmla="*/ 3 h 115"/>
                  <a:gd name="T2" fmla="*/ 223 w 234"/>
                  <a:gd name="T3" fmla="*/ 0 h 115"/>
                  <a:gd name="T4" fmla="*/ 214 w 234"/>
                  <a:gd name="T5" fmla="*/ 0 h 115"/>
                  <a:gd name="T6" fmla="*/ 202 w 234"/>
                  <a:gd name="T7" fmla="*/ 0 h 115"/>
                  <a:gd name="T8" fmla="*/ 193 w 234"/>
                  <a:gd name="T9" fmla="*/ 0 h 115"/>
                  <a:gd name="T10" fmla="*/ 183 w 234"/>
                  <a:gd name="T11" fmla="*/ 3 h 115"/>
                  <a:gd name="T12" fmla="*/ 172 w 234"/>
                  <a:gd name="T13" fmla="*/ 10 h 115"/>
                  <a:gd name="T14" fmla="*/ 168 w 234"/>
                  <a:gd name="T15" fmla="*/ 13 h 115"/>
                  <a:gd name="T16" fmla="*/ 159 w 234"/>
                  <a:gd name="T17" fmla="*/ 21 h 115"/>
                  <a:gd name="T18" fmla="*/ 153 w 234"/>
                  <a:gd name="T19" fmla="*/ 31 h 115"/>
                  <a:gd name="T20" fmla="*/ 150 w 234"/>
                  <a:gd name="T21" fmla="*/ 37 h 115"/>
                  <a:gd name="T22" fmla="*/ 147 w 234"/>
                  <a:gd name="T23" fmla="*/ 43 h 115"/>
                  <a:gd name="T24" fmla="*/ 138 w 234"/>
                  <a:gd name="T25" fmla="*/ 59 h 115"/>
                  <a:gd name="T26" fmla="*/ 122 w 234"/>
                  <a:gd name="T27" fmla="*/ 71 h 115"/>
                  <a:gd name="T28" fmla="*/ 114 w 234"/>
                  <a:gd name="T29" fmla="*/ 77 h 115"/>
                  <a:gd name="T30" fmla="*/ 101 w 234"/>
                  <a:gd name="T31" fmla="*/ 83 h 115"/>
                  <a:gd name="T32" fmla="*/ 86 w 234"/>
                  <a:gd name="T33" fmla="*/ 90 h 115"/>
                  <a:gd name="T34" fmla="*/ 76 w 234"/>
                  <a:gd name="T35" fmla="*/ 93 h 115"/>
                  <a:gd name="T36" fmla="*/ 65 w 234"/>
                  <a:gd name="T37" fmla="*/ 93 h 115"/>
                  <a:gd name="T38" fmla="*/ 55 w 234"/>
                  <a:gd name="T39" fmla="*/ 93 h 115"/>
                  <a:gd name="T40" fmla="*/ 40 w 234"/>
                  <a:gd name="T41" fmla="*/ 87 h 115"/>
                  <a:gd name="T42" fmla="*/ 25 w 234"/>
                  <a:gd name="T43" fmla="*/ 83 h 115"/>
                  <a:gd name="T44" fmla="*/ 15 w 234"/>
                  <a:gd name="T45" fmla="*/ 74 h 115"/>
                  <a:gd name="T46" fmla="*/ 10 w 234"/>
                  <a:gd name="T47" fmla="*/ 68 h 115"/>
                  <a:gd name="T48" fmla="*/ 0 w 234"/>
                  <a:gd name="T49" fmla="*/ 99 h 115"/>
                  <a:gd name="T50" fmla="*/ 10 w 234"/>
                  <a:gd name="T51" fmla="*/ 105 h 115"/>
                  <a:gd name="T52" fmla="*/ 22 w 234"/>
                  <a:gd name="T53" fmla="*/ 111 h 115"/>
                  <a:gd name="T54" fmla="*/ 34 w 234"/>
                  <a:gd name="T55" fmla="*/ 111 h 115"/>
                  <a:gd name="T56" fmla="*/ 50 w 234"/>
                  <a:gd name="T57" fmla="*/ 114 h 115"/>
                  <a:gd name="T58" fmla="*/ 61 w 234"/>
                  <a:gd name="T59" fmla="*/ 114 h 115"/>
                  <a:gd name="T60" fmla="*/ 74 w 234"/>
                  <a:gd name="T61" fmla="*/ 111 h 115"/>
                  <a:gd name="T62" fmla="*/ 89 w 234"/>
                  <a:gd name="T63" fmla="*/ 105 h 115"/>
                  <a:gd name="T64" fmla="*/ 101 w 234"/>
                  <a:gd name="T65" fmla="*/ 99 h 115"/>
                  <a:gd name="T66" fmla="*/ 107 w 234"/>
                  <a:gd name="T67" fmla="*/ 96 h 115"/>
                  <a:gd name="T68" fmla="*/ 119 w 234"/>
                  <a:gd name="T69" fmla="*/ 83 h 115"/>
                  <a:gd name="T70" fmla="*/ 132 w 234"/>
                  <a:gd name="T71" fmla="*/ 71 h 115"/>
                  <a:gd name="T72" fmla="*/ 144 w 234"/>
                  <a:gd name="T73" fmla="*/ 56 h 115"/>
                  <a:gd name="T74" fmla="*/ 153 w 234"/>
                  <a:gd name="T75" fmla="*/ 46 h 115"/>
                  <a:gd name="T76" fmla="*/ 159 w 234"/>
                  <a:gd name="T77" fmla="*/ 37 h 115"/>
                  <a:gd name="T78" fmla="*/ 172 w 234"/>
                  <a:gd name="T79" fmla="*/ 31 h 115"/>
                  <a:gd name="T80" fmla="*/ 180 w 234"/>
                  <a:gd name="T81" fmla="*/ 25 h 115"/>
                  <a:gd name="T82" fmla="*/ 190 w 234"/>
                  <a:gd name="T83" fmla="*/ 21 h 115"/>
                  <a:gd name="T84" fmla="*/ 199 w 234"/>
                  <a:gd name="T85" fmla="*/ 21 h 115"/>
                  <a:gd name="T86" fmla="*/ 208 w 234"/>
                  <a:gd name="T87" fmla="*/ 25 h 115"/>
                  <a:gd name="T88" fmla="*/ 214 w 234"/>
                  <a:gd name="T89" fmla="*/ 25 h 115"/>
                  <a:gd name="T90" fmla="*/ 226 w 234"/>
                  <a:gd name="T91" fmla="*/ 34 h 115"/>
                  <a:gd name="T92" fmla="*/ 233 w 234"/>
                  <a:gd name="T9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4" h="115">
                    <a:moveTo>
                      <a:pt x="233" y="3"/>
                    </a:moveTo>
                    <a:lnTo>
                      <a:pt x="223" y="0"/>
                    </a:lnTo>
                    <a:lnTo>
                      <a:pt x="214" y="0"/>
                    </a:lnTo>
                    <a:lnTo>
                      <a:pt x="202" y="0"/>
                    </a:lnTo>
                    <a:lnTo>
                      <a:pt x="193" y="0"/>
                    </a:lnTo>
                    <a:lnTo>
                      <a:pt x="183" y="3"/>
                    </a:lnTo>
                    <a:lnTo>
                      <a:pt x="172" y="10"/>
                    </a:lnTo>
                    <a:lnTo>
                      <a:pt x="168" y="13"/>
                    </a:lnTo>
                    <a:lnTo>
                      <a:pt x="159" y="21"/>
                    </a:lnTo>
                    <a:lnTo>
                      <a:pt x="153" y="31"/>
                    </a:lnTo>
                    <a:lnTo>
                      <a:pt x="150" y="37"/>
                    </a:lnTo>
                    <a:lnTo>
                      <a:pt x="147" y="43"/>
                    </a:lnTo>
                    <a:lnTo>
                      <a:pt x="138" y="59"/>
                    </a:lnTo>
                    <a:lnTo>
                      <a:pt x="122" y="71"/>
                    </a:lnTo>
                    <a:lnTo>
                      <a:pt x="114" y="77"/>
                    </a:lnTo>
                    <a:lnTo>
                      <a:pt x="101" y="83"/>
                    </a:lnTo>
                    <a:lnTo>
                      <a:pt x="86" y="90"/>
                    </a:lnTo>
                    <a:lnTo>
                      <a:pt x="76" y="93"/>
                    </a:lnTo>
                    <a:lnTo>
                      <a:pt x="65" y="93"/>
                    </a:lnTo>
                    <a:lnTo>
                      <a:pt x="55" y="93"/>
                    </a:lnTo>
                    <a:lnTo>
                      <a:pt x="40" y="87"/>
                    </a:lnTo>
                    <a:lnTo>
                      <a:pt x="25" y="83"/>
                    </a:lnTo>
                    <a:lnTo>
                      <a:pt x="15" y="74"/>
                    </a:lnTo>
                    <a:lnTo>
                      <a:pt x="10" y="68"/>
                    </a:lnTo>
                    <a:lnTo>
                      <a:pt x="0" y="99"/>
                    </a:lnTo>
                    <a:lnTo>
                      <a:pt x="10" y="105"/>
                    </a:lnTo>
                    <a:lnTo>
                      <a:pt x="22" y="111"/>
                    </a:lnTo>
                    <a:lnTo>
                      <a:pt x="34" y="111"/>
                    </a:lnTo>
                    <a:lnTo>
                      <a:pt x="50" y="114"/>
                    </a:lnTo>
                    <a:lnTo>
                      <a:pt x="61" y="114"/>
                    </a:lnTo>
                    <a:lnTo>
                      <a:pt x="74" y="111"/>
                    </a:lnTo>
                    <a:lnTo>
                      <a:pt x="89" y="105"/>
                    </a:lnTo>
                    <a:lnTo>
                      <a:pt x="101" y="99"/>
                    </a:lnTo>
                    <a:lnTo>
                      <a:pt x="107" y="96"/>
                    </a:lnTo>
                    <a:lnTo>
                      <a:pt x="119" y="83"/>
                    </a:lnTo>
                    <a:lnTo>
                      <a:pt x="132" y="71"/>
                    </a:lnTo>
                    <a:lnTo>
                      <a:pt x="144" y="56"/>
                    </a:lnTo>
                    <a:lnTo>
                      <a:pt x="153" y="46"/>
                    </a:lnTo>
                    <a:lnTo>
                      <a:pt x="159" y="37"/>
                    </a:lnTo>
                    <a:lnTo>
                      <a:pt x="172" y="31"/>
                    </a:lnTo>
                    <a:lnTo>
                      <a:pt x="180" y="25"/>
                    </a:lnTo>
                    <a:lnTo>
                      <a:pt x="190" y="21"/>
                    </a:lnTo>
                    <a:lnTo>
                      <a:pt x="199" y="21"/>
                    </a:lnTo>
                    <a:lnTo>
                      <a:pt x="208" y="25"/>
                    </a:lnTo>
                    <a:lnTo>
                      <a:pt x="214" y="25"/>
                    </a:lnTo>
                    <a:lnTo>
                      <a:pt x="226" y="34"/>
                    </a:lnTo>
                    <a:lnTo>
                      <a:pt x="233" y="3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9" name="Forma Livre 55"/>
              <p:cNvSpPr>
                <a:spLocks/>
              </p:cNvSpPr>
              <p:nvPr/>
            </p:nvSpPr>
            <p:spPr bwMode="ltGray">
              <a:xfrm>
                <a:off x="3135" y="4006"/>
                <a:ext cx="102" cy="307"/>
              </a:xfrm>
              <a:custGeom>
                <a:avLst/>
                <a:gdLst>
                  <a:gd name="T0" fmla="*/ 50 w 102"/>
                  <a:gd name="T1" fmla="*/ 3 h 307"/>
                  <a:gd name="T2" fmla="*/ 47 w 102"/>
                  <a:gd name="T3" fmla="*/ 13 h 307"/>
                  <a:gd name="T4" fmla="*/ 44 w 102"/>
                  <a:gd name="T5" fmla="*/ 16 h 307"/>
                  <a:gd name="T6" fmla="*/ 44 w 102"/>
                  <a:gd name="T7" fmla="*/ 23 h 307"/>
                  <a:gd name="T8" fmla="*/ 39 w 102"/>
                  <a:gd name="T9" fmla="*/ 39 h 307"/>
                  <a:gd name="T10" fmla="*/ 30 w 102"/>
                  <a:gd name="T11" fmla="*/ 61 h 307"/>
                  <a:gd name="T12" fmla="*/ 27 w 102"/>
                  <a:gd name="T13" fmla="*/ 78 h 307"/>
                  <a:gd name="T14" fmla="*/ 20 w 102"/>
                  <a:gd name="T15" fmla="*/ 94 h 307"/>
                  <a:gd name="T16" fmla="*/ 20 w 102"/>
                  <a:gd name="T17" fmla="*/ 107 h 307"/>
                  <a:gd name="T18" fmla="*/ 20 w 102"/>
                  <a:gd name="T19" fmla="*/ 120 h 307"/>
                  <a:gd name="T20" fmla="*/ 24 w 102"/>
                  <a:gd name="T21" fmla="*/ 129 h 307"/>
                  <a:gd name="T22" fmla="*/ 27 w 102"/>
                  <a:gd name="T23" fmla="*/ 136 h 307"/>
                  <a:gd name="T24" fmla="*/ 35 w 102"/>
                  <a:gd name="T25" fmla="*/ 148 h 307"/>
                  <a:gd name="T26" fmla="*/ 47 w 102"/>
                  <a:gd name="T27" fmla="*/ 161 h 307"/>
                  <a:gd name="T28" fmla="*/ 57 w 102"/>
                  <a:gd name="T29" fmla="*/ 174 h 307"/>
                  <a:gd name="T30" fmla="*/ 77 w 102"/>
                  <a:gd name="T31" fmla="*/ 196 h 307"/>
                  <a:gd name="T32" fmla="*/ 89 w 102"/>
                  <a:gd name="T33" fmla="*/ 216 h 307"/>
                  <a:gd name="T34" fmla="*/ 95 w 102"/>
                  <a:gd name="T35" fmla="*/ 225 h 307"/>
                  <a:gd name="T36" fmla="*/ 98 w 102"/>
                  <a:gd name="T37" fmla="*/ 236 h 307"/>
                  <a:gd name="T38" fmla="*/ 101 w 102"/>
                  <a:gd name="T39" fmla="*/ 252 h 307"/>
                  <a:gd name="T40" fmla="*/ 101 w 102"/>
                  <a:gd name="T41" fmla="*/ 265 h 307"/>
                  <a:gd name="T42" fmla="*/ 101 w 102"/>
                  <a:gd name="T43" fmla="*/ 274 h 307"/>
                  <a:gd name="T44" fmla="*/ 95 w 102"/>
                  <a:gd name="T45" fmla="*/ 293 h 307"/>
                  <a:gd name="T46" fmla="*/ 92 w 102"/>
                  <a:gd name="T47" fmla="*/ 306 h 307"/>
                  <a:gd name="T48" fmla="*/ 69 w 102"/>
                  <a:gd name="T49" fmla="*/ 287 h 307"/>
                  <a:gd name="T50" fmla="*/ 74 w 102"/>
                  <a:gd name="T51" fmla="*/ 274 h 307"/>
                  <a:gd name="T52" fmla="*/ 77 w 102"/>
                  <a:gd name="T53" fmla="*/ 261 h 307"/>
                  <a:gd name="T54" fmla="*/ 80 w 102"/>
                  <a:gd name="T55" fmla="*/ 249 h 307"/>
                  <a:gd name="T56" fmla="*/ 83 w 102"/>
                  <a:gd name="T57" fmla="*/ 236 h 307"/>
                  <a:gd name="T58" fmla="*/ 80 w 102"/>
                  <a:gd name="T59" fmla="*/ 222 h 307"/>
                  <a:gd name="T60" fmla="*/ 77 w 102"/>
                  <a:gd name="T61" fmla="*/ 209 h 307"/>
                  <a:gd name="T62" fmla="*/ 71 w 102"/>
                  <a:gd name="T63" fmla="*/ 196 h 307"/>
                  <a:gd name="T64" fmla="*/ 65 w 102"/>
                  <a:gd name="T65" fmla="*/ 190 h 307"/>
                  <a:gd name="T66" fmla="*/ 54 w 102"/>
                  <a:gd name="T67" fmla="*/ 180 h 307"/>
                  <a:gd name="T68" fmla="*/ 42 w 102"/>
                  <a:gd name="T69" fmla="*/ 168 h 307"/>
                  <a:gd name="T70" fmla="*/ 30 w 102"/>
                  <a:gd name="T71" fmla="*/ 155 h 307"/>
                  <a:gd name="T72" fmla="*/ 20 w 102"/>
                  <a:gd name="T73" fmla="*/ 142 h 307"/>
                  <a:gd name="T74" fmla="*/ 12 w 102"/>
                  <a:gd name="T75" fmla="*/ 123 h 307"/>
                  <a:gd name="T76" fmla="*/ 3 w 102"/>
                  <a:gd name="T77" fmla="*/ 110 h 307"/>
                  <a:gd name="T78" fmla="*/ 0 w 102"/>
                  <a:gd name="T79" fmla="*/ 100 h 307"/>
                  <a:gd name="T80" fmla="*/ 0 w 102"/>
                  <a:gd name="T81" fmla="*/ 84 h 307"/>
                  <a:gd name="T82" fmla="*/ 0 w 102"/>
                  <a:gd name="T83" fmla="*/ 61 h 307"/>
                  <a:gd name="T84" fmla="*/ 0 w 102"/>
                  <a:gd name="T85" fmla="*/ 48 h 307"/>
                  <a:gd name="T86" fmla="*/ 3 w 102"/>
                  <a:gd name="T87" fmla="*/ 32 h 307"/>
                  <a:gd name="T88" fmla="*/ 6 w 102"/>
                  <a:gd name="T89" fmla="*/ 19 h 307"/>
                  <a:gd name="T90" fmla="*/ 6 w 102"/>
                  <a:gd name="T91" fmla="*/ 10 h 307"/>
                  <a:gd name="T92" fmla="*/ 12 w 102"/>
                  <a:gd name="T93" fmla="*/ 0 h 307"/>
                  <a:gd name="T94" fmla="*/ 50 w 102"/>
                  <a:gd name="T95" fmla="*/ 3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2" h="307">
                    <a:moveTo>
                      <a:pt x="50" y="3"/>
                    </a:moveTo>
                    <a:lnTo>
                      <a:pt x="47" y="13"/>
                    </a:lnTo>
                    <a:lnTo>
                      <a:pt x="44" y="16"/>
                    </a:lnTo>
                    <a:lnTo>
                      <a:pt x="44" y="23"/>
                    </a:lnTo>
                    <a:lnTo>
                      <a:pt x="39" y="39"/>
                    </a:lnTo>
                    <a:lnTo>
                      <a:pt x="30" y="61"/>
                    </a:lnTo>
                    <a:lnTo>
                      <a:pt x="27" y="78"/>
                    </a:lnTo>
                    <a:lnTo>
                      <a:pt x="20" y="94"/>
                    </a:lnTo>
                    <a:lnTo>
                      <a:pt x="20" y="107"/>
                    </a:lnTo>
                    <a:lnTo>
                      <a:pt x="20" y="120"/>
                    </a:lnTo>
                    <a:lnTo>
                      <a:pt x="24" y="129"/>
                    </a:lnTo>
                    <a:lnTo>
                      <a:pt x="27" y="136"/>
                    </a:lnTo>
                    <a:lnTo>
                      <a:pt x="35" y="148"/>
                    </a:lnTo>
                    <a:lnTo>
                      <a:pt x="47" y="161"/>
                    </a:lnTo>
                    <a:lnTo>
                      <a:pt x="57" y="174"/>
                    </a:lnTo>
                    <a:lnTo>
                      <a:pt x="77" y="196"/>
                    </a:lnTo>
                    <a:lnTo>
                      <a:pt x="89" y="216"/>
                    </a:lnTo>
                    <a:lnTo>
                      <a:pt x="95" y="225"/>
                    </a:lnTo>
                    <a:lnTo>
                      <a:pt x="98" y="236"/>
                    </a:lnTo>
                    <a:lnTo>
                      <a:pt x="101" y="252"/>
                    </a:lnTo>
                    <a:lnTo>
                      <a:pt x="101" y="265"/>
                    </a:lnTo>
                    <a:lnTo>
                      <a:pt x="101" y="274"/>
                    </a:lnTo>
                    <a:lnTo>
                      <a:pt x="95" y="293"/>
                    </a:lnTo>
                    <a:lnTo>
                      <a:pt x="92" y="306"/>
                    </a:lnTo>
                    <a:lnTo>
                      <a:pt x="69" y="287"/>
                    </a:lnTo>
                    <a:lnTo>
                      <a:pt x="74" y="274"/>
                    </a:lnTo>
                    <a:lnTo>
                      <a:pt x="77" y="261"/>
                    </a:lnTo>
                    <a:lnTo>
                      <a:pt x="80" y="249"/>
                    </a:lnTo>
                    <a:lnTo>
                      <a:pt x="83" y="236"/>
                    </a:lnTo>
                    <a:lnTo>
                      <a:pt x="80" y="222"/>
                    </a:lnTo>
                    <a:lnTo>
                      <a:pt x="77" y="209"/>
                    </a:lnTo>
                    <a:lnTo>
                      <a:pt x="71" y="196"/>
                    </a:lnTo>
                    <a:lnTo>
                      <a:pt x="65" y="190"/>
                    </a:lnTo>
                    <a:lnTo>
                      <a:pt x="54" y="180"/>
                    </a:lnTo>
                    <a:lnTo>
                      <a:pt x="42" y="168"/>
                    </a:lnTo>
                    <a:lnTo>
                      <a:pt x="30" y="155"/>
                    </a:lnTo>
                    <a:lnTo>
                      <a:pt x="20" y="142"/>
                    </a:lnTo>
                    <a:lnTo>
                      <a:pt x="12" y="123"/>
                    </a:lnTo>
                    <a:lnTo>
                      <a:pt x="3" y="110"/>
                    </a:lnTo>
                    <a:lnTo>
                      <a:pt x="0" y="100"/>
                    </a:lnTo>
                    <a:lnTo>
                      <a:pt x="0" y="84"/>
                    </a:lnTo>
                    <a:lnTo>
                      <a:pt x="0" y="61"/>
                    </a:lnTo>
                    <a:lnTo>
                      <a:pt x="0" y="48"/>
                    </a:lnTo>
                    <a:lnTo>
                      <a:pt x="3" y="32"/>
                    </a:lnTo>
                    <a:lnTo>
                      <a:pt x="6" y="19"/>
                    </a:lnTo>
                    <a:lnTo>
                      <a:pt x="6" y="10"/>
                    </a:lnTo>
                    <a:lnTo>
                      <a:pt x="12" y="0"/>
                    </a:lnTo>
                    <a:lnTo>
                      <a:pt x="50" y="3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0" name="Forma Livre 56"/>
              <p:cNvSpPr>
                <a:spLocks/>
              </p:cNvSpPr>
              <p:nvPr/>
            </p:nvSpPr>
            <p:spPr bwMode="ltGray">
              <a:xfrm>
                <a:off x="5643" y="2518"/>
                <a:ext cx="102" cy="312"/>
              </a:xfrm>
              <a:custGeom>
                <a:avLst/>
                <a:gdLst>
                  <a:gd name="T0" fmla="*/ 51 w 102"/>
                  <a:gd name="T1" fmla="*/ 6 h 312"/>
                  <a:gd name="T2" fmla="*/ 47 w 102"/>
                  <a:gd name="T3" fmla="*/ 16 h 312"/>
                  <a:gd name="T4" fmla="*/ 44 w 102"/>
                  <a:gd name="T5" fmla="*/ 19 h 312"/>
                  <a:gd name="T6" fmla="*/ 44 w 102"/>
                  <a:gd name="T7" fmla="*/ 26 h 312"/>
                  <a:gd name="T8" fmla="*/ 39 w 102"/>
                  <a:gd name="T9" fmla="*/ 43 h 312"/>
                  <a:gd name="T10" fmla="*/ 30 w 102"/>
                  <a:gd name="T11" fmla="*/ 65 h 312"/>
                  <a:gd name="T12" fmla="*/ 24 w 102"/>
                  <a:gd name="T13" fmla="*/ 81 h 312"/>
                  <a:gd name="T14" fmla="*/ 21 w 102"/>
                  <a:gd name="T15" fmla="*/ 97 h 312"/>
                  <a:gd name="T16" fmla="*/ 21 w 102"/>
                  <a:gd name="T17" fmla="*/ 110 h 312"/>
                  <a:gd name="T18" fmla="*/ 21 w 102"/>
                  <a:gd name="T19" fmla="*/ 120 h 312"/>
                  <a:gd name="T20" fmla="*/ 24 w 102"/>
                  <a:gd name="T21" fmla="*/ 133 h 312"/>
                  <a:gd name="T22" fmla="*/ 27 w 102"/>
                  <a:gd name="T23" fmla="*/ 140 h 312"/>
                  <a:gd name="T24" fmla="*/ 36 w 102"/>
                  <a:gd name="T25" fmla="*/ 152 h 312"/>
                  <a:gd name="T26" fmla="*/ 44 w 102"/>
                  <a:gd name="T27" fmla="*/ 165 h 312"/>
                  <a:gd name="T28" fmla="*/ 57 w 102"/>
                  <a:gd name="T29" fmla="*/ 178 h 312"/>
                  <a:gd name="T30" fmla="*/ 77 w 102"/>
                  <a:gd name="T31" fmla="*/ 201 h 312"/>
                  <a:gd name="T32" fmla="*/ 89 w 102"/>
                  <a:gd name="T33" fmla="*/ 221 h 312"/>
                  <a:gd name="T34" fmla="*/ 95 w 102"/>
                  <a:gd name="T35" fmla="*/ 230 h 312"/>
                  <a:gd name="T36" fmla="*/ 98 w 102"/>
                  <a:gd name="T37" fmla="*/ 240 h 312"/>
                  <a:gd name="T38" fmla="*/ 101 w 102"/>
                  <a:gd name="T39" fmla="*/ 256 h 312"/>
                  <a:gd name="T40" fmla="*/ 101 w 102"/>
                  <a:gd name="T41" fmla="*/ 269 h 312"/>
                  <a:gd name="T42" fmla="*/ 98 w 102"/>
                  <a:gd name="T43" fmla="*/ 279 h 312"/>
                  <a:gd name="T44" fmla="*/ 95 w 102"/>
                  <a:gd name="T45" fmla="*/ 298 h 312"/>
                  <a:gd name="T46" fmla="*/ 89 w 102"/>
                  <a:gd name="T47" fmla="*/ 311 h 312"/>
                  <a:gd name="T48" fmla="*/ 69 w 102"/>
                  <a:gd name="T49" fmla="*/ 292 h 312"/>
                  <a:gd name="T50" fmla="*/ 74 w 102"/>
                  <a:gd name="T51" fmla="*/ 279 h 312"/>
                  <a:gd name="T52" fmla="*/ 77 w 102"/>
                  <a:gd name="T53" fmla="*/ 265 h 312"/>
                  <a:gd name="T54" fmla="*/ 81 w 102"/>
                  <a:gd name="T55" fmla="*/ 253 h 312"/>
                  <a:gd name="T56" fmla="*/ 81 w 102"/>
                  <a:gd name="T57" fmla="*/ 240 h 312"/>
                  <a:gd name="T58" fmla="*/ 81 w 102"/>
                  <a:gd name="T59" fmla="*/ 227 h 312"/>
                  <a:gd name="T60" fmla="*/ 74 w 102"/>
                  <a:gd name="T61" fmla="*/ 211 h 312"/>
                  <a:gd name="T62" fmla="*/ 71 w 102"/>
                  <a:gd name="T63" fmla="*/ 201 h 312"/>
                  <a:gd name="T64" fmla="*/ 66 w 102"/>
                  <a:gd name="T65" fmla="*/ 195 h 312"/>
                  <a:gd name="T66" fmla="*/ 54 w 102"/>
                  <a:gd name="T67" fmla="*/ 184 h 312"/>
                  <a:gd name="T68" fmla="*/ 39 w 102"/>
                  <a:gd name="T69" fmla="*/ 168 h 312"/>
                  <a:gd name="T70" fmla="*/ 27 w 102"/>
                  <a:gd name="T71" fmla="*/ 156 h 312"/>
                  <a:gd name="T72" fmla="*/ 21 w 102"/>
                  <a:gd name="T73" fmla="*/ 146 h 312"/>
                  <a:gd name="T74" fmla="*/ 12 w 102"/>
                  <a:gd name="T75" fmla="*/ 127 h 312"/>
                  <a:gd name="T76" fmla="*/ 3 w 102"/>
                  <a:gd name="T77" fmla="*/ 113 h 312"/>
                  <a:gd name="T78" fmla="*/ 0 w 102"/>
                  <a:gd name="T79" fmla="*/ 103 h 312"/>
                  <a:gd name="T80" fmla="*/ 0 w 102"/>
                  <a:gd name="T81" fmla="*/ 84 h 312"/>
                  <a:gd name="T82" fmla="*/ 0 w 102"/>
                  <a:gd name="T83" fmla="*/ 65 h 312"/>
                  <a:gd name="T84" fmla="*/ 0 w 102"/>
                  <a:gd name="T85" fmla="*/ 52 h 312"/>
                  <a:gd name="T86" fmla="*/ 3 w 102"/>
                  <a:gd name="T87" fmla="*/ 35 h 312"/>
                  <a:gd name="T88" fmla="*/ 6 w 102"/>
                  <a:gd name="T89" fmla="*/ 22 h 312"/>
                  <a:gd name="T90" fmla="*/ 6 w 102"/>
                  <a:gd name="T91" fmla="*/ 10 h 312"/>
                  <a:gd name="T92" fmla="*/ 12 w 102"/>
                  <a:gd name="T93" fmla="*/ 0 h 312"/>
                  <a:gd name="T94" fmla="*/ 51 w 102"/>
                  <a:gd name="T95" fmla="*/ 6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2" h="312">
                    <a:moveTo>
                      <a:pt x="51" y="6"/>
                    </a:moveTo>
                    <a:lnTo>
                      <a:pt x="47" y="16"/>
                    </a:lnTo>
                    <a:lnTo>
                      <a:pt x="44" y="19"/>
                    </a:lnTo>
                    <a:lnTo>
                      <a:pt x="44" y="26"/>
                    </a:lnTo>
                    <a:lnTo>
                      <a:pt x="39" y="43"/>
                    </a:lnTo>
                    <a:lnTo>
                      <a:pt x="30" y="65"/>
                    </a:lnTo>
                    <a:lnTo>
                      <a:pt x="24" y="81"/>
                    </a:lnTo>
                    <a:lnTo>
                      <a:pt x="21" y="97"/>
                    </a:lnTo>
                    <a:lnTo>
                      <a:pt x="21" y="110"/>
                    </a:lnTo>
                    <a:lnTo>
                      <a:pt x="21" y="120"/>
                    </a:lnTo>
                    <a:lnTo>
                      <a:pt x="24" y="133"/>
                    </a:lnTo>
                    <a:lnTo>
                      <a:pt x="27" y="140"/>
                    </a:lnTo>
                    <a:lnTo>
                      <a:pt x="36" y="152"/>
                    </a:lnTo>
                    <a:lnTo>
                      <a:pt x="44" y="165"/>
                    </a:lnTo>
                    <a:lnTo>
                      <a:pt x="57" y="178"/>
                    </a:lnTo>
                    <a:lnTo>
                      <a:pt x="77" y="201"/>
                    </a:lnTo>
                    <a:lnTo>
                      <a:pt x="89" y="221"/>
                    </a:lnTo>
                    <a:lnTo>
                      <a:pt x="95" y="230"/>
                    </a:lnTo>
                    <a:lnTo>
                      <a:pt x="98" y="240"/>
                    </a:lnTo>
                    <a:lnTo>
                      <a:pt x="101" y="256"/>
                    </a:lnTo>
                    <a:lnTo>
                      <a:pt x="101" y="269"/>
                    </a:lnTo>
                    <a:lnTo>
                      <a:pt x="98" y="279"/>
                    </a:lnTo>
                    <a:lnTo>
                      <a:pt x="95" y="298"/>
                    </a:lnTo>
                    <a:lnTo>
                      <a:pt x="89" y="311"/>
                    </a:lnTo>
                    <a:lnTo>
                      <a:pt x="69" y="292"/>
                    </a:lnTo>
                    <a:lnTo>
                      <a:pt x="74" y="279"/>
                    </a:lnTo>
                    <a:lnTo>
                      <a:pt x="77" y="265"/>
                    </a:lnTo>
                    <a:lnTo>
                      <a:pt x="81" y="253"/>
                    </a:lnTo>
                    <a:lnTo>
                      <a:pt x="81" y="240"/>
                    </a:lnTo>
                    <a:lnTo>
                      <a:pt x="81" y="227"/>
                    </a:lnTo>
                    <a:lnTo>
                      <a:pt x="74" y="211"/>
                    </a:lnTo>
                    <a:lnTo>
                      <a:pt x="71" y="201"/>
                    </a:lnTo>
                    <a:lnTo>
                      <a:pt x="66" y="195"/>
                    </a:lnTo>
                    <a:lnTo>
                      <a:pt x="54" y="184"/>
                    </a:lnTo>
                    <a:lnTo>
                      <a:pt x="39" y="168"/>
                    </a:lnTo>
                    <a:lnTo>
                      <a:pt x="27" y="156"/>
                    </a:lnTo>
                    <a:lnTo>
                      <a:pt x="21" y="146"/>
                    </a:lnTo>
                    <a:lnTo>
                      <a:pt x="12" y="127"/>
                    </a:lnTo>
                    <a:lnTo>
                      <a:pt x="3" y="113"/>
                    </a:lnTo>
                    <a:lnTo>
                      <a:pt x="0" y="103"/>
                    </a:lnTo>
                    <a:lnTo>
                      <a:pt x="0" y="84"/>
                    </a:lnTo>
                    <a:lnTo>
                      <a:pt x="0" y="65"/>
                    </a:lnTo>
                    <a:lnTo>
                      <a:pt x="0" y="52"/>
                    </a:lnTo>
                    <a:lnTo>
                      <a:pt x="3" y="35"/>
                    </a:lnTo>
                    <a:lnTo>
                      <a:pt x="6" y="22"/>
                    </a:lnTo>
                    <a:lnTo>
                      <a:pt x="6" y="10"/>
                    </a:lnTo>
                    <a:lnTo>
                      <a:pt x="12" y="0"/>
                    </a:lnTo>
                    <a:lnTo>
                      <a:pt x="51" y="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1" name="Forma Livre 57"/>
              <p:cNvSpPr>
                <a:spLocks/>
              </p:cNvSpPr>
              <p:nvPr/>
            </p:nvSpPr>
            <p:spPr bwMode="ltGray">
              <a:xfrm>
                <a:off x="5449" y="3971"/>
                <a:ext cx="103" cy="313"/>
              </a:xfrm>
              <a:custGeom>
                <a:avLst/>
                <a:gdLst>
                  <a:gd name="T0" fmla="*/ 52 w 103"/>
                  <a:gd name="T1" fmla="*/ 7 h 313"/>
                  <a:gd name="T2" fmla="*/ 46 w 103"/>
                  <a:gd name="T3" fmla="*/ 16 h 313"/>
                  <a:gd name="T4" fmla="*/ 44 w 103"/>
                  <a:gd name="T5" fmla="*/ 26 h 313"/>
                  <a:gd name="T6" fmla="*/ 37 w 103"/>
                  <a:gd name="T7" fmla="*/ 43 h 313"/>
                  <a:gd name="T8" fmla="*/ 29 w 103"/>
                  <a:gd name="T9" fmla="*/ 65 h 313"/>
                  <a:gd name="T10" fmla="*/ 26 w 103"/>
                  <a:gd name="T11" fmla="*/ 78 h 313"/>
                  <a:gd name="T12" fmla="*/ 23 w 103"/>
                  <a:gd name="T13" fmla="*/ 97 h 313"/>
                  <a:gd name="T14" fmla="*/ 23 w 103"/>
                  <a:gd name="T15" fmla="*/ 110 h 313"/>
                  <a:gd name="T16" fmla="*/ 23 w 103"/>
                  <a:gd name="T17" fmla="*/ 121 h 313"/>
                  <a:gd name="T18" fmla="*/ 23 w 103"/>
                  <a:gd name="T19" fmla="*/ 134 h 313"/>
                  <a:gd name="T20" fmla="*/ 29 w 103"/>
                  <a:gd name="T21" fmla="*/ 140 h 313"/>
                  <a:gd name="T22" fmla="*/ 37 w 103"/>
                  <a:gd name="T23" fmla="*/ 153 h 313"/>
                  <a:gd name="T24" fmla="*/ 46 w 103"/>
                  <a:gd name="T25" fmla="*/ 166 h 313"/>
                  <a:gd name="T26" fmla="*/ 58 w 103"/>
                  <a:gd name="T27" fmla="*/ 178 h 313"/>
                  <a:gd name="T28" fmla="*/ 78 w 103"/>
                  <a:gd name="T29" fmla="*/ 202 h 313"/>
                  <a:gd name="T30" fmla="*/ 90 w 103"/>
                  <a:gd name="T31" fmla="*/ 218 h 313"/>
                  <a:gd name="T32" fmla="*/ 96 w 103"/>
                  <a:gd name="T33" fmla="*/ 231 h 313"/>
                  <a:gd name="T34" fmla="*/ 98 w 103"/>
                  <a:gd name="T35" fmla="*/ 240 h 313"/>
                  <a:gd name="T36" fmla="*/ 98 w 103"/>
                  <a:gd name="T37" fmla="*/ 256 h 313"/>
                  <a:gd name="T38" fmla="*/ 102 w 103"/>
                  <a:gd name="T39" fmla="*/ 266 h 313"/>
                  <a:gd name="T40" fmla="*/ 98 w 103"/>
                  <a:gd name="T41" fmla="*/ 280 h 313"/>
                  <a:gd name="T42" fmla="*/ 96 w 103"/>
                  <a:gd name="T43" fmla="*/ 299 h 313"/>
                  <a:gd name="T44" fmla="*/ 90 w 103"/>
                  <a:gd name="T45" fmla="*/ 312 h 313"/>
                  <a:gd name="T46" fmla="*/ 69 w 103"/>
                  <a:gd name="T47" fmla="*/ 292 h 313"/>
                  <a:gd name="T48" fmla="*/ 76 w 103"/>
                  <a:gd name="T49" fmla="*/ 280 h 313"/>
                  <a:gd name="T50" fmla="*/ 78 w 103"/>
                  <a:gd name="T51" fmla="*/ 266 h 313"/>
                  <a:gd name="T52" fmla="*/ 81 w 103"/>
                  <a:gd name="T53" fmla="*/ 253 h 313"/>
                  <a:gd name="T54" fmla="*/ 81 w 103"/>
                  <a:gd name="T55" fmla="*/ 240 h 313"/>
                  <a:gd name="T56" fmla="*/ 81 w 103"/>
                  <a:gd name="T57" fmla="*/ 227 h 313"/>
                  <a:gd name="T58" fmla="*/ 76 w 103"/>
                  <a:gd name="T59" fmla="*/ 211 h 313"/>
                  <a:gd name="T60" fmla="*/ 73 w 103"/>
                  <a:gd name="T61" fmla="*/ 202 h 313"/>
                  <a:gd name="T62" fmla="*/ 64 w 103"/>
                  <a:gd name="T63" fmla="*/ 194 h 313"/>
                  <a:gd name="T64" fmla="*/ 55 w 103"/>
                  <a:gd name="T65" fmla="*/ 185 h 313"/>
                  <a:gd name="T66" fmla="*/ 40 w 103"/>
                  <a:gd name="T67" fmla="*/ 169 h 313"/>
                  <a:gd name="T68" fmla="*/ 29 w 103"/>
                  <a:gd name="T69" fmla="*/ 156 h 313"/>
                  <a:gd name="T70" fmla="*/ 23 w 103"/>
                  <a:gd name="T71" fmla="*/ 146 h 313"/>
                  <a:gd name="T72" fmla="*/ 11 w 103"/>
                  <a:gd name="T73" fmla="*/ 127 h 313"/>
                  <a:gd name="T74" fmla="*/ 5 w 103"/>
                  <a:gd name="T75" fmla="*/ 110 h 313"/>
                  <a:gd name="T76" fmla="*/ 3 w 103"/>
                  <a:gd name="T77" fmla="*/ 104 h 313"/>
                  <a:gd name="T78" fmla="*/ 0 w 103"/>
                  <a:gd name="T79" fmla="*/ 85 h 313"/>
                  <a:gd name="T80" fmla="*/ 0 w 103"/>
                  <a:gd name="T81" fmla="*/ 65 h 313"/>
                  <a:gd name="T82" fmla="*/ 3 w 103"/>
                  <a:gd name="T83" fmla="*/ 49 h 313"/>
                  <a:gd name="T84" fmla="*/ 3 w 103"/>
                  <a:gd name="T85" fmla="*/ 36 h 313"/>
                  <a:gd name="T86" fmla="*/ 5 w 103"/>
                  <a:gd name="T87" fmla="*/ 23 h 313"/>
                  <a:gd name="T88" fmla="*/ 8 w 103"/>
                  <a:gd name="T89" fmla="*/ 10 h 313"/>
                  <a:gd name="T90" fmla="*/ 11 w 103"/>
                  <a:gd name="T91" fmla="*/ 0 h 313"/>
                  <a:gd name="T92" fmla="*/ 52 w 103"/>
                  <a:gd name="T93" fmla="*/ 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3" h="313">
                    <a:moveTo>
                      <a:pt x="52" y="7"/>
                    </a:moveTo>
                    <a:lnTo>
                      <a:pt x="46" y="16"/>
                    </a:lnTo>
                    <a:lnTo>
                      <a:pt x="44" y="26"/>
                    </a:lnTo>
                    <a:lnTo>
                      <a:pt x="37" y="43"/>
                    </a:lnTo>
                    <a:lnTo>
                      <a:pt x="29" y="65"/>
                    </a:lnTo>
                    <a:lnTo>
                      <a:pt x="26" y="78"/>
                    </a:lnTo>
                    <a:lnTo>
                      <a:pt x="23" y="97"/>
                    </a:lnTo>
                    <a:lnTo>
                      <a:pt x="23" y="110"/>
                    </a:lnTo>
                    <a:lnTo>
                      <a:pt x="23" y="121"/>
                    </a:lnTo>
                    <a:lnTo>
                      <a:pt x="23" y="134"/>
                    </a:lnTo>
                    <a:lnTo>
                      <a:pt x="29" y="140"/>
                    </a:lnTo>
                    <a:lnTo>
                      <a:pt x="37" y="153"/>
                    </a:lnTo>
                    <a:lnTo>
                      <a:pt x="46" y="166"/>
                    </a:lnTo>
                    <a:lnTo>
                      <a:pt x="58" y="178"/>
                    </a:lnTo>
                    <a:lnTo>
                      <a:pt x="78" y="202"/>
                    </a:lnTo>
                    <a:lnTo>
                      <a:pt x="90" y="218"/>
                    </a:lnTo>
                    <a:lnTo>
                      <a:pt x="96" y="231"/>
                    </a:lnTo>
                    <a:lnTo>
                      <a:pt x="98" y="240"/>
                    </a:lnTo>
                    <a:lnTo>
                      <a:pt x="98" y="256"/>
                    </a:lnTo>
                    <a:lnTo>
                      <a:pt x="102" y="266"/>
                    </a:lnTo>
                    <a:lnTo>
                      <a:pt x="98" y="280"/>
                    </a:lnTo>
                    <a:lnTo>
                      <a:pt x="96" y="299"/>
                    </a:lnTo>
                    <a:lnTo>
                      <a:pt x="90" y="312"/>
                    </a:lnTo>
                    <a:lnTo>
                      <a:pt x="69" y="292"/>
                    </a:lnTo>
                    <a:lnTo>
                      <a:pt x="76" y="280"/>
                    </a:lnTo>
                    <a:lnTo>
                      <a:pt x="78" y="266"/>
                    </a:lnTo>
                    <a:lnTo>
                      <a:pt x="81" y="253"/>
                    </a:lnTo>
                    <a:lnTo>
                      <a:pt x="81" y="240"/>
                    </a:lnTo>
                    <a:lnTo>
                      <a:pt x="81" y="227"/>
                    </a:lnTo>
                    <a:lnTo>
                      <a:pt x="76" y="211"/>
                    </a:lnTo>
                    <a:lnTo>
                      <a:pt x="73" y="202"/>
                    </a:lnTo>
                    <a:lnTo>
                      <a:pt x="64" y="194"/>
                    </a:lnTo>
                    <a:lnTo>
                      <a:pt x="55" y="185"/>
                    </a:lnTo>
                    <a:lnTo>
                      <a:pt x="40" y="169"/>
                    </a:lnTo>
                    <a:lnTo>
                      <a:pt x="29" y="156"/>
                    </a:lnTo>
                    <a:lnTo>
                      <a:pt x="23" y="146"/>
                    </a:lnTo>
                    <a:lnTo>
                      <a:pt x="11" y="127"/>
                    </a:lnTo>
                    <a:lnTo>
                      <a:pt x="5" y="110"/>
                    </a:lnTo>
                    <a:lnTo>
                      <a:pt x="3" y="104"/>
                    </a:lnTo>
                    <a:lnTo>
                      <a:pt x="0" y="85"/>
                    </a:lnTo>
                    <a:lnTo>
                      <a:pt x="0" y="65"/>
                    </a:lnTo>
                    <a:lnTo>
                      <a:pt x="3" y="49"/>
                    </a:lnTo>
                    <a:lnTo>
                      <a:pt x="3" y="36"/>
                    </a:lnTo>
                    <a:lnTo>
                      <a:pt x="5" y="23"/>
                    </a:lnTo>
                    <a:lnTo>
                      <a:pt x="8" y="10"/>
                    </a:lnTo>
                    <a:lnTo>
                      <a:pt x="11" y="0"/>
                    </a:lnTo>
                    <a:lnTo>
                      <a:pt x="52" y="7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2" name="Forma Livre 58"/>
              <p:cNvSpPr>
                <a:spLocks/>
              </p:cNvSpPr>
              <p:nvPr/>
            </p:nvSpPr>
            <p:spPr bwMode="ltGray">
              <a:xfrm>
                <a:off x="1045" y="3906"/>
                <a:ext cx="104" cy="309"/>
              </a:xfrm>
              <a:custGeom>
                <a:avLst/>
                <a:gdLst>
                  <a:gd name="T0" fmla="*/ 53 w 104"/>
                  <a:gd name="T1" fmla="*/ 6 h 309"/>
                  <a:gd name="T2" fmla="*/ 51 w 104"/>
                  <a:gd name="T3" fmla="*/ 16 h 309"/>
                  <a:gd name="T4" fmla="*/ 47 w 104"/>
                  <a:gd name="T5" fmla="*/ 16 h 309"/>
                  <a:gd name="T6" fmla="*/ 44 w 104"/>
                  <a:gd name="T7" fmla="*/ 22 h 309"/>
                  <a:gd name="T8" fmla="*/ 39 w 104"/>
                  <a:gd name="T9" fmla="*/ 42 h 309"/>
                  <a:gd name="T10" fmla="*/ 29 w 104"/>
                  <a:gd name="T11" fmla="*/ 65 h 309"/>
                  <a:gd name="T12" fmla="*/ 27 w 104"/>
                  <a:gd name="T13" fmla="*/ 77 h 309"/>
                  <a:gd name="T14" fmla="*/ 24 w 104"/>
                  <a:gd name="T15" fmla="*/ 97 h 309"/>
                  <a:gd name="T16" fmla="*/ 24 w 104"/>
                  <a:gd name="T17" fmla="*/ 106 h 309"/>
                  <a:gd name="T18" fmla="*/ 24 w 104"/>
                  <a:gd name="T19" fmla="*/ 120 h 309"/>
                  <a:gd name="T20" fmla="*/ 27 w 104"/>
                  <a:gd name="T21" fmla="*/ 130 h 309"/>
                  <a:gd name="T22" fmla="*/ 29 w 104"/>
                  <a:gd name="T23" fmla="*/ 139 h 309"/>
                  <a:gd name="T24" fmla="*/ 39 w 104"/>
                  <a:gd name="T25" fmla="*/ 149 h 309"/>
                  <a:gd name="T26" fmla="*/ 47 w 104"/>
                  <a:gd name="T27" fmla="*/ 162 h 309"/>
                  <a:gd name="T28" fmla="*/ 59 w 104"/>
                  <a:gd name="T29" fmla="*/ 178 h 309"/>
                  <a:gd name="T30" fmla="*/ 80 w 104"/>
                  <a:gd name="T31" fmla="*/ 201 h 309"/>
                  <a:gd name="T32" fmla="*/ 91 w 104"/>
                  <a:gd name="T33" fmla="*/ 217 h 309"/>
                  <a:gd name="T34" fmla="*/ 97 w 104"/>
                  <a:gd name="T35" fmla="*/ 227 h 309"/>
                  <a:gd name="T36" fmla="*/ 100 w 104"/>
                  <a:gd name="T37" fmla="*/ 239 h 309"/>
                  <a:gd name="T38" fmla="*/ 103 w 104"/>
                  <a:gd name="T39" fmla="*/ 252 h 309"/>
                  <a:gd name="T40" fmla="*/ 103 w 104"/>
                  <a:gd name="T41" fmla="*/ 265 h 309"/>
                  <a:gd name="T42" fmla="*/ 100 w 104"/>
                  <a:gd name="T43" fmla="*/ 279 h 309"/>
                  <a:gd name="T44" fmla="*/ 97 w 104"/>
                  <a:gd name="T45" fmla="*/ 295 h 309"/>
                  <a:gd name="T46" fmla="*/ 91 w 104"/>
                  <a:gd name="T47" fmla="*/ 308 h 309"/>
                  <a:gd name="T48" fmla="*/ 71 w 104"/>
                  <a:gd name="T49" fmla="*/ 288 h 309"/>
                  <a:gd name="T50" fmla="*/ 76 w 104"/>
                  <a:gd name="T51" fmla="*/ 279 h 309"/>
                  <a:gd name="T52" fmla="*/ 80 w 104"/>
                  <a:gd name="T53" fmla="*/ 262 h 309"/>
                  <a:gd name="T54" fmla="*/ 83 w 104"/>
                  <a:gd name="T55" fmla="*/ 252 h 309"/>
                  <a:gd name="T56" fmla="*/ 83 w 104"/>
                  <a:gd name="T57" fmla="*/ 236 h 309"/>
                  <a:gd name="T58" fmla="*/ 83 w 104"/>
                  <a:gd name="T59" fmla="*/ 227 h 309"/>
                  <a:gd name="T60" fmla="*/ 76 w 104"/>
                  <a:gd name="T61" fmla="*/ 211 h 309"/>
                  <a:gd name="T62" fmla="*/ 74 w 104"/>
                  <a:gd name="T63" fmla="*/ 201 h 309"/>
                  <a:gd name="T64" fmla="*/ 68 w 104"/>
                  <a:gd name="T65" fmla="*/ 190 h 309"/>
                  <a:gd name="T66" fmla="*/ 56 w 104"/>
                  <a:gd name="T67" fmla="*/ 181 h 309"/>
                  <a:gd name="T68" fmla="*/ 41 w 104"/>
                  <a:gd name="T69" fmla="*/ 168 h 309"/>
                  <a:gd name="T70" fmla="*/ 29 w 104"/>
                  <a:gd name="T71" fmla="*/ 155 h 309"/>
                  <a:gd name="T72" fmla="*/ 24 w 104"/>
                  <a:gd name="T73" fmla="*/ 146 h 309"/>
                  <a:gd name="T74" fmla="*/ 12 w 104"/>
                  <a:gd name="T75" fmla="*/ 126 h 309"/>
                  <a:gd name="T76" fmla="*/ 6 w 104"/>
                  <a:gd name="T77" fmla="*/ 109 h 309"/>
                  <a:gd name="T78" fmla="*/ 3 w 104"/>
                  <a:gd name="T79" fmla="*/ 100 h 309"/>
                  <a:gd name="T80" fmla="*/ 0 w 104"/>
                  <a:gd name="T81" fmla="*/ 84 h 309"/>
                  <a:gd name="T82" fmla="*/ 0 w 104"/>
                  <a:gd name="T83" fmla="*/ 61 h 309"/>
                  <a:gd name="T84" fmla="*/ 3 w 104"/>
                  <a:gd name="T85" fmla="*/ 49 h 309"/>
                  <a:gd name="T86" fmla="*/ 6 w 104"/>
                  <a:gd name="T87" fmla="*/ 35 h 309"/>
                  <a:gd name="T88" fmla="*/ 6 w 104"/>
                  <a:gd name="T89" fmla="*/ 22 h 309"/>
                  <a:gd name="T90" fmla="*/ 9 w 104"/>
                  <a:gd name="T91" fmla="*/ 9 h 309"/>
                  <a:gd name="T92" fmla="*/ 15 w 104"/>
                  <a:gd name="T93" fmla="*/ 0 h 309"/>
                  <a:gd name="T94" fmla="*/ 53 w 104"/>
                  <a:gd name="T95" fmla="*/ 6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4" h="309">
                    <a:moveTo>
                      <a:pt x="53" y="6"/>
                    </a:moveTo>
                    <a:lnTo>
                      <a:pt x="51" y="16"/>
                    </a:lnTo>
                    <a:lnTo>
                      <a:pt x="47" y="16"/>
                    </a:lnTo>
                    <a:lnTo>
                      <a:pt x="44" y="22"/>
                    </a:lnTo>
                    <a:lnTo>
                      <a:pt x="39" y="42"/>
                    </a:lnTo>
                    <a:lnTo>
                      <a:pt x="29" y="65"/>
                    </a:lnTo>
                    <a:lnTo>
                      <a:pt x="27" y="77"/>
                    </a:lnTo>
                    <a:lnTo>
                      <a:pt x="24" y="97"/>
                    </a:lnTo>
                    <a:lnTo>
                      <a:pt x="24" y="106"/>
                    </a:lnTo>
                    <a:lnTo>
                      <a:pt x="24" y="120"/>
                    </a:lnTo>
                    <a:lnTo>
                      <a:pt x="27" y="130"/>
                    </a:lnTo>
                    <a:lnTo>
                      <a:pt x="29" y="139"/>
                    </a:lnTo>
                    <a:lnTo>
                      <a:pt x="39" y="149"/>
                    </a:lnTo>
                    <a:lnTo>
                      <a:pt x="47" y="162"/>
                    </a:lnTo>
                    <a:lnTo>
                      <a:pt x="59" y="178"/>
                    </a:lnTo>
                    <a:lnTo>
                      <a:pt x="80" y="201"/>
                    </a:lnTo>
                    <a:lnTo>
                      <a:pt x="91" y="217"/>
                    </a:lnTo>
                    <a:lnTo>
                      <a:pt x="97" y="227"/>
                    </a:lnTo>
                    <a:lnTo>
                      <a:pt x="100" y="239"/>
                    </a:lnTo>
                    <a:lnTo>
                      <a:pt x="103" y="252"/>
                    </a:lnTo>
                    <a:lnTo>
                      <a:pt x="103" y="265"/>
                    </a:lnTo>
                    <a:lnTo>
                      <a:pt x="100" y="279"/>
                    </a:lnTo>
                    <a:lnTo>
                      <a:pt x="97" y="295"/>
                    </a:lnTo>
                    <a:lnTo>
                      <a:pt x="91" y="308"/>
                    </a:lnTo>
                    <a:lnTo>
                      <a:pt x="71" y="288"/>
                    </a:lnTo>
                    <a:lnTo>
                      <a:pt x="76" y="279"/>
                    </a:lnTo>
                    <a:lnTo>
                      <a:pt x="80" y="262"/>
                    </a:lnTo>
                    <a:lnTo>
                      <a:pt x="83" y="252"/>
                    </a:lnTo>
                    <a:lnTo>
                      <a:pt x="83" y="236"/>
                    </a:lnTo>
                    <a:lnTo>
                      <a:pt x="83" y="227"/>
                    </a:lnTo>
                    <a:lnTo>
                      <a:pt x="76" y="211"/>
                    </a:lnTo>
                    <a:lnTo>
                      <a:pt x="74" y="201"/>
                    </a:lnTo>
                    <a:lnTo>
                      <a:pt x="68" y="190"/>
                    </a:lnTo>
                    <a:lnTo>
                      <a:pt x="56" y="181"/>
                    </a:lnTo>
                    <a:lnTo>
                      <a:pt x="41" y="168"/>
                    </a:lnTo>
                    <a:lnTo>
                      <a:pt x="29" y="155"/>
                    </a:lnTo>
                    <a:lnTo>
                      <a:pt x="24" y="146"/>
                    </a:lnTo>
                    <a:lnTo>
                      <a:pt x="12" y="126"/>
                    </a:lnTo>
                    <a:lnTo>
                      <a:pt x="6" y="109"/>
                    </a:lnTo>
                    <a:lnTo>
                      <a:pt x="3" y="100"/>
                    </a:lnTo>
                    <a:lnTo>
                      <a:pt x="0" y="84"/>
                    </a:lnTo>
                    <a:lnTo>
                      <a:pt x="0" y="61"/>
                    </a:lnTo>
                    <a:lnTo>
                      <a:pt x="3" y="49"/>
                    </a:lnTo>
                    <a:lnTo>
                      <a:pt x="6" y="35"/>
                    </a:lnTo>
                    <a:lnTo>
                      <a:pt x="6" y="22"/>
                    </a:lnTo>
                    <a:lnTo>
                      <a:pt x="9" y="9"/>
                    </a:lnTo>
                    <a:lnTo>
                      <a:pt x="15" y="0"/>
                    </a:lnTo>
                    <a:lnTo>
                      <a:pt x="53" y="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3" name="Forma Livre 59"/>
              <p:cNvSpPr>
                <a:spLocks/>
              </p:cNvSpPr>
              <p:nvPr/>
            </p:nvSpPr>
            <p:spPr bwMode="ltGray">
              <a:xfrm>
                <a:off x="3307" y="0"/>
                <a:ext cx="102" cy="312"/>
              </a:xfrm>
              <a:custGeom>
                <a:avLst/>
                <a:gdLst>
                  <a:gd name="T0" fmla="*/ 52 w 102"/>
                  <a:gd name="T1" fmla="*/ 7 h 312"/>
                  <a:gd name="T2" fmla="*/ 50 w 102"/>
                  <a:gd name="T3" fmla="*/ 16 h 312"/>
                  <a:gd name="T4" fmla="*/ 46 w 102"/>
                  <a:gd name="T5" fmla="*/ 16 h 312"/>
                  <a:gd name="T6" fmla="*/ 46 w 102"/>
                  <a:gd name="T7" fmla="*/ 26 h 312"/>
                  <a:gd name="T8" fmla="*/ 38 w 102"/>
                  <a:gd name="T9" fmla="*/ 43 h 312"/>
                  <a:gd name="T10" fmla="*/ 32 w 102"/>
                  <a:gd name="T11" fmla="*/ 65 h 312"/>
                  <a:gd name="T12" fmla="*/ 26 w 102"/>
                  <a:gd name="T13" fmla="*/ 78 h 312"/>
                  <a:gd name="T14" fmla="*/ 23 w 102"/>
                  <a:gd name="T15" fmla="*/ 97 h 312"/>
                  <a:gd name="T16" fmla="*/ 23 w 102"/>
                  <a:gd name="T17" fmla="*/ 110 h 312"/>
                  <a:gd name="T18" fmla="*/ 23 w 102"/>
                  <a:gd name="T19" fmla="*/ 121 h 312"/>
                  <a:gd name="T20" fmla="*/ 26 w 102"/>
                  <a:gd name="T21" fmla="*/ 130 h 312"/>
                  <a:gd name="T22" fmla="*/ 29 w 102"/>
                  <a:gd name="T23" fmla="*/ 140 h 312"/>
                  <a:gd name="T24" fmla="*/ 38 w 102"/>
                  <a:gd name="T25" fmla="*/ 153 h 312"/>
                  <a:gd name="T26" fmla="*/ 46 w 102"/>
                  <a:gd name="T27" fmla="*/ 162 h 312"/>
                  <a:gd name="T28" fmla="*/ 58 w 102"/>
                  <a:gd name="T29" fmla="*/ 178 h 312"/>
                  <a:gd name="T30" fmla="*/ 78 w 102"/>
                  <a:gd name="T31" fmla="*/ 202 h 312"/>
                  <a:gd name="T32" fmla="*/ 89 w 102"/>
                  <a:gd name="T33" fmla="*/ 218 h 312"/>
                  <a:gd name="T34" fmla="*/ 96 w 102"/>
                  <a:gd name="T35" fmla="*/ 227 h 312"/>
                  <a:gd name="T36" fmla="*/ 98 w 102"/>
                  <a:gd name="T37" fmla="*/ 240 h 312"/>
                  <a:gd name="T38" fmla="*/ 101 w 102"/>
                  <a:gd name="T39" fmla="*/ 253 h 312"/>
                  <a:gd name="T40" fmla="*/ 101 w 102"/>
                  <a:gd name="T41" fmla="*/ 269 h 312"/>
                  <a:gd name="T42" fmla="*/ 98 w 102"/>
                  <a:gd name="T43" fmla="*/ 279 h 312"/>
                  <a:gd name="T44" fmla="*/ 96 w 102"/>
                  <a:gd name="T45" fmla="*/ 295 h 312"/>
                  <a:gd name="T46" fmla="*/ 89 w 102"/>
                  <a:gd name="T47" fmla="*/ 311 h 312"/>
                  <a:gd name="T48" fmla="*/ 69 w 102"/>
                  <a:gd name="T49" fmla="*/ 292 h 312"/>
                  <a:gd name="T50" fmla="*/ 75 w 102"/>
                  <a:gd name="T51" fmla="*/ 279 h 312"/>
                  <a:gd name="T52" fmla="*/ 78 w 102"/>
                  <a:gd name="T53" fmla="*/ 266 h 312"/>
                  <a:gd name="T54" fmla="*/ 81 w 102"/>
                  <a:gd name="T55" fmla="*/ 253 h 312"/>
                  <a:gd name="T56" fmla="*/ 81 w 102"/>
                  <a:gd name="T57" fmla="*/ 237 h 312"/>
                  <a:gd name="T58" fmla="*/ 81 w 102"/>
                  <a:gd name="T59" fmla="*/ 227 h 312"/>
                  <a:gd name="T60" fmla="*/ 75 w 102"/>
                  <a:gd name="T61" fmla="*/ 211 h 312"/>
                  <a:gd name="T62" fmla="*/ 72 w 102"/>
                  <a:gd name="T63" fmla="*/ 202 h 312"/>
                  <a:gd name="T64" fmla="*/ 67 w 102"/>
                  <a:gd name="T65" fmla="*/ 191 h 312"/>
                  <a:gd name="T66" fmla="*/ 55 w 102"/>
                  <a:gd name="T67" fmla="*/ 181 h 312"/>
                  <a:gd name="T68" fmla="*/ 41 w 102"/>
                  <a:gd name="T69" fmla="*/ 169 h 312"/>
                  <a:gd name="T70" fmla="*/ 29 w 102"/>
                  <a:gd name="T71" fmla="*/ 156 h 312"/>
                  <a:gd name="T72" fmla="*/ 23 w 102"/>
                  <a:gd name="T73" fmla="*/ 146 h 312"/>
                  <a:gd name="T74" fmla="*/ 14 w 102"/>
                  <a:gd name="T75" fmla="*/ 127 h 312"/>
                  <a:gd name="T76" fmla="*/ 6 w 102"/>
                  <a:gd name="T77" fmla="*/ 110 h 312"/>
                  <a:gd name="T78" fmla="*/ 3 w 102"/>
                  <a:gd name="T79" fmla="*/ 104 h 312"/>
                  <a:gd name="T80" fmla="*/ 0 w 102"/>
                  <a:gd name="T81" fmla="*/ 84 h 312"/>
                  <a:gd name="T82" fmla="*/ 0 w 102"/>
                  <a:gd name="T83" fmla="*/ 62 h 312"/>
                  <a:gd name="T84" fmla="*/ 3 w 102"/>
                  <a:gd name="T85" fmla="*/ 49 h 312"/>
                  <a:gd name="T86" fmla="*/ 6 w 102"/>
                  <a:gd name="T87" fmla="*/ 35 h 312"/>
                  <a:gd name="T88" fmla="*/ 6 w 102"/>
                  <a:gd name="T89" fmla="*/ 23 h 312"/>
                  <a:gd name="T90" fmla="*/ 9 w 102"/>
                  <a:gd name="T91" fmla="*/ 10 h 312"/>
                  <a:gd name="T92" fmla="*/ 14 w 102"/>
                  <a:gd name="T93" fmla="*/ 0 h 312"/>
                  <a:gd name="T94" fmla="*/ 52 w 102"/>
                  <a:gd name="T95" fmla="*/ 7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2" h="312">
                    <a:moveTo>
                      <a:pt x="52" y="7"/>
                    </a:moveTo>
                    <a:lnTo>
                      <a:pt x="50" y="16"/>
                    </a:lnTo>
                    <a:lnTo>
                      <a:pt x="46" y="16"/>
                    </a:lnTo>
                    <a:lnTo>
                      <a:pt x="46" y="26"/>
                    </a:lnTo>
                    <a:lnTo>
                      <a:pt x="38" y="43"/>
                    </a:lnTo>
                    <a:lnTo>
                      <a:pt x="32" y="65"/>
                    </a:lnTo>
                    <a:lnTo>
                      <a:pt x="26" y="78"/>
                    </a:lnTo>
                    <a:lnTo>
                      <a:pt x="23" y="97"/>
                    </a:lnTo>
                    <a:lnTo>
                      <a:pt x="23" y="110"/>
                    </a:lnTo>
                    <a:lnTo>
                      <a:pt x="23" y="121"/>
                    </a:lnTo>
                    <a:lnTo>
                      <a:pt x="26" y="130"/>
                    </a:lnTo>
                    <a:lnTo>
                      <a:pt x="29" y="140"/>
                    </a:lnTo>
                    <a:lnTo>
                      <a:pt x="38" y="153"/>
                    </a:lnTo>
                    <a:lnTo>
                      <a:pt x="46" y="162"/>
                    </a:lnTo>
                    <a:lnTo>
                      <a:pt x="58" y="178"/>
                    </a:lnTo>
                    <a:lnTo>
                      <a:pt x="78" y="202"/>
                    </a:lnTo>
                    <a:lnTo>
                      <a:pt x="89" y="218"/>
                    </a:lnTo>
                    <a:lnTo>
                      <a:pt x="96" y="227"/>
                    </a:lnTo>
                    <a:lnTo>
                      <a:pt x="98" y="240"/>
                    </a:lnTo>
                    <a:lnTo>
                      <a:pt x="101" y="253"/>
                    </a:lnTo>
                    <a:lnTo>
                      <a:pt x="101" y="269"/>
                    </a:lnTo>
                    <a:lnTo>
                      <a:pt x="98" y="279"/>
                    </a:lnTo>
                    <a:lnTo>
                      <a:pt x="96" y="295"/>
                    </a:lnTo>
                    <a:lnTo>
                      <a:pt x="89" y="311"/>
                    </a:lnTo>
                    <a:lnTo>
                      <a:pt x="69" y="292"/>
                    </a:lnTo>
                    <a:lnTo>
                      <a:pt x="75" y="279"/>
                    </a:lnTo>
                    <a:lnTo>
                      <a:pt x="78" y="266"/>
                    </a:lnTo>
                    <a:lnTo>
                      <a:pt x="81" y="253"/>
                    </a:lnTo>
                    <a:lnTo>
                      <a:pt x="81" y="237"/>
                    </a:lnTo>
                    <a:lnTo>
                      <a:pt x="81" y="227"/>
                    </a:lnTo>
                    <a:lnTo>
                      <a:pt x="75" y="211"/>
                    </a:lnTo>
                    <a:lnTo>
                      <a:pt x="72" y="202"/>
                    </a:lnTo>
                    <a:lnTo>
                      <a:pt x="67" y="191"/>
                    </a:lnTo>
                    <a:lnTo>
                      <a:pt x="55" y="181"/>
                    </a:lnTo>
                    <a:lnTo>
                      <a:pt x="41" y="169"/>
                    </a:lnTo>
                    <a:lnTo>
                      <a:pt x="29" y="156"/>
                    </a:lnTo>
                    <a:lnTo>
                      <a:pt x="23" y="146"/>
                    </a:lnTo>
                    <a:lnTo>
                      <a:pt x="14" y="127"/>
                    </a:lnTo>
                    <a:lnTo>
                      <a:pt x="6" y="110"/>
                    </a:lnTo>
                    <a:lnTo>
                      <a:pt x="3" y="104"/>
                    </a:lnTo>
                    <a:lnTo>
                      <a:pt x="0" y="84"/>
                    </a:lnTo>
                    <a:lnTo>
                      <a:pt x="0" y="62"/>
                    </a:lnTo>
                    <a:lnTo>
                      <a:pt x="3" y="49"/>
                    </a:lnTo>
                    <a:lnTo>
                      <a:pt x="6" y="35"/>
                    </a:lnTo>
                    <a:lnTo>
                      <a:pt x="6" y="23"/>
                    </a:lnTo>
                    <a:lnTo>
                      <a:pt x="9" y="10"/>
                    </a:lnTo>
                    <a:lnTo>
                      <a:pt x="14" y="0"/>
                    </a:lnTo>
                    <a:lnTo>
                      <a:pt x="52" y="7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4" name="Forma Livre 60"/>
              <p:cNvSpPr>
                <a:spLocks/>
              </p:cNvSpPr>
              <p:nvPr/>
            </p:nvSpPr>
            <p:spPr bwMode="ltGray">
              <a:xfrm>
                <a:off x="2412" y="3901"/>
                <a:ext cx="58" cy="102"/>
              </a:xfrm>
              <a:custGeom>
                <a:avLst/>
                <a:gdLst>
                  <a:gd name="T0" fmla="*/ 16 w 58"/>
                  <a:gd name="T1" fmla="*/ 101 h 102"/>
                  <a:gd name="T2" fmla="*/ 0 w 58"/>
                  <a:gd name="T3" fmla="*/ 0 h 102"/>
                  <a:gd name="T4" fmla="*/ 57 w 58"/>
                  <a:gd name="T5" fmla="*/ 52 h 102"/>
                  <a:gd name="T6" fmla="*/ 16 w 58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102">
                    <a:moveTo>
                      <a:pt x="16" y="101"/>
                    </a:moveTo>
                    <a:lnTo>
                      <a:pt x="0" y="0"/>
                    </a:lnTo>
                    <a:lnTo>
                      <a:pt x="57" y="52"/>
                    </a:lnTo>
                    <a:lnTo>
                      <a:pt x="16" y="101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5" name="Forma Livre 61"/>
              <p:cNvSpPr>
                <a:spLocks/>
              </p:cNvSpPr>
              <p:nvPr/>
            </p:nvSpPr>
            <p:spPr bwMode="ltGray">
              <a:xfrm>
                <a:off x="2972" y="63"/>
                <a:ext cx="56" cy="102"/>
              </a:xfrm>
              <a:custGeom>
                <a:avLst/>
                <a:gdLst>
                  <a:gd name="T0" fmla="*/ 14 w 56"/>
                  <a:gd name="T1" fmla="*/ 101 h 102"/>
                  <a:gd name="T2" fmla="*/ 0 w 56"/>
                  <a:gd name="T3" fmla="*/ 0 h 102"/>
                  <a:gd name="T4" fmla="*/ 55 w 56"/>
                  <a:gd name="T5" fmla="*/ 51 h 102"/>
                  <a:gd name="T6" fmla="*/ 14 w 56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02">
                    <a:moveTo>
                      <a:pt x="14" y="101"/>
                    </a:moveTo>
                    <a:lnTo>
                      <a:pt x="0" y="0"/>
                    </a:lnTo>
                    <a:lnTo>
                      <a:pt x="55" y="51"/>
                    </a:lnTo>
                    <a:lnTo>
                      <a:pt x="14" y="101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6" name="Forma Livre 62"/>
              <p:cNvSpPr>
                <a:spLocks/>
              </p:cNvSpPr>
              <p:nvPr/>
            </p:nvSpPr>
            <p:spPr bwMode="ltGray">
              <a:xfrm>
                <a:off x="212" y="884"/>
                <a:ext cx="59" cy="101"/>
              </a:xfrm>
              <a:custGeom>
                <a:avLst/>
                <a:gdLst>
                  <a:gd name="T0" fmla="*/ 16 w 59"/>
                  <a:gd name="T1" fmla="*/ 100 h 101"/>
                  <a:gd name="T2" fmla="*/ 0 w 59"/>
                  <a:gd name="T3" fmla="*/ 0 h 101"/>
                  <a:gd name="T4" fmla="*/ 58 w 59"/>
                  <a:gd name="T5" fmla="*/ 51 h 101"/>
                  <a:gd name="T6" fmla="*/ 16 w 59"/>
                  <a:gd name="T7" fmla="*/ 10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1">
                    <a:moveTo>
                      <a:pt x="16" y="100"/>
                    </a:moveTo>
                    <a:lnTo>
                      <a:pt x="0" y="0"/>
                    </a:lnTo>
                    <a:lnTo>
                      <a:pt x="58" y="51"/>
                    </a:lnTo>
                    <a:lnTo>
                      <a:pt x="16" y="10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7" name="Forma Livre 63"/>
              <p:cNvSpPr>
                <a:spLocks/>
              </p:cNvSpPr>
              <p:nvPr/>
            </p:nvSpPr>
            <p:spPr bwMode="ltGray">
              <a:xfrm>
                <a:off x="1452" y="115"/>
                <a:ext cx="53" cy="68"/>
              </a:xfrm>
              <a:custGeom>
                <a:avLst/>
                <a:gdLst>
                  <a:gd name="T0" fmla="*/ 30 w 53"/>
                  <a:gd name="T1" fmla="*/ 0 h 68"/>
                  <a:gd name="T2" fmla="*/ 0 w 53"/>
                  <a:gd name="T3" fmla="*/ 18 h 68"/>
                  <a:gd name="T4" fmla="*/ 14 w 53"/>
                  <a:gd name="T5" fmla="*/ 67 h 68"/>
                  <a:gd name="T6" fmla="*/ 52 w 53"/>
                  <a:gd name="T7" fmla="*/ 42 h 68"/>
                  <a:gd name="T8" fmla="*/ 30 w 53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68">
                    <a:moveTo>
                      <a:pt x="30" y="0"/>
                    </a:moveTo>
                    <a:lnTo>
                      <a:pt x="0" y="18"/>
                    </a:lnTo>
                    <a:lnTo>
                      <a:pt x="14" y="67"/>
                    </a:lnTo>
                    <a:lnTo>
                      <a:pt x="52" y="42"/>
                    </a:lnTo>
                    <a:lnTo>
                      <a:pt x="3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8" name="Forma Livre 64"/>
              <p:cNvSpPr>
                <a:spLocks/>
              </p:cNvSpPr>
              <p:nvPr/>
            </p:nvSpPr>
            <p:spPr bwMode="ltGray">
              <a:xfrm>
                <a:off x="4571" y="216"/>
                <a:ext cx="55" cy="66"/>
              </a:xfrm>
              <a:custGeom>
                <a:avLst/>
                <a:gdLst>
                  <a:gd name="T0" fmla="*/ 30 w 55"/>
                  <a:gd name="T1" fmla="*/ 0 h 66"/>
                  <a:gd name="T2" fmla="*/ 0 w 55"/>
                  <a:gd name="T3" fmla="*/ 18 h 66"/>
                  <a:gd name="T4" fmla="*/ 16 w 55"/>
                  <a:gd name="T5" fmla="*/ 65 h 66"/>
                  <a:gd name="T6" fmla="*/ 54 w 55"/>
                  <a:gd name="T7" fmla="*/ 42 h 66"/>
                  <a:gd name="T8" fmla="*/ 30 w 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6">
                    <a:moveTo>
                      <a:pt x="30" y="0"/>
                    </a:moveTo>
                    <a:lnTo>
                      <a:pt x="0" y="18"/>
                    </a:lnTo>
                    <a:lnTo>
                      <a:pt x="16" y="65"/>
                    </a:lnTo>
                    <a:lnTo>
                      <a:pt x="54" y="42"/>
                    </a:lnTo>
                    <a:lnTo>
                      <a:pt x="3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9" name="Forma Livre 65"/>
              <p:cNvSpPr>
                <a:spLocks/>
              </p:cNvSpPr>
              <p:nvPr/>
            </p:nvSpPr>
            <p:spPr bwMode="ltGray">
              <a:xfrm>
                <a:off x="5490" y="2335"/>
                <a:ext cx="57" cy="69"/>
              </a:xfrm>
              <a:custGeom>
                <a:avLst/>
                <a:gdLst>
                  <a:gd name="T0" fmla="*/ 31 w 57"/>
                  <a:gd name="T1" fmla="*/ 0 h 69"/>
                  <a:gd name="T2" fmla="*/ 0 w 57"/>
                  <a:gd name="T3" fmla="*/ 21 h 69"/>
                  <a:gd name="T4" fmla="*/ 17 w 57"/>
                  <a:gd name="T5" fmla="*/ 68 h 69"/>
                  <a:gd name="T6" fmla="*/ 56 w 57"/>
                  <a:gd name="T7" fmla="*/ 44 h 69"/>
                  <a:gd name="T8" fmla="*/ 31 w 57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9">
                    <a:moveTo>
                      <a:pt x="31" y="0"/>
                    </a:moveTo>
                    <a:lnTo>
                      <a:pt x="0" y="21"/>
                    </a:lnTo>
                    <a:lnTo>
                      <a:pt x="17" y="68"/>
                    </a:lnTo>
                    <a:lnTo>
                      <a:pt x="56" y="44"/>
                    </a:lnTo>
                    <a:lnTo>
                      <a:pt x="31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0" name="Forma Livre 66"/>
              <p:cNvSpPr>
                <a:spLocks/>
              </p:cNvSpPr>
              <p:nvPr/>
            </p:nvSpPr>
            <p:spPr bwMode="ltGray">
              <a:xfrm>
                <a:off x="5631" y="1402"/>
                <a:ext cx="58" cy="65"/>
              </a:xfrm>
              <a:custGeom>
                <a:avLst/>
                <a:gdLst>
                  <a:gd name="T0" fmla="*/ 31 w 58"/>
                  <a:gd name="T1" fmla="*/ 0 h 65"/>
                  <a:gd name="T2" fmla="*/ 0 w 58"/>
                  <a:gd name="T3" fmla="*/ 17 h 65"/>
                  <a:gd name="T4" fmla="*/ 17 w 58"/>
                  <a:gd name="T5" fmla="*/ 64 h 65"/>
                  <a:gd name="T6" fmla="*/ 57 w 58"/>
                  <a:gd name="T7" fmla="*/ 41 h 65"/>
                  <a:gd name="T8" fmla="*/ 31 w 58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65">
                    <a:moveTo>
                      <a:pt x="31" y="0"/>
                    </a:moveTo>
                    <a:lnTo>
                      <a:pt x="0" y="17"/>
                    </a:lnTo>
                    <a:lnTo>
                      <a:pt x="17" y="64"/>
                    </a:lnTo>
                    <a:lnTo>
                      <a:pt x="57" y="41"/>
                    </a:lnTo>
                    <a:lnTo>
                      <a:pt x="31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1" name="Forma Livre 67"/>
              <p:cNvSpPr>
                <a:spLocks/>
              </p:cNvSpPr>
              <p:nvPr/>
            </p:nvSpPr>
            <p:spPr bwMode="ltGray">
              <a:xfrm>
                <a:off x="0" y="1366"/>
                <a:ext cx="60" cy="102"/>
              </a:xfrm>
              <a:custGeom>
                <a:avLst/>
                <a:gdLst>
                  <a:gd name="T0" fmla="*/ 17 w 60"/>
                  <a:gd name="T1" fmla="*/ 101 h 102"/>
                  <a:gd name="T2" fmla="*/ 0 w 60"/>
                  <a:gd name="T3" fmla="*/ 0 h 102"/>
                  <a:gd name="T4" fmla="*/ 59 w 60"/>
                  <a:gd name="T5" fmla="*/ 52 h 102"/>
                  <a:gd name="T6" fmla="*/ 17 w 60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02">
                    <a:moveTo>
                      <a:pt x="17" y="101"/>
                    </a:moveTo>
                    <a:lnTo>
                      <a:pt x="0" y="0"/>
                    </a:lnTo>
                    <a:lnTo>
                      <a:pt x="59" y="52"/>
                    </a:lnTo>
                    <a:lnTo>
                      <a:pt x="17" y="101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2" name="Forma Livre 68"/>
              <p:cNvSpPr>
                <a:spLocks/>
              </p:cNvSpPr>
              <p:nvPr/>
            </p:nvSpPr>
            <p:spPr bwMode="ltGray">
              <a:xfrm>
                <a:off x="196" y="1205"/>
                <a:ext cx="59" cy="105"/>
              </a:xfrm>
              <a:custGeom>
                <a:avLst/>
                <a:gdLst>
                  <a:gd name="T0" fmla="*/ 17 w 59"/>
                  <a:gd name="T1" fmla="*/ 104 h 105"/>
                  <a:gd name="T2" fmla="*/ 0 w 59"/>
                  <a:gd name="T3" fmla="*/ 0 h 105"/>
                  <a:gd name="T4" fmla="*/ 58 w 59"/>
                  <a:gd name="T5" fmla="*/ 54 h 105"/>
                  <a:gd name="T6" fmla="*/ 17 w 59"/>
                  <a:gd name="T7" fmla="*/ 104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5">
                    <a:moveTo>
                      <a:pt x="17" y="104"/>
                    </a:moveTo>
                    <a:lnTo>
                      <a:pt x="0" y="0"/>
                    </a:lnTo>
                    <a:lnTo>
                      <a:pt x="58" y="54"/>
                    </a:lnTo>
                    <a:lnTo>
                      <a:pt x="17" y="104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94" name="Forma Livre 70"/>
            <p:cNvSpPr>
              <a:spLocks/>
            </p:cNvSpPr>
            <p:nvPr/>
          </p:nvSpPr>
          <p:spPr bwMode="ltGray">
            <a:xfrm>
              <a:off x="373" y="78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rtlCol="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96" name="Título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pt-BR" dirty="0"/>
              <a:t>Clique para editar o título mestre</a:t>
            </a:r>
          </a:p>
        </p:txBody>
      </p:sp>
      <p:sp>
        <p:nvSpPr>
          <p:cNvPr id="1097" name="Espaço Reservado para Conteúdo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pt-BR" dirty="0"/>
              <a:t>Editar estilos de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1098" name="Data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>
            <a:lvl1pPr algn="l" rtl="0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1099" name="Rodapé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>
            <a:lvl1pPr algn="ctr" rtl="0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en-US" dirty="0">
              <a:solidFill>
                <a:srgbClr val="FFFFFF"/>
              </a:solidFill>
            </a:endParaRPr>
          </a:p>
        </p:txBody>
      </p:sp>
      <p:sp>
        <p:nvSpPr>
          <p:cNvPr id="1100" name="Número do slide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>
            <a:lvl1pPr algn="r" rtl="0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64D4647A-607E-4AD2-BDBF-5D3D0CE59BFE}" type="slidenum">
              <a:rPr lang="pt-BR" altLang="en-US" smtClean="0">
                <a:solidFill>
                  <a:srgbClr val="FFFFF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244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 spd="slow">
    <p:cover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3/18/2019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39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</p:sldLayoutIdLst>
  <p:transition spd="slow">
    <p:cover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74C0D07A-1E98-4B85-9A9D-B3BA3AA2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D50286D-4A78-4696-9B14-D4C3B94DD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D615326-0CFF-42B2-B5D5-B24D5E50E0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1FDB9-CFBA-4C4F-AFD1-B59B9C623832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4A556C6-3EEF-4D0F-B033-8BD3F8345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61AC8B9-0A97-4C91-9C3C-4151CD55F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383FF-1C15-4AD4-8B18-8B48E905A8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7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7796CD7-8043-4DDE-92E6-3E61A815E9E9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795C4E-150C-4049-A5ED-487C975D32D5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965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63BE8F4E-80B1-4B3A-AC9F-5A99381A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F5AD6C3-14CD-4EF5-8605-301F273E4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384051E-C50A-43B6-A132-A2A92DEF0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1E11-F298-4029-9D76-E32160203176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E5DE5C8-3246-42B7-8443-D08DDD556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6CE9740-1941-415F-A51E-BCC523A77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F952F-6A09-4FBD-A64B-F1A8531B11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39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transition spd="slow">
    <p:cover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47024" y="573807"/>
            <a:ext cx="114981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11425892" y="573807"/>
            <a:ext cx="76809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BEAA68C2-792B-41B2-9DA0-F69703A7CECA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2FE2663-C84E-4B7D-8A2D-B66D80B18A7C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7964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 spd="slow">
    <p:cover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3EE59C-BABE-4FEF-8AC2-C6CA64701396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D4E81A7-01AC-4F51-BE55-4D768B4F2F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7291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spd="slow">
    <p:cover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07872" y="382524"/>
            <a:ext cx="10464800" cy="60502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3975" y="597535"/>
            <a:ext cx="1054404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3008" y="1380490"/>
            <a:ext cx="1064598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733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</p:sldLayoutIdLst>
  <p:transition spd="slow">
    <p:cover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9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9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4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1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0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3075D9D-387A-4748-A23F-583C76B97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281953"/>
            <a:ext cx="10353762" cy="970450"/>
          </a:xfrm>
        </p:spPr>
        <p:txBody>
          <a:bodyPr>
            <a:noAutofit/>
          </a:bodyPr>
          <a:lstStyle/>
          <a:p>
            <a:r>
              <a:rPr lang="pt-BR" sz="16600" b="1" dirty="0" err="1">
                <a:latin typeface="Adventure" panose="04020700000000000000" pitchFamily="82" charset="0"/>
              </a:rPr>
              <a:t>English</a:t>
            </a:r>
            <a:endParaRPr lang="en-US" sz="16600" b="1" dirty="0">
              <a:latin typeface="Adventure" panose="04020700000000000000" pitchFamily="82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E7CBB45-AAC7-4AF3-9772-285E72DE6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7" b="99364" l="221" r="100000">
                        <a14:foregroundMark x1="40652" y1="57952" x2="40652" y2="57952"/>
                        <a14:foregroundMark x1="44005" y1="57952" x2="44005" y2="57952"/>
                        <a14:foregroundMark x1="51977" y1="56234" x2="51977" y2="56234"/>
                        <a14:foregroundMark x1="59253" y1="56234" x2="59253" y2="56234"/>
                        <a14:foregroundMark x1="64252" y1="55471" x2="64252" y2="55471"/>
                        <a14:foregroundMark x1="68966" y1="54962" x2="68966" y2="54962"/>
                        <a14:foregroundMark x1="73711" y1="55471" x2="73711" y2="55471"/>
                        <a14:foregroundMark x1="82948" y1="55471" x2="82948" y2="55471"/>
                        <a14:foregroundMark x1="87820" y1="56425" x2="87820" y2="56425"/>
                        <a14:foregroundMark x1="79911" y1="72328" x2="79911" y2="72328"/>
                        <a14:foregroundMark x1="73711" y1="71120" x2="73711" y2="71120"/>
                        <a14:foregroundMark x1="59981" y1="73282" x2="59981" y2="73282"/>
                        <a14:foregroundMark x1="51851" y1="76272" x2="51851" y2="76272"/>
                        <a14:foregroundMark x1="46125" y1="76463" x2="46125" y2="76463"/>
                        <a14:foregroundMark x1="40304" y1="76018" x2="40304" y2="76018"/>
                        <a14:foregroundMark x1="11389" y1="21756" x2="11389" y2="21756"/>
                        <a14:foregroundMark x1="13192" y1="58142" x2="13192" y2="58142"/>
                        <a14:foregroundMark x1="13319" y1="76018" x2="13319" y2="76018"/>
                        <a14:foregroundMark x1="21354" y1="59860" x2="21354" y2="59860"/>
                        <a14:foregroundMark x1="28757" y1="58906" x2="28757" y2="58906"/>
                        <a14:foregroundMark x1="21829" y1="77481" x2="21829" y2="77481"/>
                        <a14:foregroundMark x1="29484" y1="25191" x2="29484" y2="25191"/>
                        <a14:foregroundMark x1="20373" y1="24427" x2="20373" y2="24427"/>
                        <a14:foregroundMark x1="21829" y1="42303" x2="21829" y2="42303"/>
                        <a14:foregroundMark x1="12139" y1="41570" x2="12139" y2="41570"/>
                        <a14:foregroundMark x1="12861" y1="25000" x2="12861" y2="25000"/>
                        <a14:foregroundMark x1="65607" y1="79360" x2="65607" y2="79360"/>
                        <a14:backgroundMark x1="67289" y1="74046" x2="67289" y2="74046"/>
                        <a14:backgroundMark x1="74565" y1="76972" x2="74565" y2="76972"/>
                        <a14:backgroundMark x1="16957" y1="67939" x2="16957" y2="67939"/>
                        <a14:backgroundMark x1="25941" y1="23219" x2="25941" y2="23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19" y="4714227"/>
            <a:ext cx="2875821" cy="143017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0D8DE452-0644-4EC5-A737-01FC38D1555E}"/>
              </a:ext>
            </a:extLst>
          </p:cNvPr>
          <p:cNvSpPr txBox="1"/>
          <p:nvPr/>
        </p:nvSpPr>
        <p:spPr>
          <a:xfrm>
            <a:off x="8930462" y="5493562"/>
            <a:ext cx="287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Teacher</a:t>
            </a:r>
            <a:r>
              <a:rPr lang="pt-BR" dirty="0"/>
              <a:t>: Cristiane</a:t>
            </a:r>
          </a:p>
          <a:p>
            <a:r>
              <a:rPr lang="pt-BR" dirty="0" err="1"/>
              <a:t>Class</a:t>
            </a:r>
            <a:r>
              <a:rPr lang="pt-BR" dirty="0"/>
              <a:t>: 3° MSI - MAT</a:t>
            </a:r>
            <a:endParaRPr lang="en-US" dirty="0"/>
          </a:p>
        </p:txBody>
      </p:sp>
      <p:sp>
        <p:nvSpPr>
          <p:cNvPr id="3" name="Elipse 2"/>
          <p:cNvSpPr/>
          <p:nvPr/>
        </p:nvSpPr>
        <p:spPr>
          <a:xfrm>
            <a:off x="1174173" y="4946073"/>
            <a:ext cx="197427" cy="1974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5197129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Cristina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18325"/>
      </p:ext>
    </p:extLst>
  </p:cSld>
  <p:clrMapOvr>
    <a:masterClrMapping/>
  </p:clrMapOvr>
  <p:transition spd="slow">
    <p:cover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240121"/>
            <a:ext cx="5004047" cy="3336031"/>
          </a:xfr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4C9B1F7-07AB-48A7-8CFE-62FD5ED6F29A}"/>
              </a:ext>
            </a:extLst>
          </p:cNvPr>
          <p:cNvSpPr txBox="1">
            <a:spLocks/>
          </p:cNvSpPr>
          <p:nvPr/>
        </p:nvSpPr>
        <p:spPr>
          <a:xfrm>
            <a:off x="6779567" y="1240120"/>
            <a:ext cx="3528392" cy="47091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prstClr val="white">
                  <a:shade val="95000"/>
                </a:prstClr>
              </a:buClr>
            </a:pP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Name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: Rodrigo Santoro</a:t>
            </a:r>
          </a:p>
          <a:p>
            <a:pPr defTabSz="914400">
              <a:buClr>
                <a:prstClr val="white">
                  <a:shade val="95000"/>
                </a:prstClr>
              </a:buClr>
            </a:pP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Nationality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: </a:t>
            </a: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Brazilian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 </a:t>
            </a:r>
          </a:p>
          <a:p>
            <a:pPr defTabSz="914400">
              <a:buClr>
                <a:prstClr val="white">
                  <a:shade val="95000"/>
                </a:prstClr>
              </a:buClr>
            </a:pP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Birth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: August, 22nd 1975</a:t>
            </a:r>
          </a:p>
          <a:p>
            <a:pPr defTabSz="914400">
              <a:buClr>
                <a:prstClr val="white">
                  <a:shade val="95000"/>
                </a:prstClr>
              </a:buClr>
            </a:pPr>
            <a:r>
              <a:rPr lang="pt-BR" sz="2000" dirty="0">
                <a:solidFill>
                  <a:prstClr val="white"/>
                </a:solidFill>
                <a:latin typeface="Book Antiqua"/>
              </a:rPr>
              <a:t>Age: 40 </a:t>
            </a: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years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 </a:t>
            </a:r>
          </a:p>
          <a:p>
            <a:pPr defTabSz="914400">
              <a:buClr>
                <a:prstClr val="white">
                  <a:shade val="95000"/>
                </a:prstClr>
              </a:buClr>
            </a:pP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Profession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: </a:t>
            </a: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Actor</a:t>
            </a:r>
            <a:endParaRPr lang="pt-BR" sz="2000" dirty="0">
              <a:solidFill>
                <a:prstClr val="white"/>
              </a:solidFill>
              <a:latin typeface="Book Antiqua"/>
            </a:endParaRPr>
          </a:p>
          <a:p>
            <a:pPr defTabSz="914400">
              <a:buClr>
                <a:prstClr val="white">
                  <a:shade val="95000"/>
                </a:prstClr>
              </a:buClr>
            </a:pPr>
            <a:r>
              <a:rPr lang="pt-BR" sz="2000" dirty="0">
                <a:solidFill>
                  <a:prstClr val="white"/>
                </a:solidFill>
                <a:latin typeface="Book Antiqua"/>
              </a:rPr>
              <a:t>Marital Status: </a:t>
            </a: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Married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 </a:t>
            </a: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to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 Mel </a:t>
            </a: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Fronckowiak</a:t>
            </a:r>
            <a:endParaRPr lang="pt-BR" sz="2000" dirty="0">
              <a:solidFill>
                <a:prstClr val="white"/>
              </a:solidFill>
              <a:latin typeface="Book Antiqua"/>
            </a:endParaRPr>
          </a:p>
          <a:p>
            <a:pPr defTabSz="914400">
              <a:buClr>
                <a:prstClr val="white">
                  <a:shade val="95000"/>
                </a:prstClr>
              </a:buClr>
            </a:pP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Children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: </a:t>
            </a: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None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175180"/>
      </p:ext>
    </p:extLst>
  </p:cSld>
  <p:clrMapOvr>
    <a:masterClrMapping/>
  </p:clrMapOvr>
  <p:transition spd="slow">
    <p:cover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199" y="0"/>
            <a:ext cx="8229600" cy="1143000"/>
          </a:xfrm>
        </p:spPr>
        <p:txBody>
          <a:bodyPr/>
          <a:lstStyle/>
          <a:p>
            <a:r>
              <a:rPr lang="pt-BR" dirty="0"/>
              <a:t>Mia </a:t>
            </a:r>
            <a:r>
              <a:rPr lang="pt-BR" dirty="0" err="1"/>
              <a:t>Khalifa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2777"/>
            <a:ext cx="3531393" cy="4708525"/>
          </a:xfr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9F0EFC7C-065D-4E61-8EED-0AC82A35B5CD}"/>
              </a:ext>
            </a:extLst>
          </p:cNvPr>
          <p:cNvSpPr txBox="1">
            <a:spLocks/>
          </p:cNvSpPr>
          <p:nvPr/>
        </p:nvSpPr>
        <p:spPr>
          <a:xfrm>
            <a:off x="5735960" y="1700808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prstClr val="white">
                  <a:shade val="95000"/>
                </a:prstClr>
              </a:buClr>
            </a:pP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Name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: Mia </a:t>
            </a: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Khalifa</a:t>
            </a:r>
            <a:endParaRPr lang="pt-BR" sz="2000" dirty="0">
              <a:solidFill>
                <a:prstClr val="white"/>
              </a:solidFill>
              <a:latin typeface="Book Antiqua"/>
            </a:endParaRPr>
          </a:p>
          <a:p>
            <a:pPr defTabSz="914400">
              <a:buClr>
                <a:prstClr val="white">
                  <a:shade val="95000"/>
                </a:prstClr>
              </a:buClr>
            </a:pP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Nationality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: </a:t>
            </a: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Lebanon</a:t>
            </a:r>
            <a:endParaRPr lang="pt-BR" sz="2000" dirty="0">
              <a:solidFill>
                <a:prstClr val="white"/>
              </a:solidFill>
              <a:latin typeface="Book Antiqua"/>
            </a:endParaRPr>
          </a:p>
          <a:p>
            <a:pPr defTabSz="914400">
              <a:buClr>
                <a:prstClr val="white">
                  <a:shade val="95000"/>
                </a:prstClr>
              </a:buClr>
            </a:pP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Birth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: </a:t>
            </a: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February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, 10nd 1993</a:t>
            </a:r>
          </a:p>
          <a:p>
            <a:pPr defTabSz="914400">
              <a:buClr>
                <a:prstClr val="white">
                  <a:shade val="95000"/>
                </a:prstClr>
              </a:buClr>
            </a:pPr>
            <a:r>
              <a:rPr lang="pt-BR" sz="2000" dirty="0">
                <a:solidFill>
                  <a:prstClr val="white"/>
                </a:solidFill>
                <a:latin typeface="Book Antiqua"/>
              </a:rPr>
              <a:t>Age: 26 </a:t>
            </a: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years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 </a:t>
            </a:r>
          </a:p>
          <a:p>
            <a:pPr defTabSz="914400">
              <a:buClr>
                <a:prstClr val="white">
                  <a:shade val="95000"/>
                </a:prstClr>
              </a:buClr>
            </a:pP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Profession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: </a:t>
            </a: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Pornographic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 </a:t>
            </a: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actress</a:t>
            </a:r>
            <a:endParaRPr lang="pt-BR" sz="2000" dirty="0">
              <a:solidFill>
                <a:prstClr val="white"/>
              </a:solidFill>
              <a:latin typeface="Book Antiqua"/>
            </a:endParaRPr>
          </a:p>
          <a:p>
            <a:pPr defTabSz="914400">
              <a:buClr>
                <a:prstClr val="white">
                  <a:shade val="95000"/>
                </a:prstClr>
              </a:buClr>
            </a:pPr>
            <a:r>
              <a:rPr lang="pt-BR" sz="2000" dirty="0">
                <a:solidFill>
                  <a:prstClr val="white"/>
                </a:solidFill>
                <a:latin typeface="Book Antiqua"/>
              </a:rPr>
              <a:t>Marital status: Single</a:t>
            </a:r>
          </a:p>
          <a:p>
            <a:pPr defTabSz="914400">
              <a:buClr>
                <a:prstClr val="white">
                  <a:shade val="95000"/>
                </a:prstClr>
              </a:buClr>
            </a:pP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Children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: </a:t>
            </a:r>
            <a:r>
              <a:rPr lang="pt-BR" sz="2000" dirty="0" err="1">
                <a:solidFill>
                  <a:prstClr val="white"/>
                </a:solidFill>
                <a:latin typeface="Book Antiqua"/>
              </a:rPr>
              <a:t>None</a:t>
            </a:r>
            <a:r>
              <a:rPr lang="pt-BR" sz="2000" dirty="0">
                <a:solidFill>
                  <a:prstClr val="white"/>
                </a:solidFill>
                <a:latin typeface="Book Antiqu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1635433"/>
      </p:ext>
    </p:extLst>
  </p:cSld>
  <p:clrMapOvr>
    <a:masterClrMapping/>
  </p:clrMapOvr>
  <p:transition spd="slow">
    <p:cover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55" y="2632771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 smtClean="0">
                <a:latin typeface="Adventure" panose="04020700000000000000" pitchFamily="82" charset="0"/>
              </a:rPr>
              <a:t>Matheus </a:t>
            </a:r>
            <a:r>
              <a:rPr lang="pt-BR" sz="6000" dirty="0" err="1" smtClean="0">
                <a:latin typeface="Adventure" panose="04020700000000000000" pitchFamily="82" charset="0"/>
              </a:rPr>
              <a:t>vasconcelos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60051"/>
      </p:ext>
    </p:extLst>
  </p:cSld>
  <p:clrMapOvr>
    <a:masterClrMapping/>
  </p:clrMapOvr>
  <p:transition spd="slow">
    <p:cover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44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6" y="4620"/>
            <a:ext cx="3855026" cy="6853380"/>
          </a:xfrm>
        </p:spPr>
      </p:pic>
      <p:sp>
        <p:nvSpPr>
          <p:cNvPr id="5" name="CaixaDeTexto 4"/>
          <p:cNvSpPr txBox="1"/>
          <p:nvPr/>
        </p:nvSpPr>
        <p:spPr>
          <a:xfrm>
            <a:off x="6224155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268359" y="1658356"/>
            <a:ext cx="70577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This man is called </a:t>
            </a:r>
            <a:r>
              <a:rPr lang="en-US" sz="2800" dirty="0" err="1"/>
              <a:t>Mateus</a:t>
            </a:r>
            <a:r>
              <a:rPr lang="en-US" sz="2800" dirty="0"/>
              <a:t> </a:t>
            </a:r>
            <a:r>
              <a:rPr lang="en-US" sz="2800" dirty="0" err="1"/>
              <a:t>Vasconcelos</a:t>
            </a:r>
            <a:r>
              <a:rPr lang="en-US" sz="2800" dirty="0"/>
              <a:t> Ramos, he is Brazilian, born on February 26, 2001, is 18 years old, student, single and without children.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3005708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55" y="2632771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n-US" sz="6000" dirty="0" err="1" smtClean="0">
                <a:latin typeface="Adventure" panose="04020700000000000000" pitchFamily="82" charset="0"/>
              </a:rPr>
              <a:t>weslley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957114"/>
      </p:ext>
    </p:extLst>
  </p:cSld>
  <p:clrMapOvr>
    <a:masterClrMapping/>
  </p:clrMapOvr>
  <p:transition spd="slow">
    <p:cover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Resultado de imagem para tiri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01" y="263492"/>
            <a:ext cx="5515891" cy="577734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28560"/>
            <a:ext cx="9144000" cy="654482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Tiririca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009" y="1149783"/>
            <a:ext cx="11776363" cy="5728998"/>
          </a:xfrm>
        </p:spPr>
        <p:txBody>
          <a:bodyPr>
            <a:normAutofit/>
          </a:bodyPr>
          <a:lstStyle/>
          <a:p>
            <a:pPr algn="r"/>
            <a:r>
              <a:rPr lang="pt-BR" b="1" dirty="0" err="1" smtClean="0"/>
              <a:t>Name</a:t>
            </a:r>
            <a:r>
              <a:rPr lang="pt-BR" b="1" dirty="0" smtClean="0"/>
              <a:t>: </a:t>
            </a:r>
            <a:r>
              <a:rPr lang="pt-BR" b="1" dirty="0"/>
              <a:t>Francisco Everardo Oliveira </a:t>
            </a:r>
            <a:r>
              <a:rPr lang="pt-BR" b="1" dirty="0" smtClean="0"/>
              <a:t>Silva (Tiririca)</a:t>
            </a:r>
          </a:p>
          <a:p>
            <a:pPr algn="r"/>
            <a:r>
              <a:rPr lang="pt-BR" b="1" dirty="0" err="1" smtClean="0"/>
              <a:t>Nationality</a:t>
            </a:r>
            <a:r>
              <a:rPr lang="pt-BR" b="1" dirty="0" smtClean="0"/>
              <a:t>: </a:t>
            </a:r>
            <a:r>
              <a:rPr lang="pt-BR" b="1" dirty="0" err="1" smtClean="0"/>
              <a:t>Brazilian</a:t>
            </a:r>
            <a:endParaRPr lang="pt-BR" b="1" dirty="0" smtClean="0"/>
          </a:p>
          <a:p>
            <a:pPr algn="r"/>
            <a:r>
              <a:rPr lang="pt-BR" b="1" dirty="0" err="1" smtClean="0"/>
              <a:t>Birth</a:t>
            </a:r>
            <a:r>
              <a:rPr lang="pt-BR" b="1" dirty="0" smtClean="0"/>
              <a:t>: </a:t>
            </a:r>
            <a:r>
              <a:rPr lang="pt-BR" b="1" dirty="0"/>
              <a:t>M</a:t>
            </a:r>
            <a:r>
              <a:rPr lang="pt-BR" b="1" dirty="0" smtClean="0"/>
              <a:t>ay 1st,</a:t>
            </a:r>
            <a:r>
              <a:rPr lang="pt-BR" b="1" dirty="0"/>
              <a:t> </a:t>
            </a:r>
            <a:r>
              <a:rPr lang="pt-BR" b="1" dirty="0" smtClean="0"/>
              <a:t>1965</a:t>
            </a:r>
          </a:p>
          <a:p>
            <a:pPr algn="r"/>
            <a:r>
              <a:rPr lang="pt-BR" b="1" dirty="0" smtClean="0"/>
              <a:t>Age: 53 </a:t>
            </a:r>
            <a:r>
              <a:rPr lang="pt-BR" b="1" dirty="0" err="1" smtClean="0"/>
              <a:t>years</a:t>
            </a:r>
            <a:r>
              <a:rPr lang="pt-BR" b="1" dirty="0" smtClean="0"/>
              <a:t> </a:t>
            </a:r>
            <a:r>
              <a:rPr lang="pt-BR" b="1" dirty="0" err="1" smtClean="0"/>
              <a:t>old</a:t>
            </a:r>
            <a:endParaRPr lang="pt-BR" b="1" dirty="0" smtClean="0"/>
          </a:p>
          <a:p>
            <a:pPr algn="r"/>
            <a:r>
              <a:rPr lang="pt-BR" b="1" dirty="0" err="1" smtClean="0"/>
              <a:t>Prof</a:t>
            </a:r>
            <a:r>
              <a:rPr lang="pt-BR" b="1" dirty="0" smtClean="0"/>
              <a:t>: </a:t>
            </a:r>
            <a:r>
              <a:rPr lang="pt-BR" b="1" dirty="0" err="1" smtClean="0"/>
              <a:t>Political</a:t>
            </a:r>
            <a:r>
              <a:rPr lang="pt-BR" b="1" dirty="0" smtClean="0"/>
              <a:t>, </a:t>
            </a:r>
            <a:r>
              <a:rPr lang="pt-BR" b="1" dirty="0" err="1" smtClean="0"/>
              <a:t>musician</a:t>
            </a:r>
            <a:r>
              <a:rPr lang="pt-BR" b="1" dirty="0" smtClean="0"/>
              <a:t>, </a:t>
            </a:r>
            <a:r>
              <a:rPr lang="pt-BR" b="1" dirty="0" err="1" smtClean="0"/>
              <a:t>comedian</a:t>
            </a:r>
            <a:r>
              <a:rPr lang="pt-BR" b="1" dirty="0" smtClean="0"/>
              <a:t>, </a:t>
            </a:r>
            <a:r>
              <a:rPr lang="pt-BR" b="1" dirty="0" err="1" smtClean="0"/>
              <a:t>joker</a:t>
            </a:r>
            <a:endParaRPr lang="pt-BR" b="1" dirty="0" smtClean="0"/>
          </a:p>
          <a:p>
            <a:pPr algn="r"/>
            <a:r>
              <a:rPr lang="pt-BR" b="1" dirty="0" err="1" smtClean="0"/>
              <a:t>Children</a:t>
            </a:r>
            <a:r>
              <a:rPr lang="pt-BR" b="1" dirty="0" smtClean="0"/>
              <a:t>: Everson </a:t>
            </a:r>
            <a:r>
              <a:rPr lang="pt-BR" b="1" dirty="0"/>
              <a:t>de Brito </a:t>
            </a:r>
            <a:r>
              <a:rPr lang="pt-BR" b="1" dirty="0" smtClean="0"/>
              <a:t>Silva (</a:t>
            </a:r>
            <a:r>
              <a:rPr lang="pt-BR" b="1" dirty="0" err="1" smtClean="0"/>
              <a:t>Tirulipa</a:t>
            </a:r>
            <a:r>
              <a:rPr lang="pt-BR" b="1" dirty="0" smtClean="0"/>
              <a:t>)</a:t>
            </a:r>
          </a:p>
          <a:p>
            <a:pPr algn="r"/>
            <a:r>
              <a:rPr lang="pt-BR" b="1" dirty="0" smtClean="0"/>
              <a:t>M. Status: </a:t>
            </a:r>
            <a:r>
              <a:rPr lang="pt-BR" b="1" dirty="0" err="1"/>
              <a:t>Married</a:t>
            </a:r>
            <a:r>
              <a:rPr lang="pt-BR" b="1" dirty="0"/>
              <a:t> </a:t>
            </a:r>
            <a:r>
              <a:rPr lang="pt-BR" b="1" dirty="0" err="1"/>
              <a:t>to</a:t>
            </a:r>
            <a:r>
              <a:rPr lang="pt-BR" b="1" dirty="0"/>
              <a:t> Nana Magalhães</a:t>
            </a:r>
            <a:r>
              <a:rPr lang="pt-BR" b="1" dirty="0" smtClean="0"/>
              <a:t>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28560"/>
            <a:ext cx="65" cy="2000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76176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364064"/>
            <a:ext cx="25648" cy="615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1" name="Picture 7" descr="Resultado de imagem para tiri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7" y="1298129"/>
            <a:ext cx="6402481" cy="361430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634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Resultado de imagem para bono vo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74" y="483326"/>
            <a:ext cx="8905008" cy="593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405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55" y="2632771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Adventure" panose="04020700000000000000" pitchFamily="82" charset="0"/>
              </a:rPr>
              <a:t>?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671819"/>
      </p:ext>
    </p:extLst>
  </p:cSld>
  <p:clrMapOvr>
    <a:masterClrMapping/>
  </p:clrMapOvr>
  <p:transition spd="slow">
    <p:cover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21" y="1255356"/>
            <a:ext cx="5003291" cy="422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90709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4C42EA5D-7A4B-4EAB-9998-D529F514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46342" cy="1325563"/>
          </a:xfrm>
        </p:spPr>
        <p:txBody>
          <a:bodyPr/>
          <a:lstStyle/>
          <a:p>
            <a:r>
              <a:rPr lang="pt-BR" b="1" dirty="0"/>
              <a:t>Luiz Gonzaga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52AC1F1D-8EAC-4DE3-A55E-EFF1B8C1A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err="1"/>
              <a:t>Name</a:t>
            </a:r>
            <a:r>
              <a:rPr lang="pt-BR" dirty="0"/>
              <a:t>: Luiz Gonzaga do Nascimento</a:t>
            </a:r>
          </a:p>
          <a:p>
            <a:r>
              <a:rPr lang="pt-BR" dirty="0" err="1"/>
              <a:t>Nationality</a:t>
            </a:r>
            <a:r>
              <a:rPr lang="pt-BR" dirty="0"/>
              <a:t>: </a:t>
            </a:r>
            <a:r>
              <a:rPr lang="pt-BR" dirty="0" err="1"/>
              <a:t>Brazilian</a:t>
            </a:r>
            <a:endParaRPr lang="pt-BR" dirty="0"/>
          </a:p>
          <a:p>
            <a:r>
              <a:rPr lang="pt-BR" dirty="0" err="1"/>
              <a:t>Birth</a:t>
            </a:r>
            <a:r>
              <a:rPr lang="pt-BR" dirty="0"/>
              <a:t>: </a:t>
            </a:r>
            <a:r>
              <a:rPr lang="pt-BR" dirty="0" err="1"/>
              <a:t>December</a:t>
            </a:r>
            <a:r>
              <a:rPr lang="pt-BR" dirty="0"/>
              <a:t> 13, 1912</a:t>
            </a:r>
          </a:p>
          <a:p>
            <a:r>
              <a:rPr lang="pt-BR" dirty="0"/>
              <a:t>Death: August 2, 1989</a:t>
            </a:r>
          </a:p>
          <a:p>
            <a:r>
              <a:rPr lang="pt-BR" dirty="0" err="1"/>
              <a:t>Profession</a:t>
            </a:r>
            <a:r>
              <a:rPr lang="pt-BR" dirty="0"/>
              <a:t>/</a:t>
            </a:r>
            <a:r>
              <a:rPr lang="pt-BR" dirty="0" err="1"/>
              <a:t>Occupation</a:t>
            </a:r>
            <a:r>
              <a:rPr lang="pt-BR" dirty="0"/>
              <a:t>: Singer, </a:t>
            </a:r>
            <a:r>
              <a:rPr lang="pt-BR" dirty="0" err="1"/>
              <a:t>accordionist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composer</a:t>
            </a:r>
            <a:endParaRPr lang="pt-BR" dirty="0"/>
          </a:p>
          <a:p>
            <a:r>
              <a:rPr lang="pt-BR" dirty="0"/>
              <a:t>Marital Status: </a:t>
            </a:r>
            <a:r>
              <a:rPr lang="pt-BR" dirty="0" err="1"/>
              <a:t>Married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Helena Neves Cavalcanti</a:t>
            </a:r>
          </a:p>
          <a:p>
            <a:r>
              <a:rPr lang="pt-BR" dirty="0" err="1"/>
              <a:t>Children</a:t>
            </a:r>
            <a:r>
              <a:rPr lang="pt-BR" dirty="0"/>
              <a:t>: </a:t>
            </a:r>
            <a:r>
              <a:rPr lang="pt-BR" dirty="0" err="1"/>
              <a:t>Two</a:t>
            </a:r>
            <a:r>
              <a:rPr lang="pt-BR" dirty="0"/>
              <a:t> </a:t>
            </a:r>
            <a:r>
              <a:rPr lang="pt-BR" dirty="0" err="1"/>
              <a:t>children</a:t>
            </a:r>
            <a:r>
              <a:rPr lang="pt-BR" dirty="0"/>
              <a:t> (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adopted</a:t>
            </a:r>
            <a:r>
              <a:rPr lang="pt-BR" dirty="0"/>
              <a:t> girl)</a:t>
            </a:r>
          </a:p>
          <a:p>
            <a:r>
              <a:rPr lang="pt-BR" dirty="0"/>
              <a:t>Extra </a:t>
            </a:r>
            <a:r>
              <a:rPr lang="pt-BR" dirty="0" err="1"/>
              <a:t>information</a:t>
            </a:r>
            <a:r>
              <a:rPr lang="pt-BR" dirty="0"/>
              <a:t>: </a:t>
            </a:r>
            <a:r>
              <a:rPr lang="en-US" dirty="0"/>
              <a:t>Known as the King of </a:t>
            </a:r>
            <a:r>
              <a:rPr lang="en-US" dirty="0" err="1"/>
              <a:t>Baião</a:t>
            </a:r>
            <a:r>
              <a:rPr lang="en-US" dirty="0"/>
              <a:t>, responsible for the valorization of Northeastern rhythms and one of the composers of the song "White Wing" that became an anthem of the Brazilian Northeast.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2435AD35-FFEF-4B6D-AEF2-1A3D540E6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87" y="452438"/>
            <a:ext cx="1847850" cy="24765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1D941130-E220-4C4D-B43A-1A1A42B375C0}"/>
              </a:ext>
            </a:extLst>
          </p:cNvPr>
          <p:cNvSpPr txBox="1"/>
          <p:nvPr/>
        </p:nvSpPr>
        <p:spPr>
          <a:xfrm>
            <a:off x="9687951" y="6311900"/>
            <a:ext cx="2504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Maria Cristina O. Alves</a:t>
            </a:r>
          </a:p>
        </p:txBody>
      </p:sp>
    </p:spTree>
    <p:extLst>
      <p:ext uri="{BB962C8B-B14F-4D97-AF65-F5344CB8AC3E}">
        <p14:creationId xmlns:p14="http://schemas.microsoft.com/office/powerpoint/2010/main" val="1706044577"/>
      </p:ext>
    </p:extLst>
  </p:cSld>
  <p:clrMapOvr>
    <a:masterClrMapping/>
  </p:clrMapOvr>
  <p:transition spd="slow">
    <p:cover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4354" y="467591"/>
            <a:ext cx="8329056" cy="6109854"/>
          </a:xfrm>
        </p:spPr>
        <p:txBody>
          <a:bodyPr>
            <a:normAutofit/>
          </a:bodyPr>
          <a:lstStyle/>
          <a:p>
            <a:r>
              <a:rPr lang="pt-BR" dirty="0" smtClean="0"/>
              <a:t>NAME: </a:t>
            </a:r>
            <a:r>
              <a:rPr lang="pt-BR" dirty="0"/>
              <a:t>Rogério Mücke </a:t>
            </a:r>
            <a:r>
              <a:rPr lang="pt-BR" dirty="0" smtClean="0"/>
              <a:t>Ceni</a:t>
            </a:r>
          </a:p>
          <a:p>
            <a:r>
              <a:rPr lang="pt-BR" dirty="0" smtClean="0"/>
              <a:t>NATIONALITY: Brazilian</a:t>
            </a:r>
          </a:p>
          <a:p>
            <a:r>
              <a:rPr lang="pt-BR" dirty="0" smtClean="0"/>
              <a:t>BIRTH: January </a:t>
            </a:r>
            <a:r>
              <a:rPr lang="pt-BR" dirty="0"/>
              <a:t>22, 1973</a:t>
            </a:r>
            <a:endParaRPr lang="pt-BR" dirty="0" smtClean="0"/>
          </a:p>
          <a:p>
            <a:r>
              <a:rPr lang="pt-BR" dirty="0" smtClean="0"/>
              <a:t>AGE: 46 years old</a:t>
            </a:r>
          </a:p>
          <a:p>
            <a:r>
              <a:rPr lang="pt-BR" dirty="0" smtClean="0"/>
              <a:t>PROFESSION: Soccer coach</a:t>
            </a:r>
            <a:r>
              <a:rPr lang="pt-BR" dirty="0"/>
              <a:t>, </a:t>
            </a:r>
            <a:r>
              <a:rPr lang="pt-BR" dirty="0" smtClean="0"/>
              <a:t>ex </a:t>
            </a:r>
            <a:r>
              <a:rPr lang="pt-BR" dirty="0"/>
              <a:t>soccer </a:t>
            </a:r>
            <a:r>
              <a:rPr lang="pt-BR" dirty="0" smtClean="0"/>
              <a:t>player (goalkeeper)</a:t>
            </a:r>
          </a:p>
          <a:p>
            <a:r>
              <a:rPr lang="pt-BR" dirty="0" smtClean="0"/>
              <a:t>MARITAL STATUS: Sandra Ceni</a:t>
            </a:r>
          </a:p>
          <a:p>
            <a:r>
              <a:rPr lang="pt-BR" dirty="0" smtClean="0"/>
              <a:t>CHILDREN: </a:t>
            </a:r>
            <a:r>
              <a:rPr lang="pt-BR" b="1" dirty="0"/>
              <a:t> </a:t>
            </a:r>
            <a:r>
              <a:rPr lang="pt-BR" dirty="0" smtClean="0"/>
              <a:t>Henrique Vieira Ceni,</a:t>
            </a:r>
            <a:r>
              <a:rPr lang="pt-BR" dirty="0"/>
              <a:t> </a:t>
            </a:r>
            <a:r>
              <a:rPr lang="pt-BR" dirty="0" smtClean="0"/>
              <a:t>Beatriz Ceni,</a:t>
            </a:r>
            <a:r>
              <a:rPr lang="pt-BR" dirty="0"/>
              <a:t> Clara </a:t>
            </a:r>
            <a:r>
              <a:rPr lang="pt-BR" dirty="0" smtClean="0"/>
              <a:t>Ceni</a:t>
            </a:r>
          </a:p>
          <a:p>
            <a:r>
              <a:rPr lang="pt-BR" dirty="0" smtClean="0"/>
              <a:t>EXTRA INFORMATION: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goalkeeper with more goals in football </a:t>
            </a:r>
            <a:r>
              <a:rPr lang="en-US" dirty="0" smtClean="0"/>
              <a:t>history.</a:t>
            </a:r>
            <a:endParaRPr lang="pt-BR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97810"/>
            <a:ext cx="32060" cy="615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410" y="197810"/>
            <a:ext cx="3515715" cy="469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16768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Christy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679227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cristiano ronaldo wallpaper">
            <a:extLst>
              <a:ext uri="{FF2B5EF4-FFF2-40B4-BE49-F238E27FC236}">
                <a16:creationId xmlns:a16="http://schemas.microsoft.com/office/drawing/2014/main" xmlns="" id="{C9CECB44-6834-4344-ADD1-F0B515E51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530955-816D-4DCE-8B30-595E28402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Cristiano Ronaldo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9CA67D6-137B-4F55-946D-B8A694ED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80050"/>
            <a:ext cx="5672535" cy="4880386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pt-BR" sz="2400" dirty="0" err="1"/>
              <a:t>Name</a:t>
            </a:r>
            <a:r>
              <a:rPr lang="pt-BR" sz="2400" dirty="0"/>
              <a:t>: </a:t>
            </a:r>
            <a:r>
              <a:rPr lang="pt-BR" sz="2400" dirty="0" err="1"/>
              <a:t>cristiano</a:t>
            </a:r>
            <a:r>
              <a:rPr lang="pt-BR" sz="2400" dirty="0"/>
              <a:t> </a:t>
            </a:r>
            <a:r>
              <a:rPr lang="pt-BR" sz="2400" dirty="0" err="1"/>
              <a:t>ronaldo</a:t>
            </a:r>
            <a:endParaRPr lang="pt-BR" sz="2400" dirty="0"/>
          </a:p>
          <a:p>
            <a:pPr marL="36900" indent="0">
              <a:buNone/>
            </a:pPr>
            <a:r>
              <a:rPr lang="pt-BR" sz="2400" dirty="0" err="1"/>
              <a:t>Nationality</a:t>
            </a:r>
            <a:r>
              <a:rPr lang="pt-BR" sz="2400" dirty="0"/>
              <a:t>: </a:t>
            </a:r>
            <a:r>
              <a:rPr lang="pt-BR" sz="2400" dirty="0" err="1"/>
              <a:t>portuguese</a:t>
            </a:r>
            <a:endParaRPr lang="pt-BR" sz="2400" dirty="0"/>
          </a:p>
          <a:p>
            <a:pPr marL="36900" indent="0">
              <a:buNone/>
            </a:pPr>
            <a:r>
              <a:rPr lang="pt-BR" sz="2400" dirty="0"/>
              <a:t>Born in: </a:t>
            </a:r>
            <a:r>
              <a:rPr lang="pt-BR" sz="2400" dirty="0" err="1"/>
              <a:t>February</a:t>
            </a:r>
            <a:r>
              <a:rPr lang="pt-BR" sz="2400" dirty="0"/>
              <a:t>, 5th </a:t>
            </a:r>
            <a:r>
              <a:rPr lang="pt-BR" sz="2400" dirty="0">
                <a:effectLst/>
              </a:rPr>
              <a:t>1985</a:t>
            </a:r>
            <a:endParaRPr lang="pt-BR" sz="2400" dirty="0"/>
          </a:p>
          <a:p>
            <a:pPr marL="36900" indent="0">
              <a:buNone/>
            </a:pPr>
            <a:r>
              <a:rPr lang="pt-BR" sz="2400" dirty="0"/>
              <a:t>Age: 34 </a:t>
            </a:r>
            <a:r>
              <a:rPr lang="pt-BR" sz="2400" dirty="0" err="1"/>
              <a:t>years</a:t>
            </a:r>
            <a:endParaRPr lang="pt-BR" sz="2400" dirty="0"/>
          </a:p>
          <a:p>
            <a:pPr marL="36900" indent="0">
              <a:buNone/>
            </a:pPr>
            <a:r>
              <a:rPr lang="pt-BR" sz="2400" dirty="0" err="1"/>
              <a:t>Occupation</a:t>
            </a:r>
            <a:r>
              <a:rPr lang="pt-BR" sz="2400" dirty="0"/>
              <a:t>: soccer player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model</a:t>
            </a:r>
            <a:endParaRPr lang="pt-BR" sz="2400" dirty="0"/>
          </a:p>
          <a:p>
            <a:pPr marL="36900" indent="0">
              <a:buNone/>
            </a:pPr>
            <a:r>
              <a:rPr lang="pt-BR" sz="2400" dirty="0"/>
              <a:t>Marital status: </a:t>
            </a:r>
            <a:r>
              <a:rPr lang="pt-BR" sz="2400" dirty="0" err="1"/>
              <a:t>dating</a:t>
            </a:r>
            <a:r>
              <a:rPr lang="pt-BR" sz="2400" dirty="0"/>
              <a:t> </a:t>
            </a:r>
            <a:r>
              <a:rPr lang="pt-BR" sz="2400" dirty="0" err="1"/>
              <a:t>only</a:t>
            </a:r>
            <a:r>
              <a:rPr lang="pt-BR" sz="2400" dirty="0"/>
              <a:t>,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her</a:t>
            </a:r>
            <a:r>
              <a:rPr lang="pt-BR" sz="2400" dirty="0"/>
              <a:t> </a:t>
            </a:r>
            <a:r>
              <a:rPr lang="pt-BR" sz="2400" dirty="0" err="1"/>
              <a:t>name</a:t>
            </a:r>
            <a:r>
              <a:rPr lang="pt-BR" sz="2400" dirty="0"/>
              <a:t> </a:t>
            </a:r>
            <a:r>
              <a:rPr lang="pt-BR" sz="2400" dirty="0" err="1"/>
              <a:t>is</a:t>
            </a:r>
            <a:r>
              <a:rPr lang="pt-BR" sz="2400" dirty="0"/>
              <a:t> georgina</a:t>
            </a:r>
          </a:p>
          <a:p>
            <a:pPr marL="36900" indent="0">
              <a:buNone/>
            </a:pPr>
            <a:r>
              <a:rPr lang="pt-BR" sz="2400" dirty="0" err="1"/>
              <a:t>Children</a:t>
            </a:r>
            <a:r>
              <a:rPr lang="pt-BR" sz="2400" dirty="0"/>
              <a:t>: 4, Alana, Cris </a:t>
            </a:r>
            <a:r>
              <a:rPr lang="pt-BR" sz="2400" dirty="0" err="1"/>
              <a:t>jr.</a:t>
            </a:r>
            <a:r>
              <a:rPr lang="pt-BR" sz="2400" dirty="0"/>
              <a:t>, Eva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Mateo</a:t>
            </a:r>
            <a:endParaRPr lang="pt-BR" sz="2400" dirty="0"/>
          </a:p>
          <a:p>
            <a:pPr marL="36900" indent="0">
              <a:buNone/>
            </a:pPr>
            <a:r>
              <a:rPr lang="pt-BR" sz="2400" dirty="0" err="1"/>
              <a:t>Bonus</a:t>
            </a:r>
            <a:r>
              <a:rPr lang="pt-BR" sz="2400" dirty="0"/>
              <a:t> </a:t>
            </a:r>
            <a:r>
              <a:rPr lang="pt-BR" sz="2400" dirty="0" err="1"/>
              <a:t>information</a:t>
            </a:r>
            <a:r>
              <a:rPr lang="pt-BR" sz="2400" dirty="0"/>
              <a:t>: #</a:t>
            </a:r>
            <a:r>
              <a:rPr lang="pt-BR" sz="2400" dirty="0" err="1"/>
              <a:t>I´mBeatifull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16454735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seiya de pÃ©gaso wallpaper">
            <a:extLst>
              <a:ext uri="{FF2B5EF4-FFF2-40B4-BE49-F238E27FC236}">
                <a16:creationId xmlns:a16="http://schemas.microsoft.com/office/drawing/2014/main" xmlns="" id="{42B062C8-310A-4E7D-873E-33F54EEDE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774378-BFE5-46AA-A3C6-9D9EC5174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322" y="265044"/>
            <a:ext cx="3432313" cy="1205948"/>
          </a:xfrm>
        </p:spPr>
        <p:txBody>
          <a:bodyPr>
            <a:normAutofit fontScale="90000"/>
          </a:bodyPr>
          <a:lstStyle/>
          <a:p>
            <a:r>
              <a:rPr lang="pt-BR" dirty="0"/>
              <a:t>Seiya de </a:t>
            </a:r>
            <a:r>
              <a:rPr lang="pt-BR" dirty="0" err="1"/>
              <a:t>pégaso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F4284F7-9B90-4AD2-AFC8-7E2CF838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" y="1732449"/>
            <a:ext cx="6321287" cy="4628594"/>
          </a:xfrm>
        </p:spPr>
        <p:txBody>
          <a:bodyPr/>
          <a:lstStyle/>
          <a:p>
            <a:pPr marL="36900" indent="0">
              <a:buNone/>
            </a:pPr>
            <a:r>
              <a:rPr lang="pt-BR" sz="2400" dirty="0" err="1"/>
              <a:t>Name</a:t>
            </a:r>
            <a:r>
              <a:rPr lang="pt-BR" sz="2400" dirty="0"/>
              <a:t>: Seiya</a:t>
            </a:r>
          </a:p>
          <a:p>
            <a:pPr marL="36900" indent="0">
              <a:buNone/>
            </a:pPr>
            <a:r>
              <a:rPr lang="pt-BR" sz="2400" dirty="0" err="1"/>
              <a:t>Nationality</a:t>
            </a:r>
            <a:r>
              <a:rPr lang="pt-BR" sz="2400" dirty="0"/>
              <a:t>: </a:t>
            </a:r>
            <a:r>
              <a:rPr lang="pt-BR" sz="2400" dirty="0" err="1"/>
              <a:t>Japanese</a:t>
            </a:r>
            <a:endParaRPr lang="pt-BR" sz="2400" dirty="0"/>
          </a:p>
          <a:p>
            <a:pPr marL="36900" indent="0">
              <a:buNone/>
            </a:pPr>
            <a:r>
              <a:rPr lang="pt-BR" sz="2400" dirty="0" err="1"/>
              <a:t>Birth</a:t>
            </a:r>
            <a:r>
              <a:rPr lang="pt-BR" sz="2400" dirty="0"/>
              <a:t>: </a:t>
            </a:r>
            <a:r>
              <a:rPr lang="pt-BR" sz="2400" dirty="0" err="1"/>
              <a:t>December</a:t>
            </a:r>
            <a:r>
              <a:rPr lang="pt-BR" sz="2400" dirty="0"/>
              <a:t>, 1st </a:t>
            </a:r>
            <a:r>
              <a:rPr lang="pt-BR" sz="2400" dirty="0" err="1"/>
              <a:t>of</a:t>
            </a:r>
            <a:r>
              <a:rPr lang="pt-BR" sz="2400" dirty="0"/>
              <a:t> 2001</a:t>
            </a:r>
          </a:p>
          <a:p>
            <a:pPr marL="36900" indent="0">
              <a:buNone/>
            </a:pPr>
            <a:r>
              <a:rPr lang="pt-BR" sz="2400" dirty="0"/>
              <a:t>Age: 17 </a:t>
            </a:r>
            <a:r>
              <a:rPr lang="pt-BR" sz="2400" dirty="0" err="1"/>
              <a:t>years</a:t>
            </a:r>
            <a:r>
              <a:rPr lang="pt-BR" sz="2400" dirty="0"/>
              <a:t> </a:t>
            </a:r>
            <a:r>
              <a:rPr lang="pt-BR" sz="2400" dirty="0" err="1"/>
              <a:t>old</a:t>
            </a:r>
            <a:endParaRPr lang="pt-BR" sz="2400" dirty="0"/>
          </a:p>
          <a:p>
            <a:pPr marL="36900" indent="0">
              <a:buNone/>
            </a:pPr>
            <a:r>
              <a:rPr lang="pt-BR" sz="2400" dirty="0" err="1"/>
              <a:t>Ocupation</a:t>
            </a:r>
            <a:r>
              <a:rPr lang="pt-BR" sz="2400" dirty="0"/>
              <a:t>: Athena </a:t>
            </a:r>
            <a:r>
              <a:rPr lang="pt-BR" sz="2400" dirty="0" err="1"/>
              <a:t>soldier</a:t>
            </a:r>
            <a:endParaRPr lang="pt-BR" sz="2400" dirty="0"/>
          </a:p>
          <a:p>
            <a:pPr marL="36900" indent="0">
              <a:buNone/>
            </a:pPr>
            <a:r>
              <a:rPr lang="pt-BR" sz="2400" dirty="0"/>
              <a:t>Marital status: Case </a:t>
            </a:r>
            <a:r>
              <a:rPr lang="pt-BR" sz="2400" dirty="0" err="1"/>
              <a:t>with</a:t>
            </a:r>
            <a:r>
              <a:rPr lang="pt-BR" sz="2400" dirty="0"/>
              <a:t> </a:t>
            </a:r>
            <a:r>
              <a:rPr lang="pt-BR" sz="2400" dirty="0" err="1"/>
              <a:t>Saori</a:t>
            </a:r>
            <a:r>
              <a:rPr lang="pt-BR" sz="2400" dirty="0"/>
              <a:t> </a:t>
            </a:r>
            <a:r>
              <a:rPr lang="pt-BR" sz="2400" dirty="0" err="1"/>
              <a:t>Kido</a:t>
            </a:r>
            <a:r>
              <a:rPr lang="pt-BR" sz="2400" dirty="0"/>
              <a:t> (Athena)</a:t>
            </a:r>
          </a:p>
          <a:p>
            <a:pPr marL="36900" indent="0">
              <a:buNone/>
            </a:pPr>
            <a:r>
              <a:rPr lang="pt-BR" sz="2400" dirty="0" err="1"/>
              <a:t>Children</a:t>
            </a:r>
            <a:r>
              <a:rPr lang="pt-BR" sz="2400" dirty="0"/>
              <a:t>: </a:t>
            </a:r>
            <a:r>
              <a:rPr lang="pt-BR" sz="2400" dirty="0" err="1"/>
              <a:t>None</a:t>
            </a:r>
            <a:endParaRPr lang="pt-BR" sz="2400" dirty="0"/>
          </a:p>
          <a:p>
            <a:pPr marL="3690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4399937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Raquel Leticia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98764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827" y="675409"/>
            <a:ext cx="4582391" cy="562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97118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52055"/>
            <a:ext cx="10515600" cy="838633"/>
          </a:xfrm>
        </p:spPr>
        <p:txBody>
          <a:bodyPr>
            <a:normAutofit fontScale="90000"/>
          </a:bodyPr>
          <a:lstStyle/>
          <a:p>
            <a:r>
              <a:rPr lang="pt-BR" dirty="0"/>
              <a:t>                                           </a:t>
            </a:r>
            <a:r>
              <a:rPr lang="pt-BR" dirty="0" err="1"/>
              <a:t>her</a:t>
            </a:r>
            <a:r>
              <a:rPr lang="pt-BR" dirty="0"/>
              <a:t>  </a:t>
            </a:r>
            <a:r>
              <a:rPr lang="pt-BR" dirty="0" err="1"/>
              <a:t>name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PT" b="1" dirty="0"/>
              <a:t>Billie Eilish</a:t>
            </a:r>
            <a:r>
              <a:rPr lang="pt-PT" dirty="0"/>
              <a:t/>
            </a:r>
            <a:br>
              <a:rPr lang="pt-PT" dirty="0"/>
            </a:b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4107497" cy="4680672"/>
          </a:xfrm>
          <a:prstGeom prst="rect">
            <a:avLst/>
          </a:prstGeom>
        </p:spPr>
      </p:pic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 err="1"/>
              <a:t>She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britsh</a:t>
            </a:r>
            <a:r>
              <a:rPr lang="pt-BR" dirty="0"/>
              <a:t> , </a:t>
            </a:r>
            <a:r>
              <a:rPr lang="pt-BR" dirty="0" err="1"/>
              <a:t>born</a:t>
            </a:r>
            <a:r>
              <a:rPr lang="pt-BR" dirty="0"/>
              <a:t> in American</a:t>
            </a:r>
          </a:p>
          <a:p>
            <a:r>
              <a:rPr lang="pt-BR" dirty="0" err="1"/>
              <a:t>her</a:t>
            </a:r>
            <a:r>
              <a:rPr lang="pt-BR" dirty="0"/>
              <a:t> </a:t>
            </a:r>
            <a:r>
              <a:rPr lang="pt-BR" dirty="0" err="1"/>
              <a:t>birthday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December</a:t>
            </a:r>
            <a:r>
              <a:rPr lang="pt-BR" dirty="0"/>
              <a:t> 18th 2001;</a:t>
            </a:r>
          </a:p>
          <a:p>
            <a:r>
              <a:rPr lang="pt-BR" dirty="0" err="1"/>
              <a:t>she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17 </a:t>
            </a:r>
            <a:r>
              <a:rPr lang="pt-BR" dirty="0" err="1"/>
              <a:t>years</a:t>
            </a:r>
            <a:r>
              <a:rPr lang="pt-BR" dirty="0"/>
              <a:t> </a:t>
            </a:r>
            <a:r>
              <a:rPr lang="pt-BR" dirty="0" err="1"/>
              <a:t>old</a:t>
            </a:r>
            <a:r>
              <a:rPr lang="pt-BR" dirty="0"/>
              <a:t> </a:t>
            </a:r>
          </a:p>
          <a:p>
            <a:r>
              <a:rPr lang="pt-BR" dirty="0" err="1"/>
              <a:t>Her</a:t>
            </a:r>
            <a:r>
              <a:rPr lang="pt-BR" dirty="0"/>
              <a:t> </a:t>
            </a:r>
            <a:r>
              <a:rPr lang="pt-BR" dirty="0" err="1"/>
              <a:t>profession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Singer-</a:t>
            </a:r>
            <a:r>
              <a:rPr lang="pt-BR" dirty="0" err="1"/>
              <a:t>songwriter</a:t>
            </a:r>
            <a:endParaRPr lang="pt-BR" dirty="0"/>
          </a:p>
          <a:p>
            <a:r>
              <a:rPr lang="pt-BR" dirty="0" err="1"/>
              <a:t>she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single</a:t>
            </a:r>
          </a:p>
          <a:p>
            <a:r>
              <a:rPr lang="en-US" dirty="0"/>
              <a:t>she does not have children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4078540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Clara Macedo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77791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pt-BR" dirty="0"/>
              <a:t>Selena Gomez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ED371C17-E63E-4342-8459-831DC1593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77" y="3429001"/>
            <a:ext cx="5593246" cy="24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11193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Erionaldo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081053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9800" y="404664"/>
            <a:ext cx="7772400" cy="1143000"/>
          </a:xfrm>
        </p:spPr>
        <p:txBody>
          <a:bodyPr rtlCol="0"/>
          <a:lstStyle/>
          <a:p>
            <a:pPr rtl="0"/>
            <a:r>
              <a:rPr lang="pt-BR" dirty="0"/>
              <a:t>Gomez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36397" y="1484784"/>
            <a:ext cx="6478488" cy="4179168"/>
          </a:xfrm>
        </p:spPr>
        <p:txBody>
          <a:bodyPr rtlCol="0"/>
          <a:lstStyle/>
          <a:p>
            <a:pPr rtl="0"/>
            <a:r>
              <a:rPr lang="pt-BR" dirty="0" err="1"/>
              <a:t>Name</a:t>
            </a:r>
            <a:r>
              <a:rPr lang="pt-BR" dirty="0"/>
              <a:t>: Selena Marie Gomez</a:t>
            </a:r>
          </a:p>
          <a:p>
            <a:pPr rtl="0"/>
            <a:r>
              <a:rPr lang="pt-BR" dirty="0" err="1"/>
              <a:t>Nationality</a:t>
            </a:r>
            <a:r>
              <a:rPr lang="pt-BR" dirty="0"/>
              <a:t>: U.S</a:t>
            </a:r>
          </a:p>
          <a:p>
            <a:pPr rtl="0"/>
            <a:r>
              <a:rPr lang="pt-BR" dirty="0" err="1"/>
              <a:t>Birth</a:t>
            </a:r>
            <a:r>
              <a:rPr lang="pt-BR" dirty="0"/>
              <a:t>: July, 22th 1992</a:t>
            </a:r>
          </a:p>
          <a:p>
            <a:pPr rtl="0"/>
            <a:r>
              <a:rPr lang="pt-BR" dirty="0"/>
              <a:t>Age: 26 </a:t>
            </a:r>
            <a:r>
              <a:rPr lang="pt-BR" dirty="0" err="1"/>
              <a:t>years</a:t>
            </a:r>
            <a:r>
              <a:rPr lang="pt-BR" dirty="0"/>
              <a:t> </a:t>
            </a:r>
            <a:r>
              <a:rPr lang="pt-BR" dirty="0" err="1"/>
              <a:t>old</a:t>
            </a:r>
            <a:endParaRPr lang="pt-BR" dirty="0"/>
          </a:p>
          <a:p>
            <a:pPr rtl="0"/>
            <a:r>
              <a:rPr lang="pt-BR" dirty="0" err="1"/>
              <a:t>Profession</a:t>
            </a:r>
            <a:r>
              <a:rPr lang="pt-BR" dirty="0"/>
              <a:t>: Singer, </a:t>
            </a:r>
            <a:r>
              <a:rPr lang="pt-BR" dirty="0" err="1"/>
              <a:t>actress</a:t>
            </a:r>
            <a:r>
              <a:rPr lang="pt-BR" dirty="0"/>
              <a:t>, </a:t>
            </a:r>
            <a:r>
              <a:rPr lang="pt-BR" dirty="0" err="1"/>
              <a:t>composer</a:t>
            </a:r>
            <a:endParaRPr lang="pt-BR" dirty="0"/>
          </a:p>
          <a:p>
            <a:pPr rtl="0"/>
            <a:r>
              <a:rPr lang="pt-BR" dirty="0" err="1"/>
              <a:t>Matrial</a:t>
            </a:r>
            <a:r>
              <a:rPr lang="pt-BR" dirty="0"/>
              <a:t> Status: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mentioned</a:t>
            </a:r>
            <a:endParaRPr lang="pt-BR" dirty="0"/>
          </a:p>
          <a:p>
            <a:pPr rtl="0"/>
            <a:r>
              <a:rPr lang="pt-BR" dirty="0" err="1"/>
              <a:t>Children</a:t>
            </a:r>
            <a:r>
              <a:rPr lang="pt-BR" dirty="0"/>
              <a:t>: </a:t>
            </a:r>
            <a:r>
              <a:rPr lang="pt-BR" dirty="0" err="1"/>
              <a:t>None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4D87C957-8E01-42F3-91B5-DFB0CA402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501" y="2277216"/>
            <a:ext cx="2878088" cy="21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07189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9800" y="485800"/>
            <a:ext cx="7772400" cy="1143000"/>
          </a:xfrm>
        </p:spPr>
        <p:txBody>
          <a:bodyPr rtlCol="0"/>
          <a:lstStyle/>
          <a:p>
            <a:pPr rtl="0"/>
            <a:r>
              <a:rPr lang="pt-BR" dirty="0"/>
              <a:t>Gomez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265B0B7-E964-49B1-A5A2-09FF766DF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584" y="1556792"/>
            <a:ext cx="7270576" cy="4035152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 err="1"/>
              <a:t>Hi</a:t>
            </a:r>
            <a:r>
              <a:rPr lang="pt-BR" dirty="0"/>
              <a:t>, </a:t>
            </a:r>
            <a:r>
              <a:rPr lang="pt-BR" dirty="0" err="1"/>
              <a:t>my</a:t>
            </a:r>
            <a:r>
              <a:rPr lang="pt-BR" dirty="0"/>
              <a:t> </a:t>
            </a:r>
            <a:r>
              <a:rPr lang="pt-BR" dirty="0" err="1"/>
              <a:t>name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Selena Marie Gomez, </a:t>
            </a:r>
            <a:r>
              <a:rPr lang="pt-BR" dirty="0" err="1"/>
              <a:t>I´m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U.S,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born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july</a:t>
            </a:r>
            <a:r>
              <a:rPr lang="pt-BR" dirty="0"/>
              <a:t> 22th 1992, </a:t>
            </a:r>
            <a:r>
              <a:rPr lang="pt-BR" dirty="0" err="1"/>
              <a:t>i’m</a:t>
            </a:r>
            <a:r>
              <a:rPr lang="pt-BR" dirty="0"/>
              <a:t> 26 </a:t>
            </a:r>
            <a:r>
              <a:rPr lang="pt-BR" dirty="0" err="1"/>
              <a:t>years</a:t>
            </a:r>
            <a:r>
              <a:rPr lang="pt-BR" dirty="0"/>
              <a:t> </a:t>
            </a:r>
            <a:r>
              <a:rPr lang="pt-BR" dirty="0" err="1"/>
              <a:t>old</a:t>
            </a:r>
            <a:r>
              <a:rPr lang="pt-BR" dirty="0"/>
              <a:t>, </a:t>
            </a:r>
            <a:r>
              <a:rPr lang="pt-BR" dirty="0" err="1"/>
              <a:t>my</a:t>
            </a:r>
            <a:r>
              <a:rPr lang="pt-BR" dirty="0"/>
              <a:t> </a:t>
            </a:r>
            <a:r>
              <a:rPr lang="pt-BR" dirty="0" err="1"/>
              <a:t>profession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singer</a:t>
            </a:r>
            <a:r>
              <a:rPr lang="pt-BR" dirty="0"/>
              <a:t>; </a:t>
            </a:r>
            <a:r>
              <a:rPr lang="pt-BR" dirty="0" err="1"/>
              <a:t>composer</a:t>
            </a:r>
            <a:r>
              <a:rPr lang="pt-BR" dirty="0"/>
              <a:t>; </a:t>
            </a:r>
            <a:r>
              <a:rPr lang="pt-BR" dirty="0" err="1"/>
              <a:t>actress</a:t>
            </a:r>
            <a:r>
              <a:rPr lang="pt-BR" dirty="0"/>
              <a:t>, </a:t>
            </a:r>
            <a:r>
              <a:rPr lang="pt-BR" dirty="0" err="1"/>
              <a:t>i’m</a:t>
            </a:r>
            <a:r>
              <a:rPr lang="pt-BR" dirty="0"/>
              <a:t>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married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do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children</a:t>
            </a:r>
            <a:r>
              <a:rPr lang="pt-BR" dirty="0"/>
              <a:t>. </a:t>
            </a:r>
          </a:p>
        </p:txBody>
      </p:sp>
      <p:pic>
        <p:nvPicPr>
          <p:cNvPr id="4" name="giphy">
            <a:hlinkClick r:id="" action="ppaction://media"/>
            <a:extLst>
              <a:ext uri="{FF2B5EF4-FFF2-40B4-BE49-F238E27FC236}">
                <a16:creationId xmlns:a16="http://schemas.microsoft.com/office/drawing/2014/main" xmlns="" id="{47D09C84-2BD8-4DEC-BA02-E725880EC9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7968" y="3861048"/>
            <a:ext cx="3323446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5629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Joao marcos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45157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282EE4-09F4-4D15-8AC6-CBFFB97F2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Jackie Chan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7FB04BB-3F99-4271-B70C-07C97EDC9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98" y="1402230"/>
            <a:ext cx="8596668" cy="3880773"/>
          </a:xfrm>
        </p:spPr>
        <p:txBody>
          <a:bodyPr/>
          <a:lstStyle/>
          <a:p>
            <a:r>
              <a:rPr lang="pt-BR" dirty="0" err="1"/>
              <a:t>Name</a:t>
            </a:r>
            <a:r>
              <a:rPr lang="pt-BR" dirty="0"/>
              <a:t>: Jackie Chan;</a:t>
            </a:r>
          </a:p>
          <a:p>
            <a:r>
              <a:rPr lang="pt-BR" dirty="0" err="1"/>
              <a:t>Nationality</a:t>
            </a:r>
            <a:r>
              <a:rPr lang="pt-BR" dirty="0"/>
              <a:t>: </a:t>
            </a:r>
            <a:r>
              <a:rPr lang="pt-BR" dirty="0" err="1"/>
              <a:t>Chinese</a:t>
            </a:r>
            <a:r>
              <a:rPr lang="pt-BR" dirty="0"/>
              <a:t>;</a:t>
            </a:r>
          </a:p>
          <a:p>
            <a:r>
              <a:rPr lang="pt-BR" dirty="0" err="1"/>
              <a:t>Birth</a:t>
            </a:r>
            <a:r>
              <a:rPr lang="pt-BR" dirty="0"/>
              <a:t>: </a:t>
            </a:r>
            <a:r>
              <a:rPr lang="pt-BR" dirty="0" err="1"/>
              <a:t>April</a:t>
            </a:r>
            <a:r>
              <a:rPr lang="pt-BR" dirty="0"/>
              <a:t>, 7th 1954;</a:t>
            </a:r>
          </a:p>
          <a:p>
            <a:r>
              <a:rPr lang="pt-BR" dirty="0"/>
              <a:t>Age: 64 </a:t>
            </a:r>
            <a:r>
              <a:rPr lang="pt-BR" dirty="0" err="1"/>
              <a:t>yars</a:t>
            </a:r>
            <a:r>
              <a:rPr lang="pt-BR" dirty="0"/>
              <a:t> </a:t>
            </a:r>
            <a:r>
              <a:rPr lang="pt-BR" dirty="0" err="1"/>
              <a:t>old</a:t>
            </a:r>
            <a:r>
              <a:rPr lang="pt-BR" dirty="0"/>
              <a:t>;</a:t>
            </a:r>
          </a:p>
          <a:p>
            <a:r>
              <a:rPr lang="pt-BR" dirty="0" err="1"/>
              <a:t>Profession</a:t>
            </a:r>
            <a:r>
              <a:rPr lang="pt-BR" dirty="0"/>
              <a:t>/</a:t>
            </a:r>
            <a:r>
              <a:rPr lang="pt-BR" dirty="0" err="1"/>
              <a:t>Occupation</a:t>
            </a:r>
            <a:r>
              <a:rPr lang="pt-BR" dirty="0"/>
              <a:t>: </a:t>
            </a:r>
            <a:r>
              <a:rPr lang="pt-BR" dirty="0" err="1"/>
              <a:t>Actor</a:t>
            </a:r>
            <a:r>
              <a:rPr lang="pt-BR" dirty="0"/>
              <a:t>, </a:t>
            </a:r>
            <a:r>
              <a:rPr lang="pt-BR" dirty="0" err="1"/>
              <a:t>martial</a:t>
            </a:r>
            <a:r>
              <a:rPr lang="pt-BR" dirty="0"/>
              <a:t> </a:t>
            </a:r>
            <a:r>
              <a:rPr lang="pt-BR" dirty="0" err="1"/>
              <a:t>artist</a:t>
            </a:r>
            <a:r>
              <a:rPr lang="pt-BR" dirty="0"/>
              <a:t>, </a:t>
            </a:r>
            <a:r>
              <a:rPr lang="pt-BR" dirty="0" err="1"/>
              <a:t>film</a:t>
            </a:r>
            <a:r>
              <a:rPr lang="pt-BR" dirty="0"/>
              <a:t> </a:t>
            </a:r>
            <a:r>
              <a:rPr lang="pt-BR" dirty="0" err="1"/>
              <a:t>director</a:t>
            </a:r>
            <a:r>
              <a:rPr lang="pt-BR" dirty="0"/>
              <a:t>, </a:t>
            </a:r>
            <a:r>
              <a:rPr lang="pt-BR" dirty="0" err="1"/>
              <a:t>producer</a:t>
            </a:r>
            <a:r>
              <a:rPr lang="pt-BR" dirty="0"/>
              <a:t>, </a:t>
            </a:r>
            <a:r>
              <a:rPr lang="pt-BR" dirty="0" err="1"/>
              <a:t>stutman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singer</a:t>
            </a:r>
            <a:r>
              <a:rPr lang="pt-BR" dirty="0"/>
              <a:t>;</a:t>
            </a:r>
          </a:p>
          <a:p>
            <a:r>
              <a:rPr lang="pt-BR" dirty="0" err="1"/>
              <a:t>Children</a:t>
            </a:r>
            <a:r>
              <a:rPr lang="pt-BR" dirty="0"/>
              <a:t>: </a:t>
            </a:r>
            <a:r>
              <a:rPr lang="pt-BR" dirty="0" err="1"/>
              <a:t>Jaycee</a:t>
            </a:r>
            <a:r>
              <a:rPr lang="pt-BR" dirty="0"/>
              <a:t> Chan, Etta </a:t>
            </a:r>
            <a:r>
              <a:rPr lang="pt-BR" dirty="0" err="1"/>
              <a:t>Ng</a:t>
            </a:r>
            <a:r>
              <a:rPr lang="pt-BR" dirty="0"/>
              <a:t> </a:t>
            </a:r>
            <a:r>
              <a:rPr lang="pt-BR" dirty="0" err="1"/>
              <a:t>Chock</a:t>
            </a:r>
            <a:r>
              <a:rPr lang="pt-BR" dirty="0"/>
              <a:t> </a:t>
            </a:r>
            <a:r>
              <a:rPr lang="pt-BR" dirty="0" err="1"/>
              <a:t>Lam</a:t>
            </a:r>
            <a:r>
              <a:rPr lang="pt-BR" dirty="0"/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CE76092-354C-4FB9-9AB4-C47DF6B96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28" y="4335630"/>
            <a:ext cx="3718685" cy="2093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5514203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ACBECF-FAB9-4938-B6E3-B4CA4C803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>
                <a:solidFill>
                  <a:srgbClr val="212121"/>
                </a:solidFill>
                <a:latin typeface="inherit"/>
              </a:rPr>
              <a:t>Who </a:t>
            </a:r>
            <a:r>
              <a:rPr lang="pt-BR" altLang="pt-BR" dirty="0" err="1">
                <a:solidFill>
                  <a:srgbClr val="212121"/>
                </a:solidFill>
                <a:latin typeface="inherit"/>
              </a:rPr>
              <a:t>is</a:t>
            </a:r>
            <a:r>
              <a:rPr lang="pt-BR" altLang="pt-BR" dirty="0">
                <a:solidFill>
                  <a:srgbClr val="212121"/>
                </a:solidFill>
                <a:latin typeface="inherit"/>
              </a:rPr>
              <a:t> Sylvester Stallone?</a:t>
            </a:r>
            <a:r>
              <a:rPr lang="pt-BR" altLang="pt-BR" sz="1600" dirty="0">
                <a:solidFill>
                  <a:schemeClr val="tx1"/>
                </a:solidFill>
              </a:rPr>
              <a:t> 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67057A3F-B259-43BC-A27B-51EDC78AE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934" y="2246313"/>
            <a:ext cx="3109921" cy="3881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65E5FF5-49ED-4F47-8ADF-7F3F6DD62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53" y="2798910"/>
            <a:ext cx="4679950" cy="2776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41793733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C5BA9D-A0E8-4D35-979D-E83BCCE43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567" y="273147"/>
            <a:ext cx="8596668" cy="1320800"/>
          </a:xfrm>
        </p:spPr>
        <p:txBody>
          <a:bodyPr/>
          <a:lstStyle/>
          <a:p>
            <a:r>
              <a:rPr lang="pt-BR" dirty="0"/>
              <a:t>Sylvester Stallone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5D95ECB-9B8C-4782-A33D-1C9604C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281" y="2187917"/>
            <a:ext cx="8596668" cy="3880773"/>
          </a:xfrm>
        </p:spPr>
        <p:txBody>
          <a:bodyPr/>
          <a:lstStyle/>
          <a:p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fron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United </a:t>
            </a:r>
            <a:r>
              <a:rPr lang="pt-BR" dirty="0" err="1"/>
              <a:t>States</a:t>
            </a:r>
            <a:r>
              <a:rPr lang="pt-BR" dirty="0"/>
              <a:t>;</a:t>
            </a:r>
          </a:p>
          <a:p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born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july</a:t>
            </a:r>
            <a:r>
              <a:rPr lang="pt-BR" dirty="0"/>
              <a:t>, 6th 1946;</a:t>
            </a:r>
          </a:p>
          <a:p>
            <a:r>
              <a:rPr lang="pt-BR" dirty="0"/>
              <a:t>He </a:t>
            </a:r>
            <a:r>
              <a:rPr lang="pt-BR" dirty="0" err="1"/>
              <a:t>is</a:t>
            </a:r>
            <a:r>
              <a:rPr lang="pt-BR" dirty="0"/>
              <a:t> 72 </a:t>
            </a:r>
            <a:r>
              <a:rPr lang="pt-BR" dirty="0" err="1"/>
              <a:t>years</a:t>
            </a:r>
            <a:r>
              <a:rPr lang="pt-BR" dirty="0"/>
              <a:t> </a:t>
            </a:r>
            <a:r>
              <a:rPr lang="pt-BR" dirty="0" err="1"/>
              <a:t>old</a:t>
            </a:r>
            <a:r>
              <a:rPr lang="pt-BR" dirty="0"/>
              <a:t>;</a:t>
            </a:r>
          </a:p>
          <a:p>
            <a:r>
              <a:rPr lang="pt-BR" dirty="0"/>
              <a:t>Works as na </a:t>
            </a:r>
            <a:r>
              <a:rPr lang="pt-BR" dirty="0" err="1"/>
              <a:t>actor</a:t>
            </a:r>
            <a:r>
              <a:rPr lang="pt-BR" dirty="0"/>
              <a:t>, </a:t>
            </a:r>
            <a:r>
              <a:rPr lang="pt-BR" dirty="0" err="1"/>
              <a:t>screenriter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diretor;</a:t>
            </a:r>
          </a:p>
          <a:p>
            <a:r>
              <a:rPr lang="pt-BR" dirty="0" err="1"/>
              <a:t>Married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Jenifer</a:t>
            </a:r>
            <a:r>
              <a:rPr lang="pt-BR" dirty="0"/>
              <a:t> </a:t>
            </a:r>
            <a:r>
              <a:rPr lang="pt-BR" dirty="0" err="1"/>
              <a:t>Flavin</a:t>
            </a:r>
            <a:r>
              <a:rPr lang="pt-BR" dirty="0"/>
              <a:t>;</a:t>
            </a:r>
          </a:p>
          <a:p>
            <a:r>
              <a:rPr lang="pt-BR" dirty="0" err="1"/>
              <a:t>Has</a:t>
            </a:r>
            <a:r>
              <a:rPr lang="pt-BR" dirty="0"/>
              <a:t> </a:t>
            </a:r>
            <a:r>
              <a:rPr lang="pt-BR" dirty="0" err="1"/>
              <a:t>five</a:t>
            </a:r>
            <a:r>
              <a:rPr lang="pt-BR" dirty="0"/>
              <a:t> </a:t>
            </a:r>
            <a:r>
              <a:rPr lang="pt-BR" dirty="0" err="1"/>
              <a:t>children</a:t>
            </a:r>
            <a:r>
              <a:rPr lang="pt-BR" dirty="0"/>
              <a:t>: </a:t>
            </a:r>
            <a:r>
              <a:rPr lang="pt-BR" dirty="0" err="1"/>
              <a:t>Sage</a:t>
            </a:r>
            <a:r>
              <a:rPr lang="pt-BR" dirty="0"/>
              <a:t> Stallone, </a:t>
            </a:r>
            <a:r>
              <a:rPr lang="pt-BR" dirty="0" err="1"/>
              <a:t>Seargeoh</a:t>
            </a:r>
            <a:r>
              <a:rPr lang="pt-BR" dirty="0"/>
              <a:t> Stallone, </a:t>
            </a:r>
            <a:r>
              <a:rPr lang="pt-BR" dirty="0" err="1"/>
              <a:t>Sistine</a:t>
            </a:r>
            <a:r>
              <a:rPr lang="pt-BR" dirty="0"/>
              <a:t> Rose Stallone, Sophia Rose Stallone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Searlet</a:t>
            </a:r>
            <a:r>
              <a:rPr lang="pt-BR" dirty="0"/>
              <a:t> Rose Stallone. </a:t>
            </a:r>
          </a:p>
        </p:txBody>
      </p:sp>
    </p:spTree>
    <p:extLst>
      <p:ext uri="{BB962C8B-B14F-4D97-AF65-F5344CB8AC3E}">
        <p14:creationId xmlns:p14="http://schemas.microsoft.com/office/powerpoint/2010/main" val="2518335038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F2DBBD5-EB25-4CF5-AF3F-405E6CD65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Thank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 </a:t>
            </a:r>
            <a:r>
              <a:rPr lang="pt-BR" dirty="0" err="1"/>
              <a:t>very</a:t>
            </a:r>
            <a:r>
              <a:rPr lang="pt-BR" dirty="0"/>
              <a:t> </a:t>
            </a:r>
            <a:r>
              <a:rPr lang="pt-BR" dirty="0" err="1"/>
              <a:t>much</a:t>
            </a:r>
            <a:r>
              <a:rPr lang="pt-BR" dirty="0"/>
              <a:t>!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B4887FFA-7167-489A-BFBD-FBFE521DA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797594"/>
            <a:ext cx="7724212" cy="410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8914984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Leticia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52651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413BBD5-F996-46FB-A296-CEE770E639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b="8163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algn="r" rtl="0">
              <a:lnSpc>
                <a:spcPct val="90000"/>
              </a:lnSpc>
              <a:spcBef>
                <a:spcPct val="0"/>
              </a:spcBef>
            </a:pPr>
            <a:r>
              <a:rPr lang="en-US" sz="4000" kern="1200" spc="-65">
                <a:solidFill>
                  <a:srgbClr val="FFFFFF"/>
                </a:solidFill>
                <a:latin typeface="+mj-lt"/>
                <a:cs typeface="+mj-cs"/>
              </a:rPr>
              <a:t>BEYONCÉ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3"/>
          <p:cNvSpPr txBox="1"/>
          <p:nvPr/>
        </p:nvSpPr>
        <p:spPr>
          <a:xfrm>
            <a:off x="5155378" y="1065862"/>
            <a:ext cx="7341419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2454275" indent="-342900">
              <a:lnSpc>
                <a:spcPct val="90000"/>
              </a:lnSpc>
              <a:spcBef>
                <a:spcPts val="190"/>
              </a:spcBef>
              <a:buFont typeface="Arial" panose="020B0604020202020204" pitchFamily="34" charset="0"/>
              <a:buChar char="•"/>
              <a:tabLst>
                <a:tab pos="2386330" algn="l"/>
              </a:tabLst>
            </a:pPr>
            <a:r>
              <a:rPr lang="en-US" sz="2400" spc="-25" dirty="0">
                <a:solidFill>
                  <a:srgbClr val="FFFFFF"/>
                </a:solidFill>
              </a:rPr>
              <a:t>Name: </a:t>
            </a:r>
            <a:r>
              <a:rPr lang="en-US" sz="2400" spc="-30" dirty="0">
                <a:solidFill>
                  <a:srgbClr val="FFFFFF"/>
                </a:solidFill>
              </a:rPr>
              <a:t>Beyoncé  </a:t>
            </a:r>
          </a:p>
          <a:p>
            <a:pPr marL="342900" marR="2454275" indent="-342900">
              <a:lnSpc>
                <a:spcPct val="90000"/>
              </a:lnSpc>
              <a:spcBef>
                <a:spcPts val="190"/>
              </a:spcBef>
              <a:buFont typeface="Arial" panose="020B0604020202020204" pitchFamily="34" charset="0"/>
              <a:buChar char="•"/>
              <a:tabLst>
                <a:tab pos="2386330" algn="l"/>
              </a:tabLst>
            </a:pPr>
            <a:r>
              <a:rPr lang="en-US" sz="2400" spc="-25" dirty="0">
                <a:solidFill>
                  <a:srgbClr val="FFFFFF"/>
                </a:solidFill>
              </a:rPr>
              <a:t>Nationality: </a:t>
            </a:r>
            <a:r>
              <a:rPr lang="en-US" sz="2400" spc="-15" dirty="0">
                <a:solidFill>
                  <a:srgbClr val="FFFFFF"/>
                </a:solidFill>
              </a:rPr>
              <a:t>American  </a:t>
            </a:r>
            <a:r>
              <a:rPr lang="en-US" sz="2400" dirty="0">
                <a:solidFill>
                  <a:srgbClr val="FFFFFF"/>
                </a:solidFill>
              </a:rPr>
              <a:t>Birth:</a:t>
            </a:r>
            <a:r>
              <a:rPr lang="en-US" sz="2400" spc="-60" dirty="0">
                <a:solidFill>
                  <a:srgbClr val="FFFFFF"/>
                </a:solidFill>
              </a:rPr>
              <a:t> </a:t>
            </a:r>
            <a:r>
              <a:rPr lang="en-US" sz="2400" spc="-35" dirty="0">
                <a:solidFill>
                  <a:srgbClr val="FFFFFF"/>
                </a:solidFill>
              </a:rPr>
              <a:t>September </a:t>
            </a:r>
            <a:r>
              <a:rPr lang="en-US" sz="2400" spc="5" dirty="0">
                <a:solidFill>
                  <a:srgbClr val="FFFFFF"/>
                </a:solidFill>
              </a:rPr>
              <a:t>4, </a:t>
            </a:r>
            <a:r>
              <a:rPr lang="en-US" sz="2400" spc="10" dirty="0">
                <a:solidFill>
                  <a:srgbClr val="FFFFFF"/>
                </a:solidFill>
              </a:rPr>
              <a:t>1981  </a:t>
            </a:r>
          </a:p>
          <a:p>
            <a:pPr marL="342900" marR="2454275" indent="-342900">
              <a:lnSpc>
                <a:spcPct val="90000"/>
              </a:lnSpc>
              <a:spcBef>
                <a:spcPts val="190"/>
              </a:spcBef>
              <a:buFont typeface="Arial" panose="020B0604020202020204" pitchFamily="34" charset="0"/>
              <a:buChar char="•"/>
              <a:tabLst>
                <a:tab pos="2386330" algn="l"/>
              </a:tabLst>
            </a:pPr>
            <a:r>
              <a:rPr lang="en-US" sz="2400" spc="-40" dirty="0">
                <a:solidFill>
                  <a:srgbClr val="FFFFFF"/>
                </a:solidFill>
              </a:rPr>
              <a:t>Age: </a:t>
            </a:r>
            <a:r>
              <a:rPr lang="en-US" sz="2400" spc="5" dirty="0">
                <a:solidFill>
                  <a:srgbClr val="FFFFFF"/>
                </a:solidFill>
              </a:rPr>
              <a:t>37 </a:t>
            </a:r>
            <a:r>
              <a:rPr lang="en-US" sz="2400" spc="-40" dirty="0">
                <a:solidFill>
                  <a:srgbClr val="FFFFFF"/>
                </a:solidFill>
              </a:rPr>
              <a:t>years</a:t>
            </a:r>
            <a:r>
              <a:rPr lang="en-US" sz="2400" spc="-335" dirty="0">
                <a:solidFill>
                  <a:srgbClr val="FFFFFF"/>
                </a:solidFill>
              </a:rPr>
              <a:t> </a:t>
            </a:r>
            <a:r>
              <a:rPr lang="en-US" sz="2400" spc="-25" dirty="0">
                <a:solidFill>
                  <a:srgbClr val="FFFFFF"/>
                </a:solidFill>
              </a:rPr>
              <a:t>old</a:t>
            </a:r>
            <a:endParaRPr lang="en-US" sz="2400" dirty="0">
              <a:solidFill>
                <a:srgbClr val="FFFFFF"/>
              </a:solidFill>
            </a:endParaRPr>
          </a:p>
          <a:p>
            <a:pPr marL="12700" indent="-228600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400" spc="-10" dirty="0">
                <a:solidFill>
                  <a:srgbClr val="FFFFFF"/>
                </a:solidFill>
              </a:rPr>
              <a:t>Profession: </a:t>
            </a:r>
            <a:r>
              <a:rPr lang="en-US" sz="2400" spc="-40" dirty="0">
                <a:solidFill>
                  <a:srgbClr val="FFFFFF"/>
                </a:solidFill>
              </a:rPr>
              <a:t>Singer, </a:t>
            </a:r>
            <a:r>
              <a:rPr lang="en-US" sz="2400" spc="-30" dirty="0">
                <a:solidFill>
                  <a:srgbClr val="FFFFFF"/>
                </a:solidFill>
              </a:rPr>
              <a:t>Songwriter, </a:t>
            </a:r>
            <a:r>
              <a:rPr lang="en-US" sz="2400" spc="-20" dirty="0">
                <a:solidFill>
                  <a:srgbClr val="FFFFFF"/>
                </a:solidFill>
              </a:rPr>
              <a:t>and</a:t>
            </a:r>
            <a:r>
              <a:rPr lang="en-US" sz="2400" spc="-305" dirty="0">
                <a:solidFill>
                  <a:srgbClr val="FFFFFF"/>
                </a:solidFill>
              </a:rPr>
              <a:t> </a:t>
            </a:r>
            <a:r>
              <a:rPr lang="en-US" sz="2400" spc="-10" dirty="0">
                <a:solidFill>
                  <a:srgbClr val="FFFFFF"/>
                </a:solidFill>
              </a:rPr>
              <a:t>Actress</a:t>
            </a:r>
            <a:endParaRPr lang="en-US" sz="2400" dirty="0">
              <a:solidFill>
                <a:srgbClr val="FFFFFF"/>
              </a:solidFill>
            </a:endParaRPr>
          </a:p>
          <a:p>
            <a:pPr marL="12700" marR="1729105" indent="-228600">
              <a:lnSpc>
                <a:spcPct val="90000"/>
              </a:lnSpc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2400" spc="-15" dirty="0">
                <a:solidFill>
                  <a:srgbClr val="FFFFFF"/>
                </a:solidFill>
              </a:rPr>
              <a:t>Marital </a:t>
            </a:r>
            <a:r>
              <a:rPr lang="en-US" sz="2400" spc="-10" dirty="0">
                <a:solidFill>
                  <a:srgbClr val="FFFFFF"/>
                </a:solidFill>
              </a:rPr>
              <a:t>Status: Married </a:t>
            </a:r>
            <a:r>
              <a:rPr lang="en-US" sz="2400" dirty="0">
                <a:solidFill>
                  <a:srgbClr val="FFFFFF"/>
                </a:solidFill>
              </a:rPr>
              <a:t>to </a:t>
            </a:r>
            <a:r>
              <a:rPr lang="en-US" sz="2400" spc="-20" dirty="0">
                <a:solidFill>
                  <a:srgbClr val="FFFFFF"/>
                </a:solidFill>
              </a:rPr>
              <a:t>jay </a:t>
            </a:r>
            <a:r>
              <a:rPr lang="en-US" sz="2400" dirty="0">
                <a:solidFill>
                  <a:srgbClr val="FFFFFF"/>
                </a:solidFill>
              </a:rPr>
              <a:t>z  </a:t>
            </a:r>
            <a:r>
              <a:rPr lang="en-US" sz="2400" spc="-15" dirty="0">
                <a:solidFill>
                  <a:srgbClr val="FFFFFF"/>
                </a:solidFill>
              </a:rPr>
              <a:t>Children: </a:t>
            </a:r>
            <a:r>
              <a:rPr lang="en-US" sz="2400" spc="-10" dirty="0">
                <a:solidFill>
                  <a:srgbClr val="FFFFFF"/>
                </a:solidFill>
              </a:rPr>
              <a:t>Blue </a:t>
            </a:r>
            <a:r>
              <a:rPr lang="en-US" sz="2400" spc="-25" dirty="0">
                <a:solidFill>
                  <a:srgbClr val="FFFFFF"/>
                </a:solidFill>
              </a:rPr>
              <a:t>Ivy</a:t>
            </a:r>
            <a:r>
              <a:rPr lang="en-US" sz="2400" spc="204" dirty="0">
                <a:solidFill>
                  <a:srgbClr val="FFFFFF"/>
                </a:solidFill>
              </a:rPr>
              <a:t> </a:t>
            </a:r>
            <a:r>
              <a:rPr lang="en-US" sz="2400" spc="-20" dirty="0">
                <a:solidFill>
                  <a:srgbClr val="FFFFFF"/>
                </a:solidFill>
              </a:rPr>
              <a:t>Carter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29906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4400" kern="1200" spc="-55">
                <a:solidFill>
                  <a:schemeClr val="tx1"/>
                </a:solidFill>
                <a:latin typeface="+mj-lt"/>
                <a:cs typeface="+mj-cs"/>
              </a:rPr>
              <a:t>Michael</a:t>
            </a:r>
            <a:r>
              <a:rPr lang="en-US" sz="4400" kern="1200" spc="-45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400" kern="1200" spc="-55">
                <a:solidFill>
                  <a:schemeClr val="tx1"/>
                </a:solidFill>
                <a:latin typeface="+mj-lt"/>
                <a:cs typeface="+mj-cs"/>
              </a:rPr>
              <a:t>Phelps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2279018"/>
            <a:ext cx="8153400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2700" indent="-228600">
              <a:lnSpc>
                <a:spcPct val="90000"/>
              </a:lnSpc>
              <a:spcBef>
                <a:spcPts val="1280"/>
              </a:spcBef>
              <a:buFont typeface="Arial" panose="020B0604020202020204" pitchFamily="34" charset="0"/>
              <a:buChar char="•"/>
            </a:pPr>
            <a:r>
              <a:rPr lang="en-US" sz="2400" spc="-15" dirty="0"/>
              <a:t>American</a:t>
            </a:r>
            <a:endParaRPr lang="en-US" sz="2400" dirty="0"/>
          </a:p>
          <a:p>
            <a:pPr marL="12700" indent="-228600">
              <a:lnSpc>
                <a:spcPct val="90000"/>
              </a:lnSpc>
              <a:spcBef>
                <a:spcPts val="1175"/>
              </a:spcBef>
              <a:buFont typeface="Arial" panose="020B0604020202020204" pitchFamily="34" charset="0"/>
              <a:buChar char="•"/>
            </a:pPr>
            <a:r>
              <a:rPr lang="en-US" sz="2400" spc="-10" dirty="0"/>
              <a:t>June, </a:t>
            </a:r>
            <a:r>
              <a:rPr lang="en-US" sz="2400" spc="5" dirty="0"/>
              <a:t>30,</a:t>
            </a:r>
            <a:r>
              <a:rPr lang="en-US" sz="2400" spc="-45" dirty="0"/>
              <a:t> </a:t>
            </a:r>
            <a:r>
              <a:rPr lang="en-US" sz="2400" spc="5" dirty="0"/>
              <a:t>1985</a:t>
            </a:r>
            <a:endParaRPr lang="en-US" sz="2400" dirty="0"/>
          </a:p>
          <a:p>
            <a:pPr marL="12700" marR="2938145" indent="-228600">
              <a:lnSpc>
                <a:spcPct val="90000"/>
              </a:lnSpc>
              <a:spcBef>
                <a:spcPts val="315"/>
              </a:spcBef>
              <a:buFont typeface="Arial" panose="020B0604020202020204" pitchFamily="34" charset="0"/>
              <a:buChar char="•"/>
            </a:pPr>
            <a:r>
              <a:rPr lang="en-US" sz="2400" spc="5" dirty="0"/>
              <a:t>33 </a:t>
            </a:r>
            <a:r>
              <a:rPr lang="en-US" sz="2400" spc="-35" dirty="0"/>
              <a:t>years </a:t>
            </a:r>
            <a:r>
              <a:rPr lang="en-US" sz="2400" spc="-25" dirty="0"/>
              <a:t>old </a:t>
            </a:r>
          </a:p>
          <a:p>
            <a:pPr marL="12700" marR="2938145" indent="-228600">
              <a:lnSpc>
                <a:spcPct val="90000"/>
              </a:lnSpc>
              <a:spcBef>
                <a:spcPts val="315"/>
              </a:spcBef>
              <a:buFont typeface="Arial" panose="020B0604020202020204" pitchFamily="34" charset="0"/>
              <a:buChar char="•"/>
            </a:pPr>
            <a:r>
              <a:rPr lang="en-US" sz="2400" spc="-25"/>
              <a:t> </a:t>
            </a:r>
            <a:r>
              <a:rPr lang="en-US" sz="2400" spc="-10"/>
              <a:t>Swimmer  </a:t>
            </a:r>
          </a:p>
          <a:p>
            <a:pPr marL="12700" marR="2938145" indent="-228600">
              <a:lnSpc>
                <a:spcPct val="90000"/>
              </a:lnSpc>
              <a:spcBef>
                <a:spcPts val="315"/>
              </a:spcBef>
              <a:buFont typeface="Arial" panose="020B0604020202020204" pitchFamily="34" charset="0"/>
              <a:buChar char="•"/>
            </a:pPr>
            <a:r>
              <a:rPr lang="en-US" sz="2400" spc="-15"/>
              <a:t>Nicole</a:t>
            </a:r>
            <a:r>
              <a:rPr lang="en-US" sz="2400" spc="5"/>
              <a:t> </a:t>
            </a:r>
            <a:r>
              <a:rPr lang="en-US" sz="2400" spc="-25" dirty="0"/>
              <a:t>Phelps</a:t>
            </a:r>
            <a:endParaRPr lang="en-US" sz="2400" dirty="0"/>
          </a:p>
          <a:p>
            <a:pPr marL="12700" indent="-228600">
              <a:lnSpc>
                <a:spcPct val="90000"/>
              </a:lnSpc>
              <a:spcBef>
                <a:spcPts val="785"/>
              </a:spcBef>
              <a:buFont typeface="Arial" panose="020B0604020202020204" pitchFamily="34" charset="0"/>
              <a:buChar char="•"/>
            </a:pPr>
            <a:r>
              <a:rPr lang="en-US" sz="2400" spc="-35" dirty="0"/>
              <a:t>Boomer </a:t>
            </a:r>
            <a:r>
              <a:rPr lang="en-US" sz="2400" spc="-25" dirty="0"/>
              <a:t>Phelps </a:t>
            </a:r>
            <a:r>
              <a:rPr lang="en-US" sz="2400" spc="-20" dirty="0"/>
              <a:t>and </a:t>
            </a:r>
            <a:r>
              <a:rPr lang="en-US" sz="2400" spc="-25" dirty="0"/>
              <a:t>Beckett</a:t>
            </a:r>
            <a:r>
              <a:rPr lang="en-US" sz="2400" spc="-45" dirty="0"/>
              <a:t> </a:t>
            </a:r>
            <a:r>
              <a:rPr lang="en-US" sz="2400" spc="-30" dirty="0"/>
              <a:t>Phelps</a:t>
            </a:r>
            <a:endParaRPr lang="en-US" sz="2400" dirty="0"/>
          </a:p>
        </p:txBody>
      </p:sp>
      <p:sp>
        <p:nvSpPr>
          <p:cNvPr id="41" name="Freeform: Shape 8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0B8DB4C-1DC6-4403-A00F-7E36C5BF1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08" r="1126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0973794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FC3702-A584-4210-A043-97E51E7506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722D070-93E8-4EE5-92B8-388F393195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B78B012-3C73-4BB7-8F28-D43867FE3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39481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 err="1">
                <a:latin typeface="Adventure" panose="04020700000000000000" pitchFamily="82" charset="0"/>
              </a:rPr>
              <a:t>Jonatan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50023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BORGES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Maria Borges</a:t>
            </a: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Nationality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Angolan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Birth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28th in 1992  </a:t>
            </a:r>
          </a:p>
          <a:p>
            <a:pPr marL="0" indent="0" algn="just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Age: 26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Occupation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Marital Status: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mentioned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None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293814"/>
            <a:ext cx="3557029" cy="234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117" y="2852936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329658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5500" y="913284"/>
            <a:ext cx="8229600" cy="1143000"/>
          </a:xfrm>
        </p:spPr>
        <p:txBody>
          <a:bodyPr/>
          <a:lstStyle/>
          <a:p>
            <a:r>
              <a:rPr lang="pt-BR" dirty="0"/>
              <a:t> CIELO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91544" y="2348881"/>
            <a:ext cx="7315200" cy="353952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Cesar Augusto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Cielo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Filho</a:t>
            </a: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Nationality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Brazilian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Birth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January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10th in 1987 </a:t>
            </a:r>
          </a:p>
          <a:p>
            <a:pPr marL="0" indent="0" algn="just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Age: 32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Occupation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Swimmer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businessman and scheduler of other athletes </a:t>
            </a:r>
          </a:p>
          <a:p>
            <a:pPr marL="0" indent="0" algn="just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Marital Status: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Married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Gisch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Thomas</a:t>
            </a:r>
          </a:p>
          <a:p>
            <a:pPr marL="0" indent="0" algn="just">
              <a:buNone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10" y="260648"/>
            <a:ext cx="318435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725145"/>
            <a:ext cx="3607684" cy="204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892305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 err="1">
                <a:latin typeface="Adventure" panose="04020700000000000000" pitchFamily="82" charset="0"/>
              </a:rPr>
              <a:t>Reizin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988909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1AB8A88-A60F-421C-9564-D5A7639EA5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832D3A04-3120-4CF3-8F9E-6DCF218BA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Imagem 4">
            <a:extLst>
              <a:ext uri="{FF2B5EF4-FFF2-40B4-BE49-F238E27FC236}">
                <a16:creationId xmlns:a16="http://schemas.microsoft.com/office/drawing/2014/main" xmlns="" id="{2856B939-2396-4C95-A285-B6D9ACC5A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730" y="468696"/>
            <a:ext cx="3984855" cy="5458422"/>
          </a:xfrm>
          <a:prstGeom prst="rect">
            <a:avLst/>
          </a:prstGeom>
          <a:ln>
            <a:noFill/>
          </a:ln>
        </p:spPr>
      </p:pic>
      <p:sp>
        <p:nvSpPr>
          <p:cNvPr id="16" name="Freeform 9">
            <a:extLst>
              <a:ext uri="{FF2B5EF4-FFF2-40B4-BE49-F238E27FC236}">
                <a16:creationId xmlns:a16="http://schemas.microsoft.com/office/drawing/2014/main" xmlns="" id="{98D68143-E11F-49D9-A842-E52CB43645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0D81F57-CC57-46AD-86A2-54F697BD59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DA82883-042F-4D0F-8342-70FC0A2FC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90479"/>
            <a:ext cx="4957275" cy="1146825"/>
          </a:xfrm>
        </p:spPr>
        <p:txBody>
          <a:bodyPr>
            <a:normAutofit/>
          </a:bodyPr>
          <a:lstStyle/>
          <a:p>
            <a:r>
              <a:rPr lang="pt-BR" sz="440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xmlns="" id="{D7FB4D22-9F1B-452F-9B9D-F946D80AB6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5"/>
            <a:ext cx="4957273" cy="344610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Morten </a:t>
            </a:r>
            <a:r>
              <a:rPr lang="en-US" sz="2400" err="1">
                <a:solidFill>
                  <a:schemeClr val="bg1"/>
                </a:solidFill>
              </a:rPr>
              <a:t>harket</a:t>
            </a:r>
          </a:p>
        </p:txBody>
      </p:sp>
    </p:spTree>
    <p:extLst>
      <p:ext uri="{BB962C8B-B14F-4D97-AF65-F5344CB8AC3E}">
        <p14:creationId xmlns:p14="http://schemas.microsoft.com/office/powerpoint/2010/main" val="3167770211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">
            <a:extLst>
              <a:ext uri="{FF2B5EF4-FFF2-40B4-BE49-F238E27FC236}">
                <a16:creationId xmlns:a16="http://schemas.microsoft.com/office/drawing/2014/main" xmlns="" id="{4C886762-16F0-4868-B83A-261746214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5" name="Freeform 11">
            <a:extLst>
              <a:ext uri="{FF2B5EF4-FFF2-40B4-BE49-F238E27FC236}">
                <a16:creationId xmlns:a16="http://schemas.microsoft.com/office/drawing/2014/main" xmlns="" id="{D2B54B4E-3454-4B76-B85A-8512B77298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xmlns="" id="{7EFFE965-5586-4889-A74D-3A6080D04B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5">
            <a:extLst>
              <a:ext uri="{FF2B5EF4-FFF2-40B4-BE49-F238E27FC236}">
                <a16:creationId xmlns:a16="http://schemas.microsoft.com/office/drawing/2014/main" xmlns="" id="{5BC4125D-18D9-4A65-82B6-C24FE9434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Freeform 14">
            <a:extLst>
              <a:ext uri="{FF2B5EF4-FFF2-40B4-BE49-F238E27FC236}">
                <a16:creationId xmlns:a16="http://schemas.microsoft.com/office/drawing/2014/main" xmlns="" id="{A86DE327-0F45-4F54-BB6C-68A093CE55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3" name="5-Point Star 24">
            <a:extLst>
              <a:ext uri="{FF2B5EF4-FFF2-40B4-BE49-F238E27FC236}">
                <a16:creationId xmlns:a16="http://schemas.microsoft.com/office/drawing/2014/main" xmlns="" id="{795857C2-E6E7-405A-B5A3-4DE3B50A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DA82883-042F-4D0F-8342-70FC0A2FC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959072" y="390182"/>
            <a:ext cx="5683314" cy="3284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 dirty="0"/>
              <a:t>nationality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xmlns="" id="{D7FB4D22-9F1B-452F-9B9D-F946D80AB6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1420000">
            <a:off x="5065715" y="3674838"/>
            <a:ext cx="5681180" cy="621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norwegian</a:t>
            </a:r>
            <a:endParaRPr lang="pt-BR" dirty="0" err="1"/>
          </a:p>
        </p:txBody>
      </p:sp>
      <p:pic>
        <p:nvPicPr>
          <p:cNvPr id="7" name="Imagem 4" descr="Uma imagem contendo montanha, natureza, rocha, água&#10;&#10;Descrição gerada com muito alta confiança">
            <a:extLst>
              <a:ext uri="{FF2B5EF4-FFF2-40B4-BE49-F238E27FC236}">
                <a16:creationId xmlns:a16="http://schemas.microsoft.com/office/drawing/2014/main" xmlns="" id="{2856B939-2396-4C95-A285-B6D9ACC5A5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761"/>
          <a:stretch/>
        </p:blipFill>
        <p:spPr>
          <a:xfrm rot="21420000">
            <a:off x="-118586" y="237518"/>
            <a:ext cx="4633277" cy="4518254"/>
          </a:xfrm>
          <a:custGeom>
            <a:avLst/>
            <a:gdLst>
              <a:gd name="connsiteX0" fmla="*/ 4633277 w 4633277"/>
              <a:gd name="connsiteY0" fmla="*/ 0 h 4410442"/>
              <a:gd name="connsiteX1" fmla="*/ 4633277 w 4633277"/>
              <a:gd name="connsiteY1" fmla="*/ 4410442 h 4410442"/>
              <a:gd name="connsiteX2" fmla="*/ 0 w 4633277"/>
              <a:gd name="connsiteY2" fmla="*/ 4410442 h 4410442"/>
              <a:gd name="connsiteX3" fmla="*/ 231142 w 4633277"/>
              <a:gd name="connsiteY3" fmla="*/ 0 h 44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</p:spPr>
      </p:pic>
      <p:sp>
        <p:nvSpPr>
          <p:cNvPr id="35" name="Freeform 25">
            <a:extLst>
              <a:ext uri="{FF2B5EF4-FFF2-40B4-BE49-F238E27FC236}">
                <a16:creationId xmlns:a16="http://schemas.microsoft.com/office/drawing/2014/main" xmlns="" id="{07280DB5-560C-4CF6-A5D0-61550AAA6E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8124298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0CDE51-E1FB-4814-A0DF-0CF854672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birth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2560C97-C392-4D68-853D-DF2F4AA6C91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2400" dirty="0" err="1"/>
              <a:t>September</a:t>
            </a:r>
            <a:r>
              <a:rPr lang="pt-BR" sz="2400" dirty="0"/>
              <a:t> , 14th in 1959</a:t>
            </a:r>
          </a:p>
        </p:txBody>
      </p:sp>
    </p:spTree>
    <p:extLst>
      <p:ext uri="{BB962C8B-B14F-4D97-AF65-F5344CB8AC3E}">
        <p14:creationId xmlns:p14="http://schemas.microsoft.com/office/powerpoint/2010/main" val="4222979165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9FB9FE-A667-42F7-953A-A944013BF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CAD1E61-2EED-4544-AAE1-9786B4AA72C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2400" dirty="0"/>
              <a:t>56 </a:t>
            </a:r>
            <a:r>
              <a:rPr lang="pt-BR" sz="2400" dirty="0" err="1"/>
              <a:t>years</a:t>
            </a:r>
            <a:r>
              <a:rPr lang="pt-BR" sz="2400" dirty="0"/>
              <a:t> </a:t>
            </a:r>
            <a:r>
              <a:rPr lang="pt-BR" sz="2400" dirty="0" err="1"/>
              <a:t>old</a:t>
            </a:r>
            <a:r>
              <a:rPr lang="pt-BR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16318712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886762-16F0-4868-B83A-261746214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>
            <a:extLst>
              <a:ext uri="{FF2B5EF4-FFF2-40B4-BE49-F238E27FC236}">
                <a16:creationId xmlns:a16="http://schemas.microsoft.com/office/drawing/2014/main" xmlns="" id="{D2B54B4E-3454-4B76-B85A-8512B77298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7EFFE965-5586-4889-A74D-3A6080D04B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xmlns="" id="{5BC4125D-18D9-4A65-82B6-C24FE9434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xmlns="" id="{A86DE327-0F45-4F54-BB6C-68A093CE55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0" name="5-Point Star 24">
            <a:extLst>
              <a:ext uri="{FF2B5EF4-FFF2-40B4-BE49-F238E27FC236}">
                <a16:creationId xmlns:a16="http://schemas.microsoft.com/office/drawing/2014/main" xmlns="" id="{795857C2-E6E7-405A-B5A3-4DE3B50A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C53C8BF-9653-4474-9153-4FE835420D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7C08F021-28CE-479A-B96B-5252A9DDF6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2467" y="0"/>
            <a:ext cx="7107594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xmlns="" id="{09507514-A010-4863-8E99-AB3983760B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8361" y="0"/>
            <a:ext cx="675601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6F409D-B467-4457-9A9D-B9BA1862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34" y="1304458"/>
            <a:ext cx="5778684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800"/>
              <a:t>profession/occupation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28DD25C8-6DED-466F-ACA0-7AB3DB24B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934" y="4206239"/>
            <a:ext cx="5778683" cy="10669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800">
                <a:solidFill>
                  <a:schemeClr val="bg1">
                    <a:lumMod val="50000"/>
                  </a:schemeClr>
                </a:solidFill>
              </a:rPr>
              <a:t>Singer , songwriter , activist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15C3BB-3CA4-4964-8FB4-7DA3FBB637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2468" y="0"/>
            <a:ext cx="6720840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941F53E-EAF1-4AF0-9386-A74DFBA20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4108" y="5762147"/>
            <a:ext cx="6720840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7210737-D731-4ED9-8D08-A238C71DD3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7188" y="450792"/>
            <a:ext cx="4171517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pic>
        <p:nvPicPr>
          <p:cNvPr id="5" name="Imagem 5" descr="Uma imagem contendo homem, pessoa, música&#10;&#10;Descrição gerada com muito alta confiança">
            <a:extLst>
              <a:ext uri="{FF2B5EF4-FFF2-40B4-BE49-F238E27FC236}">
                <a16:creationId xmlns:a16="http://schemas.microsoft.com/office/drawing/2014/main" xmlns="" id="{22C6209C-BB51-41DB-83A3-C2AC7911E1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-2" b="1336"/>
          <a:stretch/>
        </p:blipFill>
        <p:spPr>
          <a:xfrm>
            <a:off x="7798182" y="684680"/>
            <a:ext cx="3697956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63197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">
            <a:extLst>
              <a:ext uri="{FF2B5EF4-FFF2-40B4-BE49-F238E27FC236}">
                <a16:creationId xmlns:a16="http://schemas.microsoft.com/office/drawing/2014/main" xmlns="" id="{4C886762-16F0-4868-B83A-261746214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Freeform 11">
            <a:extLst>
              <a:ext uri="{FF2B5EF4-FFF2-40B4-BE49-F238E27FC236}">
                <a16:creationId xmlns:a16="http://schemas.microsoft.com/office/drawing/2014/main" xmlns="" id="{D2B54B4E-3454-4B76-B85A-8512B77298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xmlns="" id="{7EFFE965-5586-4889-A74D-3A6080D04B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xmlns="" id="{5BC4125D-18D9-4A65-82B6-C24FE9434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xmlns="" id="{A86DE327-0F45-4F54-BB6C-68A093CE55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9" name="5-Point Star 24">
            <a:extLst>
              <a:ext uri="{FF2B5EF4-FFF2-40B4-BE49-F238E27FC236}">
                <a16:creationId xmlns:a16="http://schemas.microsoft.com/office/drawing/2014/main" xmlns="" id="{795857C2-E6E7-405A-B5A3-4DE3B50A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8E74E85-C007-4A62-90A8-F020DB3FB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62263" y="655592"/>
            <a:ext cx="5428489" cy="32786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/>
              <a:t>Marital status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07649BB3-A482-419C-86EF-8845223F6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21420000">
            <a:off x="666685" y="3933534"/>
            <a:ext cx="5424749" cy="621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800">
                <a:solidFill>
                  <a:schemeClr val="bg1">
                    <a:lumMod val="50000"/>
                  </a:schemeClr>
                </a:solidFill>
              </a:rPr>
              <a:t>Married to camilla malmquist</a:t>
            </a:r>
          </a:p>
        </p:txBody>
      </p:sp>
      <p:pic>
        <p:nvPicPr>
          <p:cNvPr id="5" name="Imagem 5" descr="Uma imagem contendo interior, pessoa, parede, homem&#10;&#10;Descrição gerada com muito alta confiança">
            <a:extLst>
              <a:ext uri="{FF2B5EF4-FFF2-40B4-BE49-F238E27FC236}">
                <a16:creationId xmlns:a16="http://schemas.microsoft.com/office/drawing/2014/main" xmlns="" id="{78272C75-F9E5-446C-9DC4-84BE6ABB3C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-2" b="31222"/>
          <a:stretch/>
        </p:blipFill>
        <p:spPr>
          <a:xfrm rot="21420000">
            <a:off x="6434380" y="-4410"/>
            <a:ext cx="4672896" cy="4425352"/>
          </a:xfrm>
          <a:custGeom>
            <a:avLst/>
            <a:gdLst>
              <a:gd name="connsiteX0" fmla="*/ 2262547 w 4672896"/>
              <a:gd name="connsiteY0" fmla="*/ 0 h 4425352"/>
              <a:gd name="connsiteX1" fmla="*/ 4672895 w 4672896"/>
              <a:gd name="connsiteY1" fmla="*/ 126321 h 4425352"/>
              <a:gd name="connsiteX2" fmla="*/ 4672896 w 4672896"/>
              <a:gd name="connsiteY2" fmla="*/ 4425352 h 4425352"/>
              <a:gd name="connsiteX3" fmla="*/ 0 w 4672896"/>
              <a:gd name="connsiteY3" fmla="*/ 4425352 h 4425352"/>
              <a:gd name="connsiteX4" fmla="*/ 0 w 4672896"/>
              <a:gd name="connsiteY4" fmla="*/ 0 h 442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2896" h="4425352">
                <a:moveTo>
                  <a:pt x="2262547" y="0"/>
                </a:moveTo>
                <a:lnTo>
                  <a:pt x="4672895" y="126321"/>
                </a:lnTo>
                <a:lnTo>
                  <a:pt x="4672896" y="4425352"/>
                </a:lnTo>
                <a:lnTo>
                  <a:pt x="0" y="4425352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1462495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49217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252B86-ABF2-4E26-A221-A7605B03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258" y="795662"/>
            <a:ext cx="5149517" cy="795662"/>
          </a:xfrm>
        </p:spPr>
        <p:txBody>
          <a:bodyPr>
            <a:normAutofit/>
          </a:bodyPr>
          <a:lstStyle/>
          <a:p>
            <a:r>
              <a:rPr lang="pt-BR" sz="3200" dirty="0"/>
              <a:t>Tom </a:t>
            </a:r>
            <a:r>
              <a:rPr lang="pt-BR" sz="3200" dirty="0" err="1"/>
              <a:t>Holland</a:t>
            </a:r>
            <a:endParaRPr lang="pt-BR" sz="32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2A652932-6714-4020-AA05-5DB09836B10A}"/>
              </a:ext>
            </a:extLst>
          </p:cNvPr>
          <p:cNvSpPr txBox="1"/>
          <p:nvPr/>
        </p:nvSpPr>
        <p:spPr>
          <a:xfrm>
            <a:off x="1331258" y="2409309"/>
            <a:ext cx="5836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Name</a:t>
            </a:r>
            <a:r>
              <a:rPr lang="pt-BR" dirty="0"/>
              <a:t>: Tom </a:t>
            </a:r>
            <a:r>
              <a:rPr lang="pt-BR" dirty="0" err="1"/>
              <a:t>Holland</a:t>
            </a:r>
            <a:endParaRPr lang="pt-BR" dirty="0"/>
          </a:p>
          <a:p>
            <a:r>
              <a:rPr lang="pt-BR" dirty="0" err="1"/>
              <a:t>Nacionality</a:t>
            </a:r>
            <a:r>
              <a:rPr lang="pt-BR" dirty="0"/>
              <a:t>: British</a:t>
            </a:r>
          </a:p>
          <a:p>
            <a:r>
              <a:rPr lang="pt-BR" dirty="0" err="1"/>
              <a:t>Birth</a:t>
            </a:r>
            <a:r>
              <a:rPr lang="pt-BR" dirty="0"/>
              <a:t>:  </a:t>
            </a:r>
            <a:r>
              <a:rPr lang="pt-BR" dirty="0" err="1"/>
              <a:t>June</a:t>
            </a:r>
            <a:r>
              <a:rPr lang="pt-BR" dirty="0"/>
              <a:t> 1, 1996</a:t>
            </a:r>
          </a:p>
          <a:p>
            <a:r>
              <a:rPr lang="pt-BR" dirty="0"/>
              <a:t>Age: 21 </a:t>
            </a:r>
            <a:r>
              <a:rPr lang="pt-BR" dirty="0" err="1"/>
              <a:t>years</a:t>
            </a:r>
            <a:r>
              <a:rPr lang="pt-BR" dirty="0"/>
              <a:t> </a:t>
            </a:r>
            <a:r>
              <a:rPr lang="pt-BR" dirty="0" err="1"/>
              <a:t>old</a:t>
            </a:r>
            <a:r>
              <a:rPr lang="pt-BR" dirty="0"/>
              <a:t>.</a:t>
            </a:r>
          </a:p>
          <a:p>
            <a:r>
              <a:rPr lang="pt-BR" dirty="0" err="1"/>
              <a:t>Prof</a:t>
            </a:r>
            <a:r>
              <a:rPr lang="pt-BR" dirty="0"/>
              <a:t>: </a:t>
            </a:r>
            <a:r>
              <a:rPr lang="pt-BR" dirty="0" err="1"/>
              <a:t>Actor</a:t>
            </a:r>
            <a:endParaRPr lang="pt-BR" dirty="0"/>
          </a:p>
          <a:p>
            <a:r>
              <a:rPr lang="pt-BR" dirty="0"/>
              <a:t>Status:  </a:t>
            </a:r>
            <a:r>
              <a:rPr lang="pt-BR" dirty="0" err="1"/>
              <a:t>Alone</a:t>
            </a:r>
            <a:r>
              <a:rPr lang="pt-BR" dirty="0"/>
              <a:t>.</a:t>
            </a:r>
          </a:p>
          <a:p>
            <a:r>
              <a:rPr lang="pt-BR" dirty="0" err="1"/>
              <a:t>Children</a:t>
            </a:r>
            <a:r>
              <a:rPr lang="pt-BR" dirty="0"/>
              <a:t>: Does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children</a:t>
            </a:r>
            <a:r>
              <a:rPr lang="pt-BR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666996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119322-FD91-4F13-8822-0399A013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193" y="0"/>
            <a:ext cx="6345302" cy="2023252"/>
          </a:xfrm>
        </p:spPr>
        <p:txBody>
          <a:bodyPr/>
          <a:lstStyle/>
          <a:p>
            <a:r>
              <a:rPr lang="pt-BR" dirty="0" err="1"/>
              <a:t>children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5E874A16-79D0-47F8-8F97-5D9703217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82615" y="2772115"/>
            <a:ext cx="6345301" cy="2362481"/>
          </a:xfrm>
        </p:spPr>
        <p:txBody>
          <a:bodyPr/>
          <a:lstStyle/>
          <a:p>
            <a:r>
              <a:rPr lang="pt-BR" sz="2400" dirty="0" err="1"/>
              <a:t>Tomine</a:t>
            </a:r>
            <a:r>
              <a:rPr lang="pt-BR" sz="2400" dirty="0"/>
              <a:t> </a:t>
            </a:r>
            <a:r>
              <a:rPr lang="pt-BR" sz="2400" dirty="0" err="1"/>
              <a:t>harket</a:t>
            </a:r>
            <a:r>
              <a:rPr lang="pt-BR" sz="2400" dirty="0"/>
              <a:t> , </a:t>
            </a:r>
            <a:r>
              <a:rPr lang="pt-BR" sz="2400" dirty="0" err="1"/>
              <a:t>jonathan</a:t>
            </a:r>
            <a:r>
              <a:rPr lang="pt-BR" sz="2400" dirty="0"/>
              <a:t> </a:t>
            </a:r>
            <a:r>
              <a:rPr lang="pt-BR" sz="2400" dirty="0" err="1"/>
              <a:t>harket</a:t>
            </a:r>
            <a:r>
              <a:rPr lang="pt-BR" sz="2400" dirty="0"/>
              <a:t> , </a:t>
            </a:r>
            <a:r>
              <a:rPr lang="pt-BR" sz="2400" dirty="0" err="1"/>
              <a:t>jakob</a:t>
            </a:r>
            <a:r>
              <a:rPr lang="pt-BR" sz="2400" dirty="0"/>
              <a:t> </a:t>
            </a:r>
            <a:r>
              <a:rPr lang="pt-BR" sz="2400" dirty="0" err="1"/>
              <a:t>harket</a:t>
            </a:r>
            <a:r>
              <a:rPr lang="pt-BR" sz="2400" dirty="0"/>
              <a:t> ,</a:t>
            </a:r>
            <a:r>
              <a:rPr lang="pt-BR" sz="2400" dirty="0" err="1"/>
              <a:t>henny</a:t>
            </a:r>
            <a:r>
              <a:rPr lang="pt-BR" sz="2400" dirty="0"/>
              <a:t> </a:t>
            </a:r>
            <a:r>
              <a:rPr lang="pt-BR" sz="2400" dirty="0" err="1"/>
              <a:t>harket</a:t>
            </a:r>
            <a:r>
              <a:rPr lang="pt-BR" sz="2400" dirty="0"/>
              <a:t> , </a:t>
            </a:r>
            <a:r>
              <a:rPr lang="pt-BR" sz="2400" dirty="0" err="1"/>
              <a:t>karmen</a:t>
            </a:r>
            <a:r>
              <a:rPr lang="pt-BR" sz="2400" dirty="0"/>
              <a:t> </a:t>
            </a:r>
            <a:r>
              <a:rPr lang="pt-BR" sz="2400" dirty="0" err="1"/>
              <a:t>harket</a:t>
            </a:r>
          </a:p>
        </p:txBody>
      </p:sp>
    </p:spTree>
    <p:extLst>
      <p:ext uri="{BB962C8B-B14F-4D97-AF65-F5344CB8AC3E}">
        <p14:creationId xmlns:p14="http://schemas.microsoft.com/office/powerpoint/2010/main" val="2233513274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886762-16F0-4868-B83A-261746214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>
            <a:extLst>
              <a:ext uri="{FF2B5EF4-FFF2-40B4-BE49-F238E27FC236}">
                <a16:creationId xmlns:a16="http://schemas.microsoft.com/office/drawing/2014/main" xmlns="" id="{D2B54B4E-3454-4B76-B85A-8512B77298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7EFFE965-5586-4889-A74D-3A6080D04B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xmlns="" id="{5BC4125D-18D9-4A65-82B6-C24FE9434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xmlns="" id="{A86DE327-0F45-4F54-BB6C-68A093CE55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0" name="5-Point Star 24">
            <a:extLst>
              <a:ext uri="{FF2B5EF4-FFF2-40B4-BE49-F238E27FC236}">
                <a16:creationId xmlns:a16="http://schemas.microsoft.com/office/drawing/2014/main" xmlns="" id="{795857C2-E6E7-405A-B5A3-4DE3B50A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793411C-A1D8-450D-9561-24C75D6D73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CD4E68FE-D0E7-4AC4-9D37-BC9A10E710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xmlns="" id="{9F958711-6F0F-4DAF-B6D7-38676273C0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A176F6-920F-4C97-8C54-BB8A078DE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/>
              <a:t>Name 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25BF84A5-33F9-453D-9D1C-F6FC69F4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663" y="4206239"/>
            <a:ext cx="3326649" cy="10669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800">
                <a:solidFill>
                  <a:schemeClr val="bg1">
                    <a:lumMod val="50000"/>
                  </a:schemeClr>
                </a:solidFill>
              </a:rPr>
              <a:t>Nathan queiroz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D43839F-D746-4BD2-AF83-A2D59C1718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0856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022DB94-BA9F-403F-85B2-FD0A22CAD1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0537" y="5762147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F0A5978-229F-41F1-B213-A2B43E442D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pic>
        <p:nvPicPr>
          <p:cNvPr id="5" name="Imagem 5" descr="Uma imagem contendo ao ar livre, céu, pessoa, homem&#10;&#10;Descrição gerada com muito alta confiança">
            <a:extLst>
              <a:ext uri="{FF2B5EF4-FFF2-40B4-BE49-F238E27FC236}">
                <a16:creationId xmlns:a16="http://schemas.microsoft.com/office/drawing/2014/main" xmlns="" id="{59646C75-3B76-468A-A105-48E233DE75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-2" b="11207"/>
          <a:stretch/>
        </p:blipFill>
        <p:spPr>
          <a:xfrm>
            <a:off x="5321367" y="684680"/>
            <a:ext cx="6174771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78763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886762-16F0-4868-B83A-261746214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>
            <a:extLst>
              <a:ext uri="{FF2B5EF4-FFF2-40B4-BE49-F238E27FC236}">
                <a16:creationId xmlns:a16="http://schemas.microsoft.com/office/drawing/2014/main" xmlns="" id="{D2B54B4E-3454-4B76-B85A-8512B77298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7EFFE965-5586-4889-A74D-3A6080D04B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xmlns="" id="{5BC4125D-18D9-4A65-82B6-C24FE9434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xmlns="" id="{A86DE327-0F45-4F54-BB6C-68A093CE55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0" name="5-Point Star 24">
            <a:extLst>
              <a:ext uri="{FF2B5EF4-FFF2-40B4-BE49-F238E27FC236}">
                <a16:creationId xmlns:a16="http://schemas.microsoft.com/office/drawing/2014/main" xmlns="" id="{795857C2-E6E7-405A-B5A3-4DE3B50A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D41E1CB-7DCC-48D3-B929-4E2412343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62263" y="655592"/>
            <a:ext cx="5428489" cy="32786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/>
              <a:t>nationality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66CF2430-06E9-445D-A881-B4F02D586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21420000">
            <a:off x="666685" y="3933534"/>
            <a:ext cx="5424749" cy="621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800">
                <a:solidFill>
                  <a:schemeClr val="bg1">
                    <a:lumMod val="50000"/>
                  </a:schemeClr>
                </a:solidFill>
              </a:rPr>
              <a:t>brazil</a:t>
            </a: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31D95C34-4406-4FF0-AA1E-D2A0542659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3246" r="13992" b="2"/>
          <a:stretch/>
        </p:blipFill>
        <p:spPr>
          <a:xfrm rot="21420000">
            <a:off x="6437841" y="373505"/>
            <a:ext cx="4208217" cy="381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53552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A0F83C-3145-4A67-8F06-6803C67E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Birth</a:t>
            </a:r>
            <a:r>
              <a:rPr lang="pt-BR" dirty="0"/>
              <a:t> 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5BE255F-B3C3-401C-B34A-0C97012189E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July , 22th in 1991</a:t>
            </a:r>
          </a:p>
        </p:txBody>
      </p:sp>
    </p:spTree>
    <p:extLst>
      <p:ext uri="{BB962C8B-B14F-4D97-AF65-F5344CB8AC3E}">
        <p14:creationId xmlns:p14="http://schemas.microsoft.com/office/powerpoint/2010/main" val="1243746592"/>
      </p:ext>
    </p:extLst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749D50-196E-442A-A7FA-BE4A8B3E8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A514F5D-981D-4813-B2F9-E7CD0EFE6DA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28 </a:t>
            </a:r>
            <a:r>
              <a:rPr lang="pt-BR" sz="2400" dirty="0" err="1"/>
              <a:t>years</a:t>
            </a:r>
            <a:r>
              <a:rPr lang="pt-BR" sz="2400" dirty="0"/>
              <a:t> </a:t>
            </a:r>
            <a:r>
              <a:rPr lang="pt-BR" sz="2400" dirty="0" err="1"/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1716949546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886762-16F0-4868-B83A-261746214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>
            <a:extLst>
              <a:ext uri="{FF2B5EF4-FFF2-40B4-BE49-F238E27FC236}">
                <a16:creationId xmlns:a16="http://schemas.microsoft.com/office/drawing/2014/main" xmlns="" id="{D2B54B4E-3454-4B76-B85A-8512B77298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7EFFE965-5586-4889-A74D-3A6080D04B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xmlns="" id="{5BC4125D-18D9-4A65-82B6-C24FE9434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xmlns="" id="{A86DE327-0F45-4F54-BB6C-68A093CE55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0" name="5-Point Star 24">
            <a:extLst>
              <a:ext uri="{FF2B5EF4-FFF2-40B4-BE49-F238E27FC236}">
                <a16:creationId xmlns:a16="http://schemas.microsoft.com/office/drawing/2014/main" xmlns="" id="{795857C2-E6E7-405A-B5A3-4DE3B50A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793411C-A1D8-450D-9561-24C75D6D73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CD4E68FE-D0E7-4AC4-9D37-BC9A10E710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xmlns="" id="{9F958711-6F0F-4DAF-B6D7-38676273C0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D24FCA-C757-4294-B132-7978DB805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600"/>
              <a:t>Profession/ occupation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4EF96173-1E32-43C6-9061-18E700759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663" y="4206239"/>
            <a:ext cx="3326649" cy="10669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800">
                <a:solidFill>
                  <a:schemeClr val="bg1">
                    <a:lumMod val="50000"/>
                  </a:schemeClr>
                </a:solidFill>
              </a:rPr>
              <a:t>Cowboy  and  tamer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D43839F-D746-4BD2-AF83-A2D59C1718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0856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022DB94-BA9F-403F-85B2-FD0A22CAD1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0537" y="5762147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F0A5978-229F-41F1-B213-A2B43E442D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pic>
        <p:nvPicPr>
          <p:cNvPr id="5" name="Imagem 5" descr="Uma imagem contendo árvore, ao ar livre, grama, animal&#10;&#10;Descrição gerada com muito alta confiança">
            <a:extLst>
              <a:ext uri="{FF2B5EF4-FFF2-40B4-BE49-F238E27FC236}">
                <a16:creationId xmlns:a16="http://schemas.microsoft.com/office/drawing/2014/main" xmlns="" id="{A7706B36-E584-468E-9C10-6BC68C5178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7623" r="-2" b="3584"/>
          <a:stretch/>
        </p:blipFill>
        <p:spPr>
          <a:xfrm>
            <a:off x="5321367" y="684680"/>
            <a:ext cx="6174771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10673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F00DA1-90E8-49EA-A2E1-7EEEC5A68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Marital status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798E4D9-4336-4F9E-B1B0-8C1023A90CF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sz="2400" err="1"/>
              <a:t>I'm</a:t>
            </a:r>
            <a:r>
              <a:rPr lang="pt-BR" sz="2400"/>
              <a:t> single</a:t>
            </a:r>
          </a:p>
        </p:txBody>
      </p:sp>
    </p:spTree>
    <p:extLst>
      <p:ext uri="{BB962C8B-B14F-4D97-AF65-F5344CB8AC3E}">
        <p14:creationId xmlns:p14="http://schemas.microsoft.com/office/powerpoint/2010/main" val="2469036178"/>
      </p:ext>
    </p:extLst>
  </p:cSld>
  <p:clrMapOvr>
    <a:masterClrMapping/>
  </p:clrMapOvr>
  <p:transition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45EFA8-6C6E-4DB5-8B4C-F5DDD0CF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children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B4679A6-A089-403C-8C6A-B336D6032C5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I do </a:t>
            </a:r>
            <a:r>
              <a:rPr lang="pt-BR" sz="2400" dirty="0" err="1"/>
              <a:t>not</a:t>
            </a:r>
            <a:r>
              <a:rPr lang="pt-BR" sz="2400" dirty="0"/>
              <a:t> </a:t>
            </a:r>
            <a:r>
              <a:rPr lang="pt-BR" sz="2400" dirty="0" err="1"/>
              <a:t>have</a:t>
            </a:r>
            <a:r>
              <a:rPr lang="pt-BR" sz="2400" dirty="0"/>
              <a:t> </a:t>
            </a:r>
            <a:r>
              <a:rPr lang="pt-BR" sz="2400" dirty="0" err="1"/>
              <a:t>children</a:t>
            </a:r>
          </a:p>
        </p:txBody>
      </p:sp>
    </p:spTree>
    <p:extLst>
      <p:ext uri="{BB962C8B-B14F-4D97-AF65-F5344CB8AC3E}">
        <p14:creationId xmlns:p14="http://schemas.microsoft.com/office/powerpoint/2010/main" val="389168531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Artur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51315"/>
      </p:ext>
    </p:extLst>
  </p:cSld>
  <p:clrMapOvr>
    <a:masterClrMapping/>
  </p:clrMapOvr>
  <p:transition spd="slow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1FB4CFCC-42E1-4CCC-893E-58EE4F571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10516"/>
            <a:ext cx="7069015" cy="4351338"/>
          </a:xfr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A3A2E4D-D4C9-4ADB-92C8-2EB735376E85}"/>
              </a:ext>
            </a:extLst>
          </p:cNvPr>
          <p:cNvSpPr txBox="1"/>
          <p:nvPr/>
        </p:nvSpPr>
        <p:spPr>
          <a:xfrm>
            <a:off x="8421565" y="5461854"/>
            <a:ext cx="31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"I'll Be Back"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242470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Anderson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24743"/>
      </p:ext>
    </p:extLst>
  </p:cSld>
  <p:clrMapOvr>
    <a:masterClrMapping/>
  </p:clrMapOvr>
  <p:transition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0253A21-D1B8-49DD-82F4-AD643CD49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4739"/>
            <a:ext cx="10515600" cy="5873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NAME: Gustavo </a:t>
            </a: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NATIONALITY: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Brazilian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BIRTH: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11th, in 2001</a:t>
            </a: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AGE: 17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PROFESSION: He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MARITAL STATUS: He dates </a:t>
            </a: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CHILDREN: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does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8E7E7219-602F-4AC6-90D3-43251F1D8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433754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86077"/>
      </p:ext>
    </p:extLst>
  </p:cSld>
  <p:clrMapOvr>
    <a:masterClrMapping/>
  </p:clrMapOvr>
  <p:transition spd="slow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Vinicius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25331"/>
      </p:ext>
    </p:extLst>
  </p:cSld>
  <p:clrMapOvr>
    <a:masterClrMapping/>
  </p:clrMapOvr>
  <p:transition spd="slow"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" name="Imagem 19" descr="Uma imagem contendo ao ar livre, vestuário, pessoa, mulher&#10;&#10;Descrição gerada com muito alta confiança">
            <a:extLst>
              <a:ext uri="{FF2B5EF4-FFF2-40B4-BE49-F238E27FC236}">
                <a16:creationId xmlns:a16="http://schemas.microsoft.com/office/drawing/2014/main" xmlns="" id="{D2B3C2B2-A71B-4EE0-8F03-1534EDFB8B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7329" r="-1" b="32065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Avril Lavigne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23">
            <a:extLst>
              <a:ext uri="{FF2B5EF4-FFF2-40B4-BE49-F238E27FC236}">
                <a16:creationId xmlns:a16="http://schemas.microsoft.com/office/drawing/2014/main" xmlns="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5">
            <a:extLst>
              <a:ext uri="{FF2B5EF4-FFF2-40B4-BE49-F238E27FC236}">
                <a16:creationId xmlns:a16="http://schemas.microsoft.com/office/drawing/2014/main" xmlns="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24">
            <a:extLst>
              <a:ext uri="{FF2B5EF4-FFF2-40B4-BE49-F238E27FC236}">
                <a16:creationId xmlns:a16="http://schemas.microsoft.com/office/drawing/2014/main" xmlns="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xmlns="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xmlns="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9">
            <a:extLst>
              <a:ext uri="{FF2B5EF4-FFF2-40B4-BE49-F238E27FC236}">
                <a16:creationId xmlns:a16="http://schemas.microsoft.com/office/drawing/2014/main" xmlns="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Isosceles Triangle 29">
            <a:extLst>
              <a:ext uri="{FF2B5EF4-FFF2-40B4-BE49-F238E27FC236}">
                <a16:creationId xmlns:a16="http://schemas.microsoft.com/office/drawing/2014/main" xmlns="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487BFA6A-C17A-40A4-8577-402E87EC5301}"/>
              </a:ext>
            </a:extLst>
          </p:cNvPr>
          <p:cNvSpPr/>
          <p:nvPr/>
        </p:nvSpPr>
        <p:spPr>
          <a:xfrm>
            <a:off x="9929463" y="6488668"/>
            <a:ext cx="223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Aluno: José Vinícius</a:t>
            </a:r>
          </a:p>
        </p:txBody>
      </p:sp>
    </p:spTree>
    <p:extLst>
      <p:ext uri="{BB962C8B-B14F-4D97-AF65-F5344CB8AC3E}">
        <p14:creationId xmlns:p14="http://schemas.microsoft.com/office/powerpoint/2010/main" val="2354372587"/>
      </p:ext>
    </p:extLst>
  </p:cSld>
  <p:clrMapOvr>
    <a:masterClrMapping/>
  </p:clrMapOvr>
  <p:transition spd="slow"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Calvin Harris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rtlCol="0">
            <a:normAutofit/>
          </a:bodyPr>
          <a:lstStyle/>
          <a:p>
            <a:pPr rtl="0"/>
            <a:endParaRPr lang="pt-BR" dirty="0"/>
          </a:p>
          <a:p>
            <a:r>
              <a:rPr lang="pt-BR" dirty="0"/>
              <a:t> </a:t>
            </a:r>
            <a:r>
              <a:rPr lang="pt-BR" dirty="0" err="1"/>
              <a:t>Name</a:t>
            </a:r>
            <a:r>
              <a:rPr lang="pt-BR" dirty="0"/>
              <a:t>: </a:t>
            </a:r>
            <a:r>
              <a:rPr lang="en-US" dirty="0"/>
              <a:t>Adam Richard Wile, better known as Calvin Harris;</a:t>
            </a:r>
            <a:endParaRPr lang="pt-BR" dirty="0"/>
          </a:p>
          <a:p>
            <a:r>
              <a:rPr lang="pt-BR" dirty="0" err="1"/>
              <a:t>Nationality</a:t>
            </a:r>
            <a:r>
              <a:rPr lang="pt-BR" dirty="0"/>
              <a:t>: </a:t>
            </a:r>
            <a:r>
              <a:rPr lang="pt-BR" dirty="0" err="1"/>
              <a:t>Scottish</a:t>
            </a:r>
            <a:r>
              <a:rPr lang="pt-BR" dirty="0"/>
              <a:t>;</a:t>
            </a:r>
          </a:p>
          <a:p>
            <a:r>
              <a:rPr lang="pt-BR" dirty="0" err="1"/>
              <a:t>Birth</a:t>
            </a:r>
            <a:r>
              <a:rPr lang="pt-BR" dirty="0"/>
              <a:t>: </a:t>
            </a:r>
            <a:r>
              <a:rPr lang="pt-BR" dirty="0" err="1"/>
              <a:t>January</a:t>
            </a:r>
            <a:r>
              <a:rPr lang="pt-BR" dirty="0"/>
              <a:t> 17, 1984;</a:t>
            </a:r>
          </a:p>
          <a:p>
            <a:r>
              <a:rPr lang="pt-BR" dirty="0"/>
              <a:t>Age: 35 </a:t>
            </a:r>
            <a:r>
              <a:rPr lang="pt-BR" dirty="0" err="1"/>
              <a:t>years</a:t>
            </a:r>
            <a:r>
              <a:rPr lang="pt-BR" dirty="0"/>
              <a:t> </a:t>
            </a:r>
            <a:r>
              <a:rPr lang="pt-BR" dirty="0" err="1"/>
              <a:t>old</a:t>
            </a:r>
            <a:endParaRPr lang="pt-BR" dirty="0"/>
          </a:p>
          <a:p>
            <a:r>
              <a:rPr lang="pt-BR" dirty="0" err="1"/>
              <a:t>Profession</a:t>
            </a:r>
            <a:r>
              <a:rPr lang="pt-BR" dirty="0"/>
              <a:t>: </a:t>
            </a:r>
            <a:r>
              <a:rPr lang="en-US" dirty="0"/>
              <a:t>Producer, musician, lyricist, singer, composer and DJ;</a:t>
            </a:r>
          </a:p>
          <a:p>
            <a:r>
              <a:rPr lang="en-US" dirty="0"/>
              <a:t>Marital Status: none</a:t>
            </a:r>
            <a:endParaRPr lang="pt-BR" dirty="0"/>
          </a:p>
        </p:txBody>
      </p:sp>
      <p:pic>
        <p:nvPicPr>
          <p:cNvPr id="3" name="Imagem 2" descr="Uma imagem contendo pessoa, parede, homem, interior&#10;&#10;Descrição gerada com muito alta confiança">
            <a:extLst>
              <a:ext uri="{FF2B5EF4-FFF2-40B4-BE49-F238E27FC236}">
                <a16:creationId xmlns:a16="http://schemas.microsoft.com/office/drawing/2014/main" xmlns="" id="{D94E3074-579A-4361-A56C-12E31B8C9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r="51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BCB5F6A-9EB0-40B0-9D13-3023E9A20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12D8C9CC-2DCA-4CFA-862B-8E9169396527}"/>
              </a:ext>
            </a:extLst>
          </p:cNvPr>
          <p:cNvSpPr/>
          <p:nvPr/>
        </p:nvSpPr>
        <p:spPr>
          <a:xfrm>
            <a:off x="9893657" y="6488668"/>
            <a:ext cx="223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Aluno: José Vinícius</a:t>
            </a:r>
          </a:p>
        </p:txBody>
      </p:sp>
    </p:spTree>
    <p:extLst>
      <p:ext uri="{BB962C8B-B14F-4D97-AF65-F5344CB8AC3E}">
        <p14:creationId xmlns:p14="http://schemas.microsoft.com/office/powerpoint/2010/main" val="56685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Pedro Neto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98856"/>
      </p:ext>
    </p:extLst>
  </p:cSld>
  <p:clrMapOvr>
    <a:masterClrMapping/>
  </p:clrMapOvr>
  <p:transition spd="slow"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6E3C783-9FDD-4BC3-A770-E754C0BCB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380" r="2" b="34328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AFAAE91-6078-4BA6-8125-6CC6A3B3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563" y="1678665"/>
            <a:ext cx="4326145" cy="2372168"/>
          </a:xfrm>
        </p:spPr>
        <p:txBody>
          <a:bodyPr>
            <a:normAutofit/>
          </a:bodyPr>
          <a:lstStyle/>
          <a:p>
            <a:r>
              <a:rPr lang="pt-BR" dirty="0"/>
              <a:t>Diego </a:t>
            </a:r>
            <a:r>
              <a:rPr lang="pt-BR" dirty="0" err="1"/>
              <a:t>Forlan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42DCB6B-273D-41B2-8ABD-981D0D6B8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0563" y="4050833"/>
            <a:ext cx="3893440" cy="1096899"/>
          </a:xfrm>
        </p:spPr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9E63785C-7F1A-4458-AA7C-4F115BA20F20}"/>
              </a:ext>
            </a:extLst>
          </p:cNvPr>
          <p:cNvSpPr/>
          <p:nvPr/>
        </p:nvSpPr>
        <p:spPr>
          <a:xfrm>
            <a:off x="9557541" y="6488668"/>
            <a:ext cx="2634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Aluno: Pedro Fernandes</a:t>
            </a:r>
          </a:p>
        </p:txBody>
      </p:sp>
    </p:spTree>
    <p:extLst>
      <p:ext uri="{BB962C8B-B14F-4D97-AF65-F5344CB8AC3E}">
        <p14:creationId xmlns:p14="http://schemas.microsoft.com/office/powerpoint/2010/main" val="245628167"/>
      </p:ext>
    </p:extLst>
  </p:cSld>
  <p:clrMapOvr>
    <a:masterClrMapping/>
  </p:clrMapOvr>
  <p:transition spd="slow"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1F4BF9-EBBA-4386-82E0-F6B55D81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pt-BR" dirty="0"/>
              <a:t>Casemiro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87B7FED-3345-4C30-9F60-501D5A0C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941602" cy="3880773"/>
          </a:xfrm>
        </p:spPr>
        <p:txBody>
          <a:bodyPr>
            <a:normAutofit/>
          </a:bodyPr>
          <a:lstStyle/>
          <a:p>
            <a:r>
              <a:rPr lang="pt-BR" dirty="0" err="1"/>
              <a:t>Name</a:t>
            </a:r>
            <a:r>
              <a:rPr lang="pt-BR" dirty="0"/>
              <a:t>: Carlos Henrique “Casemiro”</a:t>
            </a:r>
          </a:p>
          <a:p>
            <a:r>
              <a:rPr lang="pt-BR" dirty="0" err="1"/>
              <a:t>Nationality</a:t>
            </a:r>
            <a:r>
              <a:rPr lang="pt-BR" dirty="0"/>
              <a:t>: </a:t>
            </a:r>
            <a:r>
              <a:rPr lang="pt-BR" dirty="0" err="1"/>
              <a:t>Brazillian</a:t>
            </a:r>
            <a:endParaRPr lang="pt-BR" dirty="0"/>
          </a:p>
          <a:p>
            <a:r>
              <a:rPr lang="pt-BR" dirty="0" err="1"/>
              <a:t>Birth</a:t>
            </a:r>
            <a:r>
              <a:rPr lang="pt-BR" dirty="0"/>
              <a:t>: 23th </a:t>
            </a:r>
            <a:r>
              <a:rPr lang="pt-BR" dirty="0" err="1"/>
              <a:t>February</a:t>
            </a:r>
            <a:r>
              <a:rPr lang="pt-BR" dirty="0"/>
              <a:t>, 1992</a:t>
            </a:r>
          </a:p>
          <a:p>
            <a:r>
              <a:rPr lang="pt-BR" dirty="0"/>
              <a:t>Age: 27 </a:t>
            </a:r>
            <a:r>
              <a:rPr lang="pt-BR" dirty="0" err="1"/>
              <a:t>years</a:t>
            </a:r>
            <a:r>
              <a:rPr lang="pt-BR" dirty="0"/>
              <a:t> </a:t>
            </a:r>
            <a:r>
              <a:rPr lang="pt-BR" dirty="0" err="1"/>
              <a:t>old</a:t>
            </a:r>
            <a:endParaRPr lang="pt-BR" dirty="0"/>
          </a:p>
          <a:p>
            <a:r>
              <a:rPr lang="pt-BR" dirty="0" err="1"/>
              <a:t>Profession</a:t>
            </a:r>
            <a:r>
              <a:rPr lang="pt-BR" dirty="0"/>
              <a:t>: Soccer Player</a:t>
            </a:r>
          </a:p>
          <a:p>
            <a:r>
              <a:rPr lang="en-US" dirty="0"/>
              <a:t>Married : Yes, With Anna Mariana </a:t>
            </a:r>
            <a:r>
              <a:rPr lang="en-US" dirty="0" err="1"/>
              <a:t>Casimiro</a:t>
            </a:r>
            <a:endParaRPr lang="en-US" dirty="0"/>
          </a:p>
          <a:p>
            <a:r>
              <a:rPr lang="pt-BR" dirty="0" err="1"/>
              <a:t>Children</a:t>
            </a:r>
            <a:r>
              <a:rPr lang="pt-BR" dirty="0"/>
              <a:t>: </a:t>
            </a:r>
            <a:r>
              <a:rPr lang="pt-BR" dirty="0" err="1"/>
              <a:t>One</a:t>
            </a:r>
            <a:r>
              <a:rPr lang="pt-BR" dirty="0"/>
              <a:t> </a:t>
            </a:r>
            <a:r>
              <a:rPr lang="pt-BR" dirty="0" err="1"/>
              <a:t>kid</a:t>
            </a:r>
            <a:r>
              <a:rPr lang="pt-BR" dirty="0"/>
              <a:t> (Sara)</a:t>
            </a:r>
          </a:p>
        </p:txBody>
      </p:sp>
      <p:pic>
        <p:nvPicPr>
          <p:cNvPr id="4" name="Imagem 3" descr="Uma imagem contendo pessoa, grama, futebol, jogador&#10;&#10;Descrição gerada com muito alta confiança">
            <a:extLst>
              <a:ext uri="{FF2B5EF4-FFF2-40B4-BE49-F238E27FC236}">
                <a16:creationId xmlns:a16="http://schemas.microsoft.com/office/drawing/2014/main" xmlns="" id="{10B24A1C-DE4D-4A25-851F-6C29A0034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5149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3BCB5F6A-9EB0-40B0-9D13-3023E9A20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A4607D4A-BABA-4373-8D30-3239CA052DED}"/>
              </a:ext>
            </a:extLst>
          </p:cNvPr>
          <p:cNvSpPr/>
          <p:nvPr/>
        </p:nvSpPr>
        <p:spPr>
          <a:xfrm>
            <a:off x="9546724" y="6271551"/>
            <a:ext cx="264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Aluno: Pedro Fernandes</a:t>
            </a:r>
          </a:p>
        </p:txBody>
      </p:sp>
    </p:spTree>
    <p:extLst>
      <p:ext uri="{BB962C8B-B14F-4D97-AF65-F5344CB8AC3E}">
        <p14:creationId xmlns:p14="http://schemas.microsoft.com/office/powerpoint/2010/main" val="3329043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ior, chão, pessoa, mesa&#10;&#10;Descrição gerada com muito alta confiança">
            <a:extLst>
              <a:ext uri="{FF2B5EF4-FFF2-40B4-BE49-F238E27FC236}">
                <a16:creationId xmlns:a16="http://schemas.microsoft.com/office/drawing/2014/main" xmlns="" id="{AF8624D4-3AD9-47F4-A85F-D474F911C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0" r="-2" b="11261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104DB4-CCF6-4A73-A7D9-8D61690D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Pedro Fernandes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FB6DD67-1449-4BA2-98CE-939045E66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Century Gothic" panose="020B0502020202020204" pitchFamily="34" charset="0"/>
              <a:buChar char="►"/>
            </a:pPr>
            <a:r>
              <a:rPr lang="en-US" sz="2000" dirty="0"/>
              <a:t>Name: Pedro Fernandes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en-US" sz="2000" dirty="0"/>
              <a:t>Nationality: </a:t>
            </a:r>
            <a:r>
              <a:rPr lang="en-US" sz="2000" dirty="0" err="1"/>
              <a:t>Brazillian</a:t>
            </a:r>
            <a:endParaRPr lang="en-US" sz="2000" dirty="0"/>
          </a:p>
          <a:p>
            <a:pPr>
              <a:buFont typeface="Century Gothic" panose="020B0502020202020204" pitchFamily="34" charset="0"/>
              <a:buChar char="►"/>
            </a:pPr>
            <a:r>
              <a:rPr lang="en-US" sz="2000" dirty="0"/>
              <a:t>Profession/Occupation: Student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en-US" sz="2000" dirty="0"/>
              <a:t>Birth: 9th April, 2002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en-US" sz="2000" dirty="0"/>
              <a:t>Age: 16 Years Old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en-US" sz="2000" dirty="0"/>
              <a:t>Married: No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en-US" sz="2000" dirty="0"/>
              <a:t>Children: None</a:t>
            </a:r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xmlns="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xmlns="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4">
            <a:extLst>
              <a:ext uri="{FF2B5EF4-FFF2-40B4-BE49-F238E27FC236}">
                <a16:creationId xmlns:a16="http://schemas.microsoft.com/office/drawing/2014/main" xmlns="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xmlns="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xmlns="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xmlns="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29">
            <a:extLst>
              <a:ext uri="{FF2B5EF4-FFF2-40B4-BE49-F238E27FC236}">
                <a16:creationId xmlns:a16="http://schemas.microsoft.com/office/drawing/2014/main" xmlns="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766BCB00-15FC-4225-94BA-558CF5B7F2FB}"/>
              </a:ext>
            </a:extLst>
          </p:cNvPr>
          <p:cNvSpPr/>
          <p:nvPr/>
        </p:nvSpPr>
        <p:spPr>
          <a:xfrm>
            <a:off x="9516717" y="6488668"/>
            <a:ext cx="264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Aluno: Pedro Fernandes</a:t>
            </a:r>
          </a:p>
        </p:txBody>
      </p:sp>
    </p:spTree>
    <p:extLst>
      <p:ext uri="{BB962C8B-B14F-4D97-AF65-F5344CB8AC3E}">
        <p14:creationId xmlns:p14="http://schemas.microsoft.com/office/powerpoint/2010/main" val="4023926533"/>
      </p:ext>
    </p:extLst>
  </p:cSld>
  <p:clrMapOvr>
    <a:masterClrMapping/>
  </p:clrMapOvr>
  <p:transition spd="slow">
    <p:cov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 err="1">
                <a:latin typeface="Adventure" panose="04020700000000000000" pitchFamily="82" charset="0"/>
              </a:rPr>
              <a:t>Luis</a:t>
            </a:r>
            <a:r>
              <a:rPr lang="pt-BR" sz="6000" dirty="0">
                <a:latin typeface="Adventure" panose="04020700000000000000" pitchFamily="82" charset="0"/>
              </a:rPr>
              <a:t> </a:t>
            </a:r>
            <a:r>
              <a:rPr lang="pt-BR" sz="6000" dirty="0" err="1">
                <a:latin typeface="Adventure" panose="04020700000000000000" pitchFamily="82" charset="0"/>
              </a:rPr>
              <a:t>Antonio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35788"/>
      </p:ext>
    </p:extLst>
  </p:cSld>
  <p:clrMapOvr>
    <a:masterClrMapping/>
  </p:clrMapOvr>
  <p:transition spd="slow">
    <p:cove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13248" y="1294089"/>
            <a:ext cx="8229600" cy="1143000"/>
          </a:xfrm>
        </p:spPr>
        <p:txBody>
          <a:bodyPr/>
          <a:lstStyle/>
          <a:p>
            <a:r>
              <a:rPr lang="pt-BR" dirty="0"/>
              <a:t>LLOSA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Mario Vargas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LLosa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Nationality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Peruvian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Birth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March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28th in 1936 </a:t>
            </a:r>
          </a:p>
          <a:p>
            <a:pPr marL="0" indent="0" algn="just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Age: 82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Occupation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Writer,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politician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journalist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essayist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college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professor </a:t>
            </a:r>
          </a:p>
          <a:p>
            <a:pPr marL="0" indent="0" algn="just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Marital Status: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Married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Patricia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Llosa</a:t>
            </a: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Álvaro Vargas Llosa, Gonzalo Vargas Llosa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Morgana Vargas Llosa</a:t>
            </a:r>
          </a:p>
          <a:p>
            <a:endParaRPr lang="pt-B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30173"/>
            <a:ext cx="3960440" cy="327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855169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sultado de imagem para GANDHI">
            <a:extLst>
              <a:ext uri="{FF2B5EF4-FFF2-40B4-BE49-F238E27FC236}">
                <a16:creationId xmlns:a16="http://schemas.microsoft.com/office/drawing/2014/main" xmlns="" id="{5F3721C3-3517-4787-AF80-9E328C84D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1209"/>
            <a:ext cx="12164333" cy="91167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2" name="Picture 4" descr="Resultado de imagem para GANDHI">
            <a:extLst>
              <a:ext uri="{FF2B5EF4-FFF2-40B4-BE49-F238E27FC236}">
                <a16:creationId xmlns:a16="http://schemas.microsoft.com/office/drawing/2014/main" xmlns="" id="{DB3C3242-0EFB-4456-915C-53B7FEF88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043" y="159456"/>
            <a:ext cx="2248792" cy="33779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C75B502-EDF8-4FA1-8992-82D203FE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970300"/>
            <a:ext cx="10515600" cy="88460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NAME:</a:t>
            </a:r>
            <a:r>
              <a:rPr lang="pt-BR" sz="3200" b="1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</a:rPr>
              <a:t>Mahatma Ghandi </a:t>
            </a:r>
            <a:r>
              <a:rPr lang="pt-BR" sz="2400" dirty="0">
                <a:latin typeface="Bahnschrift" panose="020B0502040204020203" pitchFamily="34" charset="0"/>
              </a:rPr>
              <a:t/>
            </a:r>
            <a:br>
              <a:rPr lang="pt-BR" sz="2400" dirty="0">
                <a:latin typeface="Bahnschrift" panose="020B0502040204020203" pitchFamily="34" charset="0"/>
              </a:rPr>
            </a:b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NATIONALITY</a:t>
            </a:r>
            <a:r>
              <a:rPr lang="pt-BR" sz="3200" b="1" dirty="0">
                <a:latin typeface="Bahnschrift" panose="020B0502040204020203" pitchFamily="34" charset="0"/>
                <a:ea typeface="MingLiU-ExtB" panose="02020500000000000000" pitchFamily="18" charset="-120"/>
              </a:rPr>
              <a:t>: </a:t>
            </a:r>
            <a: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Indian</a:t>
            </a:r>
            <a:r>
              <a:rPr lang="pt-BR" sz="2400" dirty="0">
                <a:latin typeface="Bahnschrift" panose="020B0502040204020203" pitchFamily="34" charset="0"/>
                <a:ea typeface="MingLiU-ExtB" panose="02020500000000000000" pitchFamily="18" charset="-120"/>
              </a:rPr>
              <a:t/>
            </a:r>
            <a:br>
              <a:rPr lang="pt-BR" sz="2400" dirty="0">
                <a:latin typeface="Bahnschrift" panose="020B0502040204020203" pitchFamily="34" charset="0"/>
                <a:ea typeface="MingLiU-ExtB" panose="02020500000000000000" pitchFamily="18" charset="-120"/>
              </a:rPr>
            </a:b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BIRTH: </a:t>
            </a:r>
            <a: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Octuber, 2nd in 1869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/>
            </a:r>
            <a:b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</a:b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AGE: </a:t>
            </a:r>
            <a: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79 years-old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/>
            </a:r>
            <a:b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</a:b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DEATH: </a:t>
            </a:r>
            <a: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January, 30th in 1948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/>
            </a:r>
            <a:b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</a:b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OCCUPATION</a:t>
            </a:r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:</a:t>
            </a:r>
            <a:r>
              <a:rPr lang="pt-BR" sz="2800" b="1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 </a:t>
            </a:r>
            <a: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Leader of the Indian</a:t>
            </a:r>
            <a:b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</a:br>
            <a: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Independence movement in British-ruled </a:t>
            </a:r>
            <a:b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</a:br>
            <a: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India.</a:t>
            </a:r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/>
            </a:r>
            <a:br>
              <a:rPr lang="pt-BR" sz="28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</a:b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MARITAL STATUS: </a:t>
            </a:r>
            <a: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Married with Kasturba</a:t>
            </a:r>
            <a:b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</a:br>
            <a: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 Gandhi</a:t>
            </a:r>
            <a:b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</a:b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CHILDRENS: </a:t>
            </a:r>
            <a: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Harilal, Devdas, Ramdas and</a:t>
            </a:r>
            <a:b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</a:br>
            <a: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Manilal.</a:t>
            </a:r>
            <a:br>
              <a:rPr lang="pt-BR" sz="2800" dirty="0">
                <a:solidFill>
                  <a:srgbClr val="C00000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</a:br>
            <a:r>
              <a:rPr lang="pt-BR" sz="3900" b="1" i="1" dirty="0">
                <a:latin typeface="MingLiU-ExtB" panose="02020500000000000000" pitchFamily="18" charset="-120"/>
                <a:ea typeface="MingLiU-ExtB" panose="02020500000000000000" pitchFamily="18" charset="-120"/>
              </a:rPr>
              <a:t/>
            </a:r>
            <a:br>
              <a:rPr lang="pt-BR" sz="3900" b="1" i="1" dirty="0">
                <a:latin typeface="MingLiU-ExtB" panose="02020500000000000000" pitchFamily="18" charset="-120"/>
                <a:ea typeface="MingLiU-ExtB" panose="02020500000000000000" pitchFamily="18" charset="-120"/>
              </a:rPr>
            </a:br>
            <a:r>
              <a:rPr lang="pt-B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/>
            </a:r>
            <a:br>
              <a:rPr lang="pt-B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</a:br>
            <a:r>
              <a:rPr lang="pt-B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/>
            </a:r>
            <a:br>
              <a:rPr lang="pt-B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</a:br>
            <a:r>
              <a:rPr lang="pt-BR" sz="3600" dirty="0">
                <a:latin typeface="Bahnschrift" panose="020B0502040204020203" pitchFamily="34" charset="0"/>
                <a:ea typeface="MingLiU-ExtB" panose="02020500000000000000" pitchFamily="18" charset="-120"/>
              </a:rPr>
              <a:t/>
            </a:r>
            <a:br>
              <a:rPr lang="pt-BR" sz="3600" dirty="0">
                <a:latin typeface="Bahnschrift" panose="020B0502040204020203" pitchFamily="34" charset="0"/>
                <a:ea typeface="MingLiU-ExtB" panose="02020500000000000000" pitchFamily="18" charset="-120"/>
              </a:rPr>
            </a:br>
            <a:endParaRPr lang="pt-BR" sz="3600" dirty="0">
              <a:latin typeface="Bahnschrift" panose="020B0502040204020203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8F89247-4E02-4C0E-8B46-FED3BFF95921}"/>
              </a:ext>
            </a:extLst>
          </p:cNvPr>
          <p:cNvSpPr txBox="1"/>
          <p:nvPr/>
        </p:nvSpPr>
        <p:spPr>
          <a:xfrm>
            <a:off x="-305023" y="6441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7200" b="1" spc="600" dirty="0">
                <a:solidFill>
                  <a:srgbClr val="C00000"/>
                </a:solidFill>
                <a:latin typeface="Bahnschrift" panose="020B0502040204020203" pitchFamily="34" charset="0"/>
              </a:rPr>
              <a:t>GHANDI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B395A30E-0735-428A-9BA2-740CD0FF4695}"/>
              </a:ext>
            </a:extLst>
          </p:cNvPr>
          <p:cNvSpPr txBox="1"/>
          <p:nvPr/>
        </p:nvSpPr>
        <p:spPr>
          <a:xfrm>
            <a:off x="2096017" y="-19460"/>
            <a:ext cx="3313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sz="1600" dirty="0">
                <a:solidFill>
                  <a:prstClr val="black"/>
                </a:solidFill>
                <a:latin typeface="Bahnschrift" panose="020B0502040204020203" pitchFamily="34" charset="0"/>
                <a:ea typeface="MingLiU-ExtB" panose="02020500000000000000" pitchFamily="18" charset="-120"/>
              </a:rPr>
              <a:t>Anderson Monteiro</a:t>
            </a:r>
          </a:p>
        </p:txBody>
      </p:sp>
    </p:spTree>
    <p:extLst>
      <p:ext uri="{BB962C8B-B14F-4D97-AF65-F5344CB8AC3E}">
        <p14:creationId xmlns:p14="http://schemas.microsoft.com/office/powerpoint/2010/main" val="1262116313"/>
      </p:ext>
    </p:extLst>
  </p:cSld>
  <p:clrMapOvr>
    <a:masterClrMapping/>
  </p:clrMapOvr>
  <p:transition spd="slow">
    <p:cove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1504" y="357130"/>
            <a:ext cx="8229600" cy="1143000"/>
          </a:xfrm>
        </p:spPr>
        <p:txBody>
          <a:bodyPr/>
          <a:lstStyle/>
          <a:p>
            <a:r>
              <a:rPr lang="pt-BR" dirty="0"/>
              <a:t>BATMAN (Bruce Wayne)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07568" y="1587229"/>
            <a:ext cx="7315200" cy="353952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Batman (Bruce Wayne)</a:t>
            </a: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Nationality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American</a:t>
            </a: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Birth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February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19th in 1916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1939</a:t>
            </a:r>
          </a:p>
          <a:p>
            <a:pPr marL="0" indent="0" algn="just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Age: 80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103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Occupation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tycoon, Philanthropist, Owner of the Wayne Enterprises Corporation, Masked Watcher, Defender of the law, Detective, Leader of the Corporation and Batman.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Marital Status: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Married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Selina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Kyle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Helena Wayne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039" y="185818"/>
            <a:ext cx="3168352" cy="224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63" y="4632576"/>
            <a:ext cx="3396904" cy="216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094814"/>
      </p:ext>
    </p:extLst>
  </p:cSld>
  <p:clrMapOvr>
    <a:masterClrMapping/>
  </p:clrMapOvr>
  <p:transition spd="slow">
    <p:cover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 err="1">
                <a:latin typeface="Adventure" panose="04020700000000000000" pitchFamily="82" charset="0"/>
              </a:rPr>
              <a:t>Andre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206510"/>
      </p:ext>
    </p:extLst>
  </p:cSld>
  <p:clrMapOvr>
    <a:masterClrMapping/>
  </p:clrMapOvr>
  <p:transition spd="slow">
    <p:cover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B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524000" y="-14610"/>
            <a:ext cx="9144000" cy="68726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908720"/>
            <a:ext cx="8946821" cy="563464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250881" y="-14610"/>
            <a:ext cx="3708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Omar Sharif</a:t>
            </a:r>
          </a:p>
        </p:txBody>
      </p:sp>
      <p:sp>
        <p:nvSpPr>
          <p:cNvPr id="7" name="Meio-quadro 6"/>
          <p:cNvSpPr/>
          <p:nvPr/>
        </p:nvSpPr>
        <p:spPr>
          <a:xfrm>
            <a:off x="1631504" y="908720"/>
            <a:ext cx="1224136" cy="1224136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Meio-quadro 7"/>
          <p:cNvSpPr/>
          <p:nvPr/>
        </p:nvSpPr>
        <p:spPr>
          <a:xfrm flipH="1" flipV="1">
            <a:off x="9264352" y="5445224"/>
            <a:ext cx="1350322" cy="107704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3364541"/>
      </p:ext>
    </p:extLst>
  </p:cSld>
  <p:clrMapOvr>
    <a:masterClrMapping/>
  </p:clrMapOvr>
  <p:transition spd="slow">
    <p:cove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A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pt-B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260648"/>
            <a:ext cx="3218889" cy="271048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964902" y="982178"/>
            <a:ext cx="8602035" cy="48936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defTabSz="914400"/>
            <a:r>
              <a:rPr lang="pt-BR" sz="2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anose="030F0702030302020204" pitchFamily="66" charset="0"/>
              </a:rPr>
              <a:t>My name’s Wendel bezerra</a:t>
            </a:r>
          </a:p>
          <a:p>
            <a:pPr defTabSz="914400"/>
            <a:endParaRPr lang="pt-BR" sz="2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omic Sans MS" panose="030F0702030302020204" pitchFamily="66" charset="0"/>
            </a:endParaRPr>
          </a:p>
          <a:p>
            <a:pPr defTabSz="914400"/>
            <a:r>
              <a:rPr lang="pt-BR" sz="2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anose="030F0702030302020204" pitchFamily="66" charset="0"/>
              </a:rPr>
              <a:t>I’m Brazilian</a:t>
            </a:r>
          </a:p>
          <a:p>
            <a:pPr defTabSz="914400"/>
            <a:endParaRPr lang="pt-BR" sz="2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omic Sans MS" panose="030F0702030302020204" pitchFamily="66" charset="0"/>
            </a:endParaRPr>
          </a:p>
          <a:p>
            <a:pPr defTabSz="914400"/>
            <a:r>
              <a:rPr lang="pt-BR" sz="2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anose="030F0702030302020204" pitchFamily="66" charset="0"/>
              </a:rPr>
              <a:t>I was born in June, 18th 1974</a:t>
            </a:r>
          </a:p>
          <a:p>
            <a:pPr defTabSz="914400"/>
            <a:endParaRPr lang="pt-BR" sz="2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omic Sans MS" panose="030F0702030302020204" pitchFamily="66" charset="0"/>
            </a:endParaRPr>
          </a:p>
          <a:p>
            <a:pPr defTabSz="914400"/>
            <a:r>
              <a:rPr lang="pt-BR" sz="2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anose="030F0702030302020204" pitchFamily="66" charset="0"/>
              </a:rPr>
              <a:t>I’m 44</a:t>
            </a:r>
          </a:p>
          <a:p>
            <a:pPr defTabSz="914400"/>
            <a:endParaRPr lang="pt-BR" sz="2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omic Sans MS" panose="030F0702030302020204" pitchFamily="66" charset="0"/>
            </a:endParaRPr>
          </a:p>
          <a:p>
            <a:pPr defTabSz="914400"/>
            <a:r>
              <a:rPr lang="pt-BR" sz="2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anose="030F0702030302020204" pitchFamily="66" charset="0"/>
              </a:rPr>
              <a:t>I’m voice actor, actor, dubbing director and speaker.</a:t>
            </a:r>
          </a:p>
          <a:p>
            <a:pPr defTabSz="914400"/>
            <a:endParaRPr lang="pt-BR" sz="2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omic Sans MS" panose="030F0702030302020204" pitchFamily="66" charset="0"/>
            </a:endParaRPr>
          </a:p>
          <a:p>
            <a:pPr defTabSz="914400"/>
            <a:r>
              <a:rPr lang="pt-BR" sz="2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anose="030F0702030302020204" pitchFamily="66" charset="0"/>
              </a:rPr>
              <a:t>I am married to Aline Larcerda.</a:t>
            </a:r>
          </a:p>
          <a:p>
            <a:pPr defTabSz="914400"/>
            <a:endParaRPr lang="pt-BR" sz="2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omic Sans MS" panose="030F0702030302020204" pitchFamily="66" charset="0"/>
            </a:endParaRPr>
          </a:p>
          <a:p>
            <a:pPr defTabSz="914400"/>
            <a:r>
              <a:rPr lang="pt-BR" sz="2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anose="030F0702030302020204" pitchFamily="66" charset="0"/>
              </a:rPr>
              <a:t>I have 3 childrens: Melissa, Enzo and Eric.</a:t>
            </a:r>
            <a:endParaRPr lang="pt-BR" sz="2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alibri"/>
            </a:endParaRPr>
          </a:p>
        </p:txBody>
      </p:sp>
      <p:sp>
        <p:nvSpPr>
          <p:cNvPr id="8" name="Meio-quadro 7"/>
          <p:cNvSpPr/>
          <p:nvPr/>
        </p:nvSpPr>
        <p:spPr>
          <a:xfrm>
            <a:off x="7176120" y="225874"/>
            <a:ext cx="1224136" cy="898871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Meio-quadro 8"/>
          <p:cNvSpPr/>
          <p:nvPr/>
        </p:nvSpPr>
        <p:spPr>
          <a:xfrm flipH="1" flipV="1">
            <a:off x="9408368" y="2132856"/>
            <a:ext cx="1121577" cy="86438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927648" y="58847"/>
            <a:ext cx="2714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pt-BR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WENDEL</a:t>
            </a:r>
          </a:p>
        </p:txBody>
      </p:sp>
    </p:spTree>
    <p:extLst>
      <p:ext uri="{BB962C8B-B14F-4D97-AF65-F5344CB8AC3E}">
        <p14:creationId xmlns:p14="http://schemas.microsoft.com/office/powerpoint/2010/main" val="2498452272"/>
      </p:ext>
    </p:extLst>
  </p:cSld>
  <p:clrMapOvr>
    <a:masterClrMapping/>
  </p:clrMapOvr>
  <p:transition spd="slow">
    <p:cover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Ryan 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521293"/>
      </p:ext>
    </p:extLst>
  </p:cSld>
  <p:clrMapOvr>
    <a:masterClrMapping/>
  </p:clrMapOvr>
  <p:transition spd="slow">
    <p:cover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arianna huffing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64" y="-10375"/>
            <a:ext cx="9507071" cy="68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799940"/>
      </p:ext>
    </p:extLst>
  </p:cSld>
  <p:clrMapOvr>
    <a:masterClrMapping/>
  </p:clrMapOvr>
  <p:transition spd="slow">
    <p:cover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1400" dirty="0"/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196125" y="2174523"/>
            <a:ext cx="5185873" cy="36387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pt-BR" dirty="0"/>
          </a:p>
          <a:p>
            <a:r>
              <a:rPr lang="pt-BR" dirty="0" err="1"/>
              <a:t>Name</a:t>
            </a:r>
            <a:r>
              <a:rPr lang="pt-BR" dirty="0"/>
              <a:t>: Ashton James Eaton</a:t>
            </a:r>
          </a:p>
          <a:p>
            <a:r>
              <a:rPr lang="pt-BR" dirty="0" err="1"/>
              <a:t>Nacionality</a:t>
            </a:r>
            <a:r>
              <a:rPr lang="pt-BR" dirty="0"/>
              <a:t>: American.</a:t>
            </a:r>
          </a:p>
          <a:p>
            <a:r>
              <a:rPr lang="pt-BR" dirty="0" err="1"/>
              <a:t>Birth</a:t>
            </a:r>
            <a:r>
              <a:rPr lang="pt-BR" dirty="0"/>
              <a:t>: </a:t>
            </a:r>
            <a:r>
              <a:rPr lang="pt-BR" dirty="0" err="1"/>
              <a:t>January</a:t>
            </a:r>
            <a:r>
              <a:rPr lang="pt-BR" dirty="0"/>
              <a:t> 21th, 1988.</a:t>
            </a:r>
          </a:p>
          <a:p>
            <a:r>
              <a:rPr lang="pt-BR" dirty="0"/>
              <a:t>Age: 31 </a:t>
            </a:r>
            <a:r>
              <a:rPr lang="pt-BR" dirty="0" err="1"/>
              <a:t>years</a:t>
            </a:r>
            <a:r>
              <a:rPr lang="pt-BR" dirty="0"/>
              <a:t> </a:t>
            </a:r>
            <a:r>
              <a:rPr lang="pt-BR" dirty="0" err="1"/>
              <a:t>old</a:t>
            </a:r>
            <a:r>
              <a:rPr lang="pt-BR" dirty="0"/>
              <a:t>.</a:t>
            </a:r>
          </a:p>
          <a:p>
            <a:r>
              <a:rPr lang="pt-BR" dirty="0" err="1"/>
              <a:t>Prof</a:t>
            </a:r>
            <a:r>
              <a:rPr lang="pt-BR" dirty="0"/>
              <a:t>: </a:t>
            </a:r>
            <a:r>
              <a:rPr lang="pt-BR" dirty="0" err="1"/>
              <a:t>Former</a:t>
            </a:r>
            <a:r>
              <a:rPr lang="pt-BR" dirty="0"/>
              <a:t> </a:t>
            </a:r>
            <a:r>
              <a:rPr lang="pt-BR" dirty="0" err="1"/>
              <a:t>athlete</a:t>
            </a:r>
            <a:r>
              <a:rPr lang="pt-BR" dirty="0"/>
              <a:t>.</a:t>
            </a:r>
          </a:p>
          <a:p>
            <a:r>
              <a:rPr lang="pt-BR" dirty="0"/>
              <a:t>Status: </a:t>
            </a:r>
            <a:r>
              <a:rPr lang="pt-BR" dirty="0" err="1"/>
              <a:t>Married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Brianne</a:t>
            </a:r>
            <a:r>
              <a:rPr lang="pt-BR" dirty="0"/>
              <a:t> </a:t>
            </a:r>
            <a:r>
              <a:rPr lang="pt-BR" dirty="0" err="1"/>
              <a:t>Theisen</a:t>
            </a:r>
            <a:r>
              <a:rPr lang="pt-BR" dirty="0"/>
              <a:t>-Eaton.</a:t>
            </a:r>
          </a:p>
          <a:p>
            <a:r>
              <a:rPr lang="pt-BR" dirty="0" err="1"/>
              <a:t>Children</a:t>
            </a:r>
            <a:r>
              <a:rPr lang="pt-BR" dirty="0"/>
              <a:t>: Does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children</a:t>
            </a:r>
            <a:r>
              <a:rPr lang="pt-BR" dirty="0"/>
              <a:t>.</a:t>
            </a:r>
          </a:p>
        </p:txBody>
      </p:sp>
      <p:pic>
        <p:nvPicPr>
          <p:cNvPr id="2050" name="Picture 2" descr="https://66.media.tumblr.com/86065d6f75cb3d4b475880552ab4011b/tumblr_oc505yqzWH1stpcodo6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22" y="243586"/>
            <a:ext cx="4381502" cy="637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661246"/>
      </p:ext>
    </p:extLst>
  </p:cSld>
  <p:clrMapOvr>
    <a:masterClrMapping/>
  </p:clrMapOvr>
  <p:transition spd="slow">
    <p:cover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 err="1">
                <a:latin typeface="Adventure" panose="04020700000000000000" pitchFamily="82" charset="0"/>
              </a:rPr>
              <a:t>Dyego</a:t>
            </a:r>
            <a:r>
              <a:rPr lang="pt-BR" sz="6000" dirty="0">
                <a:latin typeface="Adventure" panose="04020700000000000000" pitchFamily="82" charset="0"/>
              </a:rPr>
              <a:t> Vinicius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278"/>
      </p:ext>
    </p:extLst>
  </p:cSld>
  <p:clrMapOvr>
    <a:masterClrMapping/>
  </p:clrMapOvr>
  <p:transition spd="slow">
    <p:cover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A8A527E-7E97-48A3-8719-E81C40A11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478" y="382385"/>
            <a:ext cx="10178322" cy="1492132"/>
          </a:xfrm>
        </p:spPr>
        <p:txBody>
          <a:bodyPr/>
          <a:lstStyle/>
          <a:p>
            <a:r>
              <a:rPr lang="pt-BR" dirty="0"/>
              <a:t>Michael Schumacher</a:t>
            </a:r>
            <a:endParaRPr lang="en-US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A73A471-F1AB-4636-8047-2D8CAAE5B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28" y="1374734"/>
            <a:ext cx="8598628" cy="510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93944"/>
      </p:ext>
    </p:extLst>
  </p:cSld>
  <p:clrMapOvr>
    <a:masterClrMapping/>
  </p:clrMapOvr>
  <p:transition spd="slow">
    <p:cove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F9F33A-DA84-42BB-A9AD-F3FFB539A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Richard Feynman</a:t>
            </a:r>
            <a:endParaRPr lang="en-US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9C8345AD-1522-439B-AEC9-32B8A0669F5D}"/>
              </a:ext>
            </a:extLst>
          </p:cNvPr>
          <p:cNvSpPr/>
          <p:nvPr/>
        </p:nvSpPr>
        <p:spPr>
          <a:xfrm>
            <a:off x="1390650" y="208948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err="1"/>
              <a:t>Name</a:t>
            </a:r>
            <a:r>
              <a:rPr lang="pt-BR" dirty="0"/>
              <a:t>: Richard Phillips Feynman</a:t>
            </a:r>
          </a:p>
          <a:p>
            <a:r>
              <a:rPr lang="pt-BR" dirty="0" err="1"/>
              <a:t>Nacionality</a:t>
            </a:r>
            <a:r>
              <a:rPr lang="pt-BR" dirty="0"/>
              <a:t>:  American</a:t>
            </a:r>
          </a:p>
          <a:p>
            <a:r>
              <a:rPr lang="pt-BR" dirty="0" err="1"/>
              <a:t>Birth</a:t>
            </a:r>
            <a:r>
              <a:rPr lang="pt-BR" dirty="0"/>
              <a:t>: May, 18th, in1918</a:t>
            </a:r>
          </a:p>
          <a:p>
            <a:r>
              <a:rPr lang="pt-BR" dirty="0" err="1"/>
              <a:t>Dead</a:t>
            </a:r>
            <a:r>
              <a:rPr lang="pt-BR" dirty="0"/>
              <a:t>: </a:t>
            </a:r>
            <a:r>
              <a:rPr lang="pt-BR" dirty="0" err="1"/>
              <a:t>February</a:t>
            </a:r>
            <a:r>
              <a:rPr lang="pt-BR" dirty="0"/>
              <a:t>, 15th in 1988</a:t>
            </a:r>
          </a:p>
          <a:p>
            <a:r>
              <a:rPr lang="pt-BR" dirty="0"/>
              <a:t>Age: 69 </a:t>
            </a:r>
            <a:r>
              <a:rPr lang="pt-BR" dirty="0" err="1"/>
              <a:t>years</a:t>
            </a:r>
            <a:r>
              <a:rPr lang="pt-BR" dirty="0"/>
              <a:t> </a:t>
            </a:r>
            <a:r>
              <a:rPr lang="pt-BR" dirty="0" err="1"/>
              <a:t>old</a:t>
            </a:r>
            <a:endParaRPr lang="pt-BR" dirty="0"/>
          </a:p>
          <a:p>
            <a:r>
              <a:rPr lang="pt-BR" dirty="0" err="1"/>
              <a:t>Prof</a:t>
            </a:r>
            <a:r>
              <a:rPr lang="pt-BR" dirty="0"/>
              <a:t>:  </a:t>
            </a:r>
            <a:r>
              <a:rPr lang="pt-BR" dirty="0" err="1"/>
              <a:t>Theoretical</a:t>
            </a:r>
            <a:r>
              <a:rPr lang="pt-BR" dirty="0"/>
              <a:t> </a:t>
            </a:r>
            <a:r>
              <a:rPr lang="pt-BR" dirty="0" err="1"/>
              <a:t>Physicist</a:t>
            </a:r>
            <a:endParaRPr lang="pt-BR" dirty="0"/>
          </a:p>
          <a:p>
            <a:r>
              <a:rPr lang="pt-BR" dirty="0"/>
              <a:t>Status: </a:t>
            </a:r>
            <a:r>
              <a:rPr lang="pt-BR" dirty="0" err="1"/>
              <a:t>Married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Gweneth</a:t>
            </a:r>
            <a:r>
              <a:rPr lang="pt-BR" dirty="0"/>
              <a:t> </a:t>
            </a:r>
            <a:r>
              <a:rPr lang="pt-BR" dirty="0" err="1"/>
              <a:t>Howarth</a:t>
            </a:r>
            <a:endParaRPr lang="pt-BR" dirty="0"/>
          </a:p>
          <a:p>
            <a:r>
              <a:rPr lang="pt-BR" dirty="0" err="1"/>
              <a:t>Children</a:t>
            </a:r>
            <a:r>
              <a:rPr lang="pt-BR" dirty="0"/>
              <a:t>: Michelle </a:t>
            </a:r>
            <a:r>
              <a:rPr lang="pt-BR" dirty="0" err="1"/>
              <a:t>Feyman</a:t>
            </a:r>
            <a:r>
              <a:rPr lang="pt-BR" dirty="0"/>
              <a:t>, Carl Feynman</a:t>
            </a:r>
          </a:p>
          <a:p>
            <a:endParaRPr lang="pt-BR" dirty="0"/>
          </a:p>
          <a:p>
            <a:r>
              <a:rPr lang="pt-BR" dirty="0"/>
              <a:t>Extra: </a:t>
            </a:r>
            <a:r>
              <a:rPr lang="pt-BR" dirty="0" err="1"/>
              <a:t>Winner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novel </a:t>
            </a:r>
            <a:r>
              <a:rPr lang="pt-BR" dirty="0" err="1"/>
              <a:t>Prize</a:t>
            </a:r>
            <a:r>
              <a:rPr lang="pt-BR" dirty="0"/>
              <a:t> in </a:t>
            </a:r>
            <a:r>
              <a:rPr lang="pt-BR" dirty="0" err="1"/>
              <a:t>physics</a:t>
            </a:r>
            <a:r>
              <a:rPr lang="pt-BR" dirty="0"/>
              <a:t>, </a:t>
            </a:r>
            <a:r>
              <a:rPr lang="pt-BR" dirty="0" err="1"/>
              <a:t>pioner</a:t>
            </a:r>
            <a:r>
              <a:rPr lang="pt-BR" dirty="0"/>
              <a:t> in </a:t>
            </a:r>
            <a:r>
              <a:rPr lang="pt-BR" dirty="0" err="1"/>
              <a:t>nanotechnology</a:t>
            </a:r>
            <a:r>
              <a:rPr lang="pt-BR" dirty="0"/>
              <a:t>, </a:t>
            </a:r>
            <a:r>
              <a:rPr lang="pt-BR" dirty="0" err="1"/>
              <a:t>professir</a:t>
            </a:r>
            <a:r>
              <a:rPr lang="pt-BR" dirty="0"/>
              <a:t> </a:t>
            </a:r>
            <a:r>
              <a:rPr lang="pt-BR" dirty="0" err="1"/>
              <a:t>if</a:t>
            </a:r>
            <a:r>
              <a:rPr lang="pt-BR" dirty="0"/>
              <a:t> </a:t>
            </a:r>
            <a:r>
              <a:rPr lang="pt-BR" dirty="0" err="1"/>
              <a:t>ekectridynamics</a:t>
            </a:r>
            <a:r>
              <a:rPr lang="pt-BR" dirty="0"/>
              <a:t> ad </a:t>
            </a:r>
            <a:r>
              <a:rPr lang="pt-BR" dirty="0" err="1"/>
              <a:t>considered</a:t>
            </a:r>
            <a:r>
              <a:rPr lang="pt-BR" dirty="0"/>
              <a:t> </a:t>
            </a:r>
            <a:r>
              <a:rPr lang="pt-BR" dirty="0" err="1"/>
              <a:t>one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10 </a:t>
            </a:r>
            <a:r>
              <a:rPr lang="pt-BR" dirty="0" err="1"/>
              <a:t>most</a:t>
            </a:r>
            <a:r>
              <a:rPr lang="pt-BR" dirty="0"/>
              <a:t> </a:t>
            </a:r>
            <a:r>
              <a:rPr lang="pt-BR" dirty="0" err="1"/>
              <a:t>influential</a:t>
            </a:r>
            <a:r>
              <a:rPr lang="pt-BR" dirty="0"/>
              <a:t> </a:t>
            </a:r>
            <a:r>
              <a:rPr lang="pt-BR" dirty="0" err="1"/>
              <a:t>physicists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twentielth</a:t>
            </a:r>
            <a:r>
              <a:rPr lang="pt-BR" dirty="0"/>
              <a:t> </a:t>
            </a:r>
            <a:r>
              <a:rPr lang="pt-BR" dirty="0" err="1"/>
              <a:t>centuary</a:t>
            </a:r>
            <a:r>
              <a:rPr lang="pt-BR" dirty="0"/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AFBAFC9-3B62-4659-9CF9-099BB02EE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389" y="1128451"/>
            <a:ext cx="39624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44562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m para baco exu do blues">
            <a:extLst>
              <a:ext uri="{FF2B5EF4-FFF2-40B4-BE49-F238E27FC236}">
                <a16:creationId xmlns:a16="http://schemas.microsoft.com/office/drawing/2014/main" xmlns="" id="{F803E7BB-433A-419E-B61A-107025862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C76E56FF-7AE6-4551-AA1C-296B81FAACB8}"/>
              </a:ext>
            </a:extLst>
          </p:cNvPr>
          <p:cNvSpPr txBox="1"/>
          <p:nvPr/>
        </p:nvSpPr>
        <p:spPr>
          <a:xfrm>
            <a:off x="2340429" y="343215"/>
            <a:ext cx="751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5400" b="1" spc="600" dirty="0">
                <a:solidFill>
                  <a:srgbClr val="FFC000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BACO </a:t>
            </a:r>
            <a:r>
              <a:rPr lang="pt-BR" sz="5400" b="1" spc="600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EXU DO BLUES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81A1CDE4-2EFE-4112-B623-68C4B999F546}"/>
              </a:ext>
            </a:extLst>
          </p:cNvPr>
          <p:cNvSpPr txBox="1"/>
          <p:nvPr/>
        </p:nvSpPr>
        <p:spPr>
          <a:xfrm>
            <a:off x="725714" y="1505300"/>
            <a:ext cx="1310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sz="3600" b="1" i="1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NAME: </a:t>
            </a:r>
            <a:r>
              <a:rPr lang="pt-BR" sz="3600" b="1" i="1" dirty="0">
                <a:solidFill>
                  <a:srgbClr val="FFC000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Diogo Ferreira Moncorvo</a:t>
            </a:r>
          </a:p>
          <a:p>
            <a:pPr defTabSz="914400"/>
            <a:r>
              <a:rPr lang="pt-BR" sz="3600" b="1" i="1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95CEF9AF-BDDF-4311-BF8D-22650CD673E4}"/>
              </a:ext>
            </a:extLst>
          </p:cNvPr>
          <p:cNvSpPr txBox="1"/>
          <p:nvPr/>
        </p:nvSpPr>
        <p:spPr>
          <a:xfrm>
            <a:off x="725715" y="2399517"/>
            <a:ext cx="615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sz="3600" b="1" i="1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NATIONALITY: </a:t>
            </a:r>
            <a:r>
              <a:rPr lang="pt-BR" sz="3600" b="1" i="1" dirty="0">
                <a:solidFill>
                  <a:srgbClr val="FFC000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Brazilian</a:t>
            </a:r>
            <a:r>
              <a:rPr lang="pt-BR" sz="3600" b="1" i="1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139E1111-B32A-41A9-A055-60014C9CCAE6}"/>
              </a:ext>
            </a:extLst>
          </p:cNvPr>
          <p:cNvSpPr txBox="1"/>
          <p:nvPr/>
        </p:nvSpPr>
        <p:spPr>
          <a:xfrm>
            <a:off x="725714" y="3328876"/>
            <a:ext cx="738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sz="3600" b="1" i="1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BIRTH: </a:t>
            </a:r>
            <a:r>
              <a:rPr lang="pt-BR" sz="3600" b="1" i="1" dirty="0">
                <a:solidFill>
                  <a:srgbClr val="FFC000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January,</a:t>
            </a:r>
            <a:r>
              <a:rPr lang="pt-BR" sz="3600" b="1" i="1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 </a:t>
            </a:r>
            <a:r>
              <a:rPr lang="pt-BR" sz="3600" b="1" i="1" dirty="0">
                <a:solidFill>
                  <a:srgbClr val="FFC000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11th in 1996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707C6B5D-5DA9-40E9-B858-D091393078A6}"/>
              </a:ext>
            </a:extLst>
          </p:cNvPr>
          <p:cNvSpPr txBox="1"/>
          <p:nvPr/>
        </p:nvSpPr>
        <p:spPr>
          <a:xfrm>
            <a:off x="725715" y="4258235"/>
            <a:ext cx="451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sz="3600" b="1" i="1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AGE: </a:t>
            </a:r>
            <a:r>
              <a:rPr lang="pt-BR" sz="3600" b="1" i="1" dirty="0">
                <a:solidFill>
                  <a:srgbClr val="FFC000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23 years-old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33CE9732-673A-43E7-8792-DD76127A7F04}"/>
              </a:ext>
            </a:extLst>
          </p:cNvPr>
          <p:cNvSpPr txBox="1"/>
          <p:nvPr/>
        </p:nvSpPr>
        <p:spPr>
          <a:xfrm>
            <a:off x="725715" y="5187594"/>
            <a:ext cx="13106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sz="3600" b="1" i="1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PROFESSION: </a:t>
            </a:r>
            <a:r>
              <a:rPr lang="en-US" sz="3600" b="1" i="1" dirty="0">
                <a:solidFill>
                  <a:srgbClr val="FFC000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singer, </a:t>
            </a:r>
          </a:p>
          <a:p>
            <a:pPr defTabSz="914400"/>
            <a:r>
              <a:rPr lang="en-US" sz="3600" b="1" i="1" dirty="0">
                <a:solidFill>
                  <a:srgbClr val="FFC000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rapper and composer.</a:t>
            </a:r>
            <a:r>
              <a:rPr lang="pt-BR" sz="3600" b="1" i="1" dirty="0">
                <a:solidFill>
                  <a:srgbClr val="FFC000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0FCC2CA7-2B26-416E-908F-22BB0D589AB5}"/>
              </a:ext>
            </a:extLst>
          </p:cNvPr>
          <p:cNvSpPr txBox="1"/>
          <p:nvPr/>
        </p:nvSpPr>
        <p:spPr>
          <a:xfrm>
            <a:off x="8887959" y="2519297"/>
            <a:ext cx="330404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sz="3600" b="1" i="1" dirty="0">
                <a:solidFill>
                  <a:prstClr val="white">
                    <a:lumMod val="95000"/>
                  </a:prstClr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EXTRA INFORMATION:</a:t>
            </a:r>
          </a:p>
          <a:p>
            <a:pPr defTabSz="914400"/>
            <a:r>
              <a:rPr lang="en-US" sz="2800" b="1" i="1" dirty="0">
                <a:solidFill>
                  <a:prstClr val="white">
                    <a:lumMod val="95000"/>
                  </a:prstClr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the</a:t>
            </a:r>
            <a:r>
              <a:rPr lang="en-US" sz="2800" b="1" i="1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 song "</a:t>
            </a:r>
            <a:r>
              <a:rPr lang="en-US" sz="2800" b="1" i="1" dirty="0">
                <a:solidFill>
                  <a:srgbClr val="C00000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Te Amo </a:t>
            </a:r>
            <a:r>
              <a:rPr lang="en-US" sz="2800" b="1" i="1" dirty="0">
                <a:solidFill>
                  <a:prstClr val="white">
                    <a:lumMod val="95000"/>
                  </a:prstClr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Dis</a:t>
            </a:r>
            <a:r>
              <a:rPr lang="en-US" sz="2800" b="1" i="1" dirty="0">
                <a:solidFill>
                  <a:srgbClr val="C00000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graça</a:t>
            </a:r>
            <a:r>
              <a:rPr lang="en-US" sz="2800" b="1" i="1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" was </a:t>
            </a:r>
            <a:r>
              <a:rPr lang="en-US" sz="2800" b="1" i="1" dirty="0">
                <a:solidFill>
                  <a:prstClr val="white">
                    <a:lumMod val="95000"/>
                  </a:prstClr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cho</a:t>
            </a:r>
            <a:r>
              <a:rPr lang="en-US" sz="2800" b="1" i="1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sen Song of </a:t>
            </a:r>
            <a:r>
              <a:rPr lang="en-US" sz="2800" b="1" i="1" dirty="0">
                <a:solidFill>
                  <a:prstClr val="white">
                    <a:lumMod val="95000"/>
                  </a:prstClr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the</a:t>
            </a:r>
            <a:r>
              <a:rPr lang="en-US" sz="2800" b="1" i="1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 Year by </a:t>
            </a:r>
            <a:r>
              <a:rPr lang="pt-BR" sz="2800" b="1" i="1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the PRÊMIO MULTISHOW DE MÚSICA BRASILEIRA.</a:t>
            </a:r>
          </a:p>
          <a:p>
            <a:pPr defTabSz="914400"/>
            <a:endParaRPr lang="pt-BR" sz="3600" b="1" i="1" dirty="0">
              <a:solidFill>
                <a:prstClr val="white">
                  <a:lumMod val="95000"/>
                </a:prstClr>
              </a:solidFill>
              <a:latin typeface="MingLiU-ExtB" panose="02020500000000000000" pitchFamily="18" charset="-120"/>
              <a:ea typeface="MingLiU-ExtB" panose="02020500000000000000" pitchFamily="18" charset="-12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27D970E9-84F3-4599-BA3B-13C397154C72}"/>
              </a:ext>
            </a:extLst>
          </p:cNvPr>
          <p:cNvSpPr txBox="1"/>
          <p:nvPr/>
        </p:nvSpPr>
        <p:spPr>
          <a:xfrm>
            <a:off x="6261591" y="6330119"/>
            <a:ext cx="331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i="1" dirty="0">
                <a:solidFill>
                  <a:prstClr val="black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Anderson Monteiro</a:t>
            </a:r>
          </a:p>
        </p:txBody>
      </p:sp>
    </p:spTree>
    <p:extLst>
      <p:ext uri="{BB962C8B-B14F-4D97-AF65-F5344CB8AC3E}">
        <p14:creationId xmlns:p14="http://schemas.microsoft.com/office/powerpoint/2010/main" val="3426780049"/>
      </p:ext>
    </p:extLst>
  </p:cSld>
  <p:clrMapOvr>
    <a:masterClrMapping/>
  </p:clrMapOvr>
  <p:transition spd="slow">
    <p:cover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 err="1">
                <a:latin typeface="Adventure" panose="04020700000000000000" pitchFamily="82" charset="0"/>
              </a:rPr>
              <a:t>Antonio</a:t>
            </a:r>
            <a:r>
              <a:rPr lang="pt-BR" sz="6000" dirty="0">
                <a:latin typeface="Adventure" panose="04020700000000000000" pitchFamily="82" charset="0"/>
              </a:rPr>
              <a:t> </a:t>
            </a:r>
            <a:r>
              <a:rPr lang="pt-BR" sz="6000" dirty="0" err="1">
                <a:latin typeface="Adventure" panose="04020700000000000000" pitchFamily="82" charset="0"/>
              </a:rPr>
              <a:t>carlos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44372"/>
      </p:ext>
    </p:extLst>
  </p:cSld>
  <p:clrMapOvr>
    <a:masterClrMapping/>
  </p:clrMapOvr>
  <p:transition spd="slow">
    <p:cover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F9F33A-DA84-42BB-A9AD-F3FFB539A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Che Guevara</a:t>
            </a:r>
            <a:endParaRPr lang="en-US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9C8345AD-1522-439B-AEC9-32B8A0669F5D}"/>
              </a:ext>
            </a:extLst>
          </p:cNvPr>
          <p:cNvSpPr/>
          <p:nvPr/>
        </p:nvSpPr>
        <p:spPr>
          <a:xfrm>
            <a:off x="1390650" y="2089488"/>
            <a:ext cx="56578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Name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Che Guevara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Nacionality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 Argentine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Birth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</a:t>
            </a:r>
            <a:r>
              <a:rPr lang="pt-BR" dirty="0" err="1">
                <a:solidFill>
                  <a:prstClr val="black"/>
                </a:solidFill>
                <a:latin typeface="Gill Sans MT" panose="020B0502020104020203"/>
              </a:rPr>
              <a:t>June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14th, in 1928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Dead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</a:t>
            </a:r>
            <a:r>
              <a:rPr lang="pt-BR" dirty="0" err="1">
                <a:solidFill>
                  <a:prstClr val="black"/>
                </a:solidFill>
                <a:latin typeface="Gill Sans MT" panose="020B0502020104020203"/>
              </a:rPr>
              <a:t>October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9th in 1967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Age: </a:t>
            </a:r>
            <a:r>
              <a:rPr lang="pt-BR" dirty="0">
                <a:solidFill>
                  <a:prstClr val="black"/>
                </a:solidFill>
                <a:latin typeface="Gill Sans MT" panose="020B0502020104020203"/>
              </a:rPr>
              <a:t>3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9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years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old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Prof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Physician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author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gurrilla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leader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diplomat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Status: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Married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Aleida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March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Children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Five. 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Aleida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Hilda, Camilo, Célia </a:t>
            </a:r>
            <a:r>
              <a:rPr lang="pt-BR" dirty="0" err="1">
                <a:solidFill>
                  <a:prstClr val="black"/>
                </a:solidFill>
                <a:latin typeface="Gill Sans MT" panose="020B0502020104020203"/>
              </a:rPr>
              <a:t>and</a:t>
            </a:r>
            <a:r>
              <a:rPr lang="pt-BR" dirty="0">
                <a:solidFill>
                  <a:prstClr val="black"/>
                </a:solidFill>
                <a:latin typeface="Gill Sans MT" panose="020B0502020104020203"/>
              </a:rPr>
              <a:t> </a:t>
            </a:r>
            <a:r>
              <a:rPr lang="pt-BR" dirty="0" err="1">
                <a:solidFill>
                  <a:prstClr val="black"/>
                </a:solidFill>
                <a:latin typeface="Gill Sans MT" panose="020B0502020104020203"/>
              </a:rPr>
              <a:t>Henesto</a:t>
            </a:r>
            <a:r>
              <a:rPr lang="pt-BR" dirty="0">
                <a:solidFill>
                  <a:prstClr val="black"/>
                </a:solidFill>
                <a:latin typeface="Gill Sans MT" panose="020B0502020104020203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E2F6D12-4DBA-4782-8120-F03837EAC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339" y="1128451"/>
            <a:ext cx="4136661" cy="413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89462"/>
      </p:ext>
    </p:extLst>
  </p:cSld>
  <p:clrMapOvr>
    <a:masterClrMapping/>
  </p:clrMapOvr>
  <p:transition spd="slow">
    <p:cover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5B56FD-5587-4C5E-8560-B32290AC3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228" y="588357"/>
            <a:ext cx="10178322" cy="1492132"/>
          </a:xfrm>
        </p:spPr>
        <p:txBody>
          <a:bodyPr/>
          <a:lstStyle/>
          <a:p>
            <a:r>
              <a:rPr lang="pt-BR" dirty="0"/>
              <a:t>Vladimir Putin</a:t>
            </a:r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D4FA1F3-DE39-456F-8077-F417BD181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876" y="1762817"/>
            <a:ext cx="4001124" cy="333236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D61E127F-A67F-4953-BF64-AD764AE59DA1}"/>
              </a:ext>
            </a:extLst>
          </p:cNvPr>
          <p:cNvSpPr/>
          <p:nvPr/>
        </p:nvSpPr>
        <p:spPr>
          <a:xfrm>
            <a:off x="1771026" y="2398161"/>
            <a:ext cx="56578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Name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Vladimir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Vladimirovitch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Putin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Nacionality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Russian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Birth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October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7th, in 1952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Age: 66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years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old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Prof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Current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President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Status: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Married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Ludmilla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Putina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Children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TwoMaria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and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Ekaterina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Putina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055163"/>
      </p:ext>
    </p:extLst>
  </p:cSld>
  <p:clrMapOvr>
    <a:masterClrMapping/>
  </p:clrMapOvr>
  <p:transition spd="slow">
    <p:cover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Andreia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40708"/>
      </p:ext>
    </p:extLst>
  </p:cSld>
  <p:clrMapOvr>
    <a:masterClrMapping/>
  </p:clrMapOvr>
  <p:transition spd="slow">
    <p:cover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4215991-A2E2-496A-B021-8148D5A7F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1060"/>
            <a:ext cx="9246703" cy="5931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 err="1">
                <a:solidFill>
                  <a:schemeClr val="tx1"/>
                </a:solidFill>
                <a:cs typeface="Arial" panose="020B0604020202020204" pitchFamily="34" charset="0"/>
              </a:rPr>
              <a:t>Name</a:t>
            </a:r>
            <a:r>
              <a:rPr lang="pt-BR" sz="3200" b="1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pt-BR" sz="3200" b="1" dirty="0" err="1">
                <a:solidFill>
                  <a:schemeClr val="tx1"/>
                </a:solidFill>
                <a:cs typeface="Arial" panose="020B0604020202020204" pitchFamily="34" charset="0"/>
              </a:rPr>
              <a:t>Anitta</a:t>
            </a:r>
            <a:endParaRPr lang="pt-BR" sz="32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3200" b="1" dirty="0" err="1">
                <a:solidFill>
                  <a:schemeClr val="tx1"/>
                </a:solidFill>
                <a:cs typeface="Arial" panose="020B0604020202020204" pitchFamily="34" charset="0"/>
              </a:rPr>
              <a:t>Nationality</a:t>
            </a:r>
            <a:r>
              <a:rPr lang="pt-BR" sz="3200" b="1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pt-BR" sz="3200" b="1" dirty="0" err="1">
                <a:solidFill>
                  <a:schemeClr val="tx1"/>
                </a:solidFill>
                <a:cs typeface="Arial" panose="020B0604020202020204" pitchFamily="34" charset="0"/>
              </a:rPr>
              <a:t>Brazilian</a:t>
            </a:r>
            <a:endParaRPr lang="pt-BR" sz="32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3200" b="1" dirty="0" err="1">
                <a:solidFill>
                  <a:schemeClr val="tx1"/>
                </a:solidFill>
                <a:cs typeface="Arial" panose="020B0604020202020204" pitchFamily="34" charset="0"/>
              </a:rPr>
              <a:t>Birth</a:t>
            </a:r>
            <a:r>
              <a:rPr lang="pt-BR" sz="3200" b="1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pt-BR" sz="3200" b="1" dirty="0" err="1">
                <a:solidFill>
                  <a:schemeClr val="tx1"/>
                </a:solidFill>
                <a:cs typeface="Arial" panose="020B0604020202020204" pitchFamily="34" charset="0"/>
              </a:rPr>
              <a:t>March</a:t>
            </a:r>
            <a:r>
              <a:rPr lang="pt-BR" sz="3200" b="1" dirty="0">
                <a:solidFill>
                  <a:schemeClr val="tx1"/>
                </a:solidFill>
                <a:cs typeface="Arial" panose="020B0604020202020204" pitchFamily="34" charset="0"/>
              </a:rPr>
              <a:t> 30, 1993</a:t>
            </a:r>
          </a:p>
          <a:p>
            <a:pPr marL="0" indent="0">
              <a:buNone/>
            </a:pPr>
            <a:r>
              <a:rPr lang="pt-BR" sz="3200" b="1" dirty="0">
                <a:solidFill>
                  <a:schemeClr val="tx1"/>
                </a:solidFill>
                <a:cs typeface="Arial" panose="020B0604020202020204" pitchFamily="34" charset="0"/>
              </a:rPr>
              <a:t>Age: </a:t>
            </a:r>
            <a:r>
              <a:rPr lang="en-US" sz="3200" b="1" dirty="0">
                <a:solidFill>
                  <a:schemeClr val="tx1"/>
                </a:solidFill>
                <a:cs typeface="Arial" panose="020B0604020202020204" pitchFamily="34" charset="0"/>
              </a:rPr>
              <a:t>25 years old</a:t>
            </a:r>
            <a:endParaRPr lang="pt-BR" sz="32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3200" b="1" dirty="0" err="1">
                <a:solidFill>
                  <a:schemeClr val="tx1"/>
                </a:solidFill>
                <a:cs typeface="Arial" panose="020B0604020202020204" pitchFamily="34" charset="0"/>
              </a:rPr>
              <a:t>Profession</a:t>
            </a:r>
            <a:r>
              <a:rPr lang="pt-BR" sz="3200" b="1" dirty="0">
                <a:solidFill>
                  <a:schemeClr val="tx1"/>
                </a:solidFill>
                <a:cs typeface="Arial" panose="020B0604020202020204" pitchFamily="34" charset="0"/>
              </a:rPr>
              <a:t>/</a:t>
            </a:r>
            <a:r>
              <a:rPr lang="pt-BR" sz="3200" b="1" dirty="0" err="1">
                <a:solidFill>
                  <a:schemeClr val="tx1"/>
                </a:solidFill>
                <a:cs typeface="Arial" panose="020B0604020202020204" pitchFamily="34" charset="0"/>
              </a:rPr>
              <a:t>Ocupation</a:t>
            </a:r>
            <a:r>
              <a:rPr lang="pt-BR" sz="3200" b="1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chemeClr val="tx1"/>
                </a:solidFill>
                <a:cs typeface="Arial" panose="020B0604020202020204" pitchFamily="34" charset="0"/>
              </a:rPr>
              <a:t>Singer and songwriter</a:t>
            </a:r>
          </a:p>
          <a:p>
            <a:pPr marL="0" indent="0">
              <a:buNone/>
            </a:pPr>
            <a:r>
              <a:rPr lang="en-US" sz="3200" b="1" dirty="0" err="1">
                <a:solidFill>
                  <a:schemeClr val="tx1"/>
                </a:solidFill>
                <a:cs typeface="Arial" panose="020B0604020202020204" pitchFamily="34" charset="0"/>
              </a:rPr>
              <a:t>Matrial</a:t>
            </a:r>
            <a:r>
              <a:rPr lang="en-US" sz="3200" b="1" dirty="0">
                <a:solidFill>
                  <a:schemeClr val="tx1"/>
                </a:solidFill>
                <a:cs typeface="Arial" panose="020B0604020202020204" pitchFamily="34" charset="0"/>
              </a:rPr>
              <a:t> Status: None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cs typeface="Arial" panose="020B0604020202020204" pitchFamily="34" charset="0"/>
              </a:rPr>
              <a:t>Children: None</a:t>
            </a:r>
            <a:endParaRPr lang="pt-BR" sz="3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901497"/>
      </p:ext>
    </p:extLst>
  </p:cSld>
  <p:clrMapOvr>
    <a:masterClrMapping/>
  </p:clrMapOvr>
  <p:transition spd="slow">
    <p:cover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 err="1">
                <a:latin typeface="Adventure" panose="04020700000000000000" pitchFamily="82" charset="0"/>
              </a:rPr>
              <a:t>Kleylton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40330"/>
      </p:ext>
    </p:extLst>
  </p:cSld>
  <p:clrMapOvr>
    <a:masterClrMapping/>
  </p:clrMapOvr>
  <p:transition spd="slow">
    <p:cover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1B561A70-AD58-4B3A-BF62-AE3A3CD948D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572000" cy="6878638"/>
          </a:xfrm>
        </p:spPr>
      </p:pic>
    </p:spTree>
    <p:extLst>
      <p:ext uri="{BB962C8B-B14F-4D97-AF65-F5344CB8AC3E}">
        <p14:creationId xmlns:p14="http://schemas.microsoft.com/office/powerpoint/2010/main" val="3809572414"/>
      </p:ext>
    </p:extLst>
  </p:cSld>
  <p:clrMapOvr>
    <a:masterClrMapping/>
  </p:clrMapOvr>
  <p:transition spd="slow">
    <p:cover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112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6888" y="3826218"/>
            <a:ext cx="7766936" cy="3031782"/>
          </a:xfrm>
        </p:spPr>
        <p:txBody>
          <a:bodyPr>
            <a:noAutofit/>
          </a:bodyPr>
          <a:lstStyle/>
          <a:p>
            <a:pPr algn="l"/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John Christopher Depp II;</a:t>
            </a:r>
            <a:b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Nationality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North American;</a:t>
            </a:r>
            <a:b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 1963;</a:t>
            </a:r>
            <a:b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Age: 56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Ocupation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cinema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guitar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player,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oenologist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restaurateur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cinematograpich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producer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Matrial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Status: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Vanessa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Paradis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Lily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-Rose Depp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Jack Depp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999657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pt-B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38816"/>
      </p:ext>
    </p:extLst>
  </p:cSld>
  <p:clrMapOvr>
    <a:masterClrMapping/>
  </p:clrMapOvr>
  <p:transition spd="slow">
    <p:cover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Clara Medeiros 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422156"/>
      </p:ext>
    </p:extLst>
  </p:cSld>
  <p:clrMapOvr>
    <a:masterClrMapping/>
  </p:clrMapOvr>
  <p:transition spd="slow">
    <p:cover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title" idx="4294967295"/>
          </p:nvPr>
        </p:nvSpPr>
        <p:spPr>
          <a:xfrm>
            <a:off x="513354" y="972764"/>
            <a:ext cx="6929438" cy="10239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  <a:spcAft>
                <a:spcPts val="2133"/>
              </a:spcAft>
              <a:buSzPts val="3000"/>
            </a:pPr>
            <a:r>
              <a:rPr lang="pt-BR" sz="4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Rojas</a:t>
            </a:r>
            <a:endParaRPr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Google Shape;64;p11"/>
          <p:cNvSpPr txBox="1">
            <a:spLocks noGrp="1"/>
          </p:cNvSpPr>
          <p:nvPr>
            <p:ph type="title" idx="4294967295"/>
          </p:nvPr>
        </p:nvSpPr>
        <p:spPr>
          <a:xfrm>
            <a:off x="513354" y="2003239"/>
            <a:ext cx="6721164" cy="40909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SzPts val="3000"/>
            </a:pP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Name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>: Berta Rojas </a:t>
            </a:r>
            <a:br>
              <a:rPr lang="pt-BR" sz="2400" dirty="0">
                <a:latin typeface="Lato"/>
                <a:ea typeface="Lato"/>
                <a:cs typeface="Lato"/>
                <a:sym typeface="Lato"/>
              </a:rPr>
            </a:b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Nationality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Paraguayan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pt-BR" sz="2400" dirty="0">
                <a:latin typeface="Lato"/>
                <a:ea typeface="Lato"/>
                <a:cs typeface="Lato"/>
                <a:sym typeface="Lato"/>
              </a:rPr>
            </a:b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Birth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September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> 23rd in 1966</a:t>
            </a:r>
            <a:br>
              <a:rPr lang="pt-BR" sz="2400" dirty="0">
                <a:latin typeface="Lato"/>
                <a:ea typeface="Lato"/>
                <a:cs typeface="Lato"/>
                <a:sym typeface="Lato"/>
              </a:rPr>
            </a:b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>Age: 52 </a:t>
            </a: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years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old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pt-BR" sz="2400" dirty="0">
                <a:latin typeface="Lato"/>
                <a:ea typeface="Lato"/>
                <a:cs typeface="Lato"/>
                <a:sym typeface="Lato"/>
              </a:rPr>
            </a:b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Profession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>/</a:t>
            </a: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Occupation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Classical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Guitarrist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pt-BR" sz="2400" dirty="0">
                <a:latin typeface="Lato"/>
                <a:ea typeface="Lato"/>
                <a:cs typeface="Lato"/>
                <a:sym typeface="Lato"/>
              </a:rPr>
            </a:b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>Marital Status: </a:t>
            </a: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Not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Mentioned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pt-BR" sz="2400" dirty="0">
                <a:latin typeface="Lato"/>
                <a:ea typeface="Lato"/>
                <a:cs typeface="Lato"/>
                <a:sym typeface="Lato"/>
              </a:rPr>
            </a:b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Children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Not</a:t>
            </a:r>
            <a:r>
              <a:rPr lang="pt-BR" sz="24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t-BR" sz="2400" dirty="0" err="1">
                <a:latin typeface="Lato"/>
                <a:ea typeface="Lato"/>
                <a:cs typeface="Lato"/>
                <a:sym typeface="Lato"/>
              </a:rPr>
              <a:t>Mentioned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5" name="Google Shape;65;p11" descr="Resultado de imagem para berta roj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2792" y="0"/>
            <a:ext cx="4749209" cy="71238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11"/>
          <p:cNvCxnSpPr/>
          <p:nvPr/>
        </p:nvCxnSpPr>
        <p:spPr>
          <a:xfrm>
            <a:off x="1" y="567800"/>
            <a:ext cx="7442791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7" name="Google Shape;67;p11"/>
          <p:cNvCxnSpPr/>
          <p:nvPr/>
        </p:nvCxnSpPr>
        <p:spPr>
          <a:xfrm>
            <a:off x="1" y="6276753"/>
            <a:ext cx="7442791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Paulo Guilherme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608688"/>
      </p:ext>
    </p:extLst>
  </p:cSld>
  <p:clrMapOvr>
    <a:masterClrMapping/>
  </p:clrMapOvr>
  <p:transition spd="slow">
    <p:cover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2" descr="Resultado de imagem para mar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/>
          <p:nvPr/>
        </p:nvSpPr>
        <p:spPr>
          <a:xfrm>
            <a:off x="301759" y="397200"/>
            <a:ext cx="6063600" cy="6063600"/>
          </a:xfrm>
          <a:prstGeom prst="rect">
            <a:avLst/>
          </a:prstGeom>
          <a:solidFill>
            <a:srgbClr val="000000">
              <a:alpha val="76862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42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Marta Vieira da Silva</a:t>
            </a:r>
            <a:endParaRPr sz="2400"/>
          </a:p>
          <a:p>
            <a:pPr algn="ctr"/>
            <a:r>
              <a:rPr lang="pt-BR" sz="42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Brazilian</a:t>
            </a:r>
            <a:endParaRPr sz="42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pt-BR" sz="42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February 19, 1986</a:t>
            </a:r>
            <a:endParaRPr sz="2400"/>
          </a:p>
          <a:p>
            <a:pPr algn="ctr"/>
            <a:r>
              <a:rPr lang="pt-BR" sz="42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33 years old</a:t>
            </a:r>
            <a:endParaRPr sz="42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pt-BR" sz="42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Soccer Player </a:t>
            </a:r>
            <a:endParaRPr sz="2400"/>
          </a:p>
          <a:p>
            <a:pPr algn="ctr"/>
            <a:r>
              <a:rPr lang="pt-BR" sz="42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Not mentioned</a:t>
            </a:r>
            <a:endParaRPr sz="42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pt-BR" sz="42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Not mentioned</a:t>
            </a:r>
            <a:endParaRPr sz="42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over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Ana Clara e Luana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38770"/>
      </p:ext>
    </p:extLst>
  </p:cSld>
  <p:clrMapOvr>
    <a:masterClrMapping/>
  </p:clrMapOvr>
  <p:transition spd="slow">
    <p:cover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"/>
          <p:cNvSpPr txBox="1"/>
          <p:nvPr/>
        </p:nvSpPr>
        <p:spPr>
          <a:xfrm>
            <a:off x="2216006" y="727200"/>
            <a:ext cx="4242117" cy="626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This is Asa Butterfield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His nationality is British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Your birthday is on April, 1, 1997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He is 21 years old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Your profession is Actor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Century Gothic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Century Gothic"/>
                <a:cs typeface="Century Gothic"/>
                <a:sym typeface="Century Gothic"/>
              </a:rPr>
              <a:t>Is single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Century Gothic"/>
                <a:cs typeface="Century Gothic"/>
                <a:sym typeface="Century Gothic"/>
              </a:rPr>
              <a:t>Has no children </a:t>
            </a:r>
            <a:endParaRPr kumimoji="0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" name="Google Shape;39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58124" y="727200"/>
            <a:ext cx="5179000" cy="5164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ver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24744" y="555172"/>
            <a:ext cx="47135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She is Ariana Grande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His nationality is American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Your birthday is on June, 26, 1993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She is 25 years old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Your profession is Singer, actress and model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Century Gothic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Century Gothic"/>
                <a:cs typeface="Century Gothic"/>
                <a:sym typeface="Century Gothic"/>
              </a:rPr>
              <a:t>Is single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Century Gothic"/>
                <a:cs typeface="Century Gothic"/>
                <a:sym typeface="Century Gothic"/>
              </a:rPr>
              <a:t>Has no children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96" y="555172"/>
            <a:ext cx="5064034" cy="337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03855"/>
      </p:ext>
    </p:extLst>
  </p:cSld>
  <p:clrMapOvr>
    <a:masterClrMapping/>
  </p:clrMapOvr>
  <p:transition spd="slow">
    <p:cover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 err="1">
                <a:latin typeface="Adventure" panose="04020700000000000000" pitchFamily="82" charset="0"/>
              </a:rPr>
              <a:t>Julio</a:t>
            </a:r>
            <a:r>
              <a:rPr lang="pt-BR" sz="6000" dirty="0">
                <a:latin typeface="Adventure" panose="04020700000000000000" pitchFamily="82" charset="0"/>
              </a:rPr>
              <a:t> Cesar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60394"/>
      </p:ext>
    </p:extLst>
  </p:cSld>
  <p:clrMapOvr>
    <a:masterClrMapping/>
  </p:clrMapOvr>
  <p:transition spd="slow">
    <p:cover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84" y="2414944"/>
            <a:ext cx="6545179" cy="3540687"/>
          </a:xfrm>
        </p:spPr>
      </p:pic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23736" y="1204566"/>
            <a:ext cx="8943473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defTabSz="914400" eaLnBrk="0" fontAlgn="base" hangingPunct="0">
              <a:spcAft>
                <a:spcPct val="0"/>
              </a:spcAft>
            </a:pPr>
            <a:r>
              <a:rPr kumimoji="0" lang="pt-BR" sz="2800" i="0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This</a:t>
            </a:r>
            <a:r>
              <a:rPr kumimoji="0" lang="pt-BR" sz="2800" i="0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pt-BR" sz="2800" i="0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person</a:t>
            </a:r>
            <a:r>
              <a:rPr kumimoji="0" lang="pt-BR" sz="2800" i="0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pt-BR" sz="2800" i="0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calls</a:t>
            </a:r>
            <a:r>
              <a:rPr kumimoji="0" lang="pt-BR" sz="2800" i="0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pt-BR" sz="2800" i="0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himself</a:t>
            </a:r>
            <a:r>
              <a:rPr kumimoji="0" lang="pt-BR" sz="28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pt-B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lang="pt-BR" sz="2800" b="1" dirty="0"/>
              <a:t>Lionel Andrés </a:t>
            </a:r>
            <a:r>
              <a:rPr lang="pt-BR" sz="2800" b="1" dirty="0" err="1"/>
              <a:t>Messi</a:t>
            </a:r>
            <a:r>
              <a:rPr lang="pt-BR" sz="2800" b="1" dirty="0"/>
              <a:t> </a:t>
            </a:r>
            <a:r>
              <a:rPr lang="pt-BR" sz="2800" b="1" dirty="0" err="1"/>
              <a:t>Cuccittini</a:t>
            </a: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46564"/>
      </p:ext>
    </p:extLst>
  </p:cSld>
  <p:clrMapOvr>
    <a:masterClrMapping/>
  </p:clrMapOvr>
  <p:transition spd="slow">
    <p:cover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43" y="2425116"/>
            <a:ext cx="6545178" cy="3458326"/>
          </a:xfrm>
        </p:spPr>
      </p:pic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88043" y="1478781"/>
            <a:ext cx="2318083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800" dirty="0" err="1">
                <a:ln>
                  <a:noFill/>
                </a:ln>
                <a:solidFill>
                  <a:srgbClr val="212121"/>
                </a:solidFill>
                <a:latin typeface="inherit"/>
              </a:rPr>
              <a:t>I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s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Argentinian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55739"/>
      </p:ext>
    </p:extLst>
  </p:cSld>
  <p:clrMapOvr>
    <a:masterClrMapping/>
  </p:clrMapOvr>
  <p:transition spd="slow">
    <p:cover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16" y="2418347"/>
            <a:ext cx="4186990" cy="3444959"/>
          </a:xfrm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95402" y="1418622"/>
            <a:ext cx="9725419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His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birthday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date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is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June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, 24, 1987,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today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he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is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31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years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old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.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415560"/>
      </p:ext>
    </p:extLst>
  </p:cSld>
  <p:clrMapOvr>
    <a:masterClrMapping/>
  </p:clrMapOvr>
  <p:transition spd="slow">
    <p:cover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440" y="2430379"/>
            <a:ext cx="5897120" cy="3444959"/>
          </a:xfrm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71970" y="1466748"/>
            <a:ext cx="3448060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800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H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e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is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a soccer player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36891"/>
      </p:ext>
    </p:extLst>
  </p:cSld>
  <p:clrMapOvr>
    <a:masterClrMapping/>
  </p:clrMapOvr>
  <p:transition spd="slow">
    <p:cover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20" y="2406317"/>
            <a:ext cx="5630779" cy="3469022"/>
          </a:xfrm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106689" y="1382527"/>
            <a:ext cx="5986639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He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is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married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to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Antonella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Roccuzzo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.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27943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essoa, homem, parede, em pé&#10;&#10;Descrição gerada automaticamente">
            <a:extLst>
              <a:ext uri="{FF2B5EF4-FFF2-40B4-BE49-F238E27FC236}">
                <a16:creationId xmlns:a16="http://schemas.microsoft.com/office/drawing/2014/main" xmlns="" id="{0D2D26C2-A2CB-4102-99B3-F85B88949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5129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4215991-A2E2-496A-B021-8148D5A7F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1060"/>
            <a:ext cx="9246703" cy="5931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 err="1">
                <a:solidFill>
                  <a:schemeClr val="bg1"/>
                </a:solidFill>
                <a:cs typeface="Arial" panose="020B0604020202020204" pitchFamily="34" charset="0"/>
              </a:rPr>
              <a:t>Name</a:t>
            </a:r>
            <a:r>
              <a:rPr lang="pt-BR" sz="3600" b="1" dirty="0">
                <a:solidFill>
                  <a:schemeClr val="bg1"/>
                </a:solidFill>
                <a:cs typeface="Arial" panose="020B0604020202020204" pitchFamily="34" charset="0"/>
              </a:rPr>
              <a:t>: Donald Glover</a:t>
            </a:r>
          </a:p>
          <a:p>
            <a:pPr marL="0" indent="0">
              <a:buNone/>
            </a:pPr>
            <a:r>
              <a:rPr lang="pt-BR" sz="3600" b="1" dirty="0" err="1">
                <a:solidFill>
                  <a:schemeClr val="bg1"/>
                </a:solidFill>
                <a:cs typeface="Arial" panose="020B0604020202020204" pitchFamily="34" charset="0"/>
              </a:rPr>
              <a:t>Nationality</a:t>
            </a:r>
            <a:r>
              <a:rPr lang="pt-BR" sz="3600" b="1">
                <a:solidFill>
                  <a:schemeClr val="bg1"/>
                </a:solidFill>
                <a:cs typeface="Arial" panose="020B0604020202020204" pitchFamily="34" charset="0"/>
              </a:rPr>
              <a:t>: American</a:t>
            </a:r>
            <a:endParaRPr lang="pt-BR" sz="3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3600" b="1" dirty="0" err="1">
                <a:solidFill>
                  <a:schemeClr val="bg1"/>
                </a:solidFill>
                <a:cs typeface="Arial" panose="020B0604020202020204" pitchFamily="34" charset="0"/>
              </a:rPr>
              <a:t>Birth</a:t>
            </a:r>
            <a:r>
              <a:rPr lang="pt-BR" sz="3600" b="1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pt-BR" sz="3600" b="1" dirty="0" err="1">
                <a:solidFill>
                  <a:schemeClr val="bg1"/>
                </a:solidFill>
                <a:cs typeface="Arial" panose="020B0604020202020204" pitchFamily="34" charset="0"/>
              </a:rPr>
              <a:t>September</a:t>
            </a:r>
            <a:r>
              <a:rPr lang="pt-BR" sz="3600" b="1" dirty="0">
                <a:solidFill>
                  <a:schemeClr val="bg1"/>
                </a:solidFill>
                <a:cs typeface="Arial" panose="020B0604020202020204" pitchFamily="34" charset="0"/>
              </a:rPr>
              <a:t> 25th, 1983</a:t>
            </a:r>
          </a:p>
          <a:p>
            <a:pPr marL="0" indent="0">
              <a:buNone/>
            </a:pPr>
            <a:r>
              <a:rPr lang="pt-BR" sz="3600" b="1" dirty="0">
                <a:solidFill>
                  <a:schemeClr val="bg1"/>
                </a:solidFill>
                <a:cs typeface="Arial" panose="020B0604020202020204" pitchFamily="34" charset="0"/>
              </a:rPr>
              <a:t>Age: </a:t>
            </a:r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35 years old</a:t>
            </a:r>
            <a:endParaRPr lang="pt-BR" sz="3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3600" b="1" dirty="0" err="1">
                <a:solidFill>
                  <a:schemeClr val="bg1"/>
                </a:solidFill>
                <a:cs typeface="Arial" panose="020B0604020202020204" pitchFamily="34" charset="0"/>
              </a:rPr>
              <a:t>Profession</a:t>
            </a:r>
            <a:r>
              <a:rPr lang="pt-BR" sz="3600" b="1" dirty="0">
                <a:solidFill>
                  <a:schemeClr val="bg1"/>
                </a:solidFill>
                <a:cs typeface="Arial" panose="020B0604020202020204" pitchFamily="34" charset="0"/>
              </a:rPr>
              <a:t>/</a:t>
            </a:r>
            <a:r>
              <a:rPr lang="pt-BR" sz="3600" b="1" dirty="0" err="1">
                <a:solidFill>
                  <a:schemeClr val="bg1"/>
                </a:solidFill>
                <a:cs typeface="Arial" panose="020B0604020202020204" pitchFamily="34" charset="0"/>
              </a:rPr>
              <a:t>Ocupation</a:t>
            </a:r>
            <a:r>
              <a:rPr lang="pt-BR" sz="3600" b="1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Actor, writer, comedian, rapper and singer</a:t>
            </a:r>
          </a:p>
          <a:p>
            <a:pPr marL="0" indent="0">
              <a:buNone/>
            </a:pPr>
            <a:r>
              <a:rPr lang="en-US" sz="3600" b="1" dirty="0" err="1">
                <a:solidFill>
                  <a:schemeClr val="bg1"/>
                </a:solidFill>
                <a:cs typeface="Arial" panose="020B0604020202020204" pitchFamily="34" charset="0"/>
              </a:rPr>
              <a:t>Matrial</a:t>
            </a:r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 Status: Married to Michelle White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Children: Two children, one is called Legend</a:t>
            </a:r>
            <a:endParaRPr lang="pt-BR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80892"/>
      </p:ext>
    </p:extLst>
  </p:cSld>
  <p:clrMapOvr>
    <a:masterClrMapping/>
  </p:clrMapOvr>
  <p:transition spd="slow">
    <p:cover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89" y="2430379"/>
            <a:ext cx="5678906" cy="3444959"/>
          </a:xfrm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403800" y="1430654"/>
            <a:ext cx="5416483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Father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of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Thiago,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Mateo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pt-BR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and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Ciro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.</a:t>
            </a:r>
            <a:endParaRPr kumimoji="0" 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8441"/>
      </p:ext>
    </p:extLst>
  </p:cSld>
  <p:clrMapOvr>
    <a:masterClrMapping/>
  </p:clrMapOvr>
  <p:transition spd="slow">
    <p:cover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Eduarda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3787"/>
      </p:ext>
    </p:extLst>
  </p:cSld>
  <p:clrMapOvr>
    <a:masterClrMapping/>
  </p:clrMapOvr>
  <p:transition spd="slow">
    <p:cover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 descr="Uma imagem contendo pessoa, mesa, sentado, mulher&#10;&#10;Descrição gerada com muito alta confiança">
            <a:extLst>
              <a:ext uri="{FF2B5EF4-FFF2-40B4-BE49-F238E27FC236}">
                <a16:creationId xmlns:a16="http://schemas.microsoft.com/office/drawing/2014/main" xmlns="" id="{F2C9FD59-1028-49EE-B6AC-FCDC80D110C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" r="132"/>
          <a:stretch/>
        </p:blipFill>
        <p:spPr>
          <a:xfrm>
            <a:off x="5797550" y="0"/>
            <a:ext cx="639445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6A1F4529-8711-462A-8932-C55AD3BFF5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5494" y="295275"/>
            <a:ext cx="4803775" cy="13112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Anne Frank</a:t>
            </a:r>
            <a:endParaRPr lang="en-US" sz="6000" dirty="0">
              <a:solidFill>
                <a:srgbClr val="00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2BCFC6E3-ED1D-408B-B10F-ABE89079307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55494" y="1606550"/>
            <a:ext cx="5340350" cy="484663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Name: His name is Annelies Marie Frank;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Nationality: She was German;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Birth: Was born in </a:t>
            </a:r>
            <a:r>
              <a:rPr lang="en-US" dirty="0" err="1">
                <a:solidFill>
                  <a:srgbClr val="000000"/>
                </a:solidFill>
                <a:latin typeface="Bahnschrift SemiBold Condensed" panose="020B0502040204020203" pitchFamily="34" charset="0"/>
              </a:rPr>
              <a:t>Juny</a:t>
            </a:r>
            <a:r>
              <a:rPr lang="en-US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 12, 1929;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Death: Died in March 12, 1945 (15 years old);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Age (2019): It would have 90 years old;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Profession/Occupation:  Was victim of the Nazi Holocaust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Marital status: She was single.</a:t>
            </a:r>
          </a:p>
          <a:p>
            <a:pPr marL="0"/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14820"/>
      </p:ext>
    </p:extLst>
  </p:cSld>
  <p:clrMapOvr>
    <a:masterClrMapping/>
  </p:clrMapOvr>
  <p:transition spd="slow">
    <p:cover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Ari Filho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39847"/>
      </p:ext>
    </p:extLst>
  </p:cSld>
  <p:clrMapOvr>
    <a:masterClrMapping/>
  </p:clrMapOvr>
  <p:transition spd="slow">
    <p:cover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5560" y="1"/>
            <a:ext cx="7315200" cy="1154097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Nelson Mandela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35560" y="1412776"/>
            <a:ext cx="7992888" cy="4896544"/>
          </a:xfrm>
        </p:spPr>
        <p:txBody>
          <a:bodyPr/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: Nelson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Rolihlahla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Mandela</a:t>
            </a:r>
          </a:p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Nationality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: South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African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Birth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800" dirty="0"/>
              <a:t>July 18, 1918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5, 2013 Age: 95</a:t>
            </a:r>
          </a:p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Profession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Occupation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Anti-apartheid revolutionary, political leader, and philanthropist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Marital Status: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Graça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Simbine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Machel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Madiba; Makaziwe; Makgatho; Zenani; Zindziswa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16632"/>
            <a:ext cx="1872208" cy="2232248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blurRad="76200" dist="50800" dir="4200000" sx="104000" sy="104000" algn="ctr" rotWithShape="0">
              <a:srgbClr val="000000"/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840577"/>
      </p:ext>
    </p:extLst>
  </p:cSld>
  <p:clrMapOvr>
    <a:masterClrMapping/>
  </p:clrMapOvr>
  <p:transition spd="slow">
    <p:cover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568" y="1"/>
            <a:ext cx="7315200" cy="1154097"/>
          </a:xfrm>
        </p:spPr>
        <p:txBody>
          <a:bodyPr/>
          <a:lstStyle/>
          <a:p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Fallen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35560" y="1484784"/>
            <a:ext cx="7834064" cy="5112568"/>
          </a:xfrm>
        </p:spPr>
        <p:txBody>
          <a:bodyPr>
            <a:normAutofit/>
          </a:bodyPr>
          <a:lstStyle/>
          <a:p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Gabriel Toledo de</a:t>
            </a:r>
          </a:p>
          <a:p>
            <a:pPr marL="45720" indent="0">
              <a:buNone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Alcântara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Sguário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Nationality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Brazilian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Birth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May 30, 1991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Age: 27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Profession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Occupation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Professional Counter-Strike: Global Offensive player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Marital Status: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Leticia Lorena</a:t>
            </a:r>
          </a:p>
          <a:p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88640"/>
            <a:ext cx="2952328" cy="2016225"/>
          </a:xfrm>
          <a:prstGeom prst="rect">
            <a:avLst/>
          </a:prstGeom>
          <a:noFill/>
          <a:ln>
            <a:noFill/>
          </a:ln>
          <a:effectLst>
            <a:outerShdw blurRad="76200" dist="50800" dir="4200000" sx="104000" sy="104000" algn="ctr" rotWithShape="0">
              <a:srgbClr val="000000"/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232212"/>
      </p:ext>
    </p:extLst>
  </p:cSld>
  <p:clrMapOvr>
    <a:masterClrMapping/>
  </p:clrMapOvr>
  <p:transition spd="slow">
    <p:cover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latin typeface="Adventure" panose="04020700000000000000" pitchFamily="82" charset="0"/>
              </a:rPr>
              <a:t>Fernanda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835860"/>
      </p:ext>
    </p:extLst>
  </p:cSld>
  <p:clrMapOvr>
    <a:masterClrMapping/>
  </p:clrMapOvr>
  <p:transition spd="slow">
    <p:cover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0092" y="657195"/>
            <a:ext cx="10544048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47490">
              <a:spcBef>
                <a:spcPts val="105"/>
              </a:spcBef>
            </a:pPr>
            <a:r>
              <a:rPr spc="-110" dirty="0"/>
              <a:t>His </a:t>
            </a:r>
            <a:r>
              <a:rPr spc="-120" dirty="0"/>
              <a:t>name </a:t>
            </a:r>
            <a:r>
              <a:rPr spc="-110" dirty="0"/>
              <a:t>is </a:t>
            </a:r>
            <a:r>
              <a:rPr b="1" spc="-225" dirty="0"/>
              <a:t>Ed</a:t>
            </a:r>
            <a:r>
              <a:rPr b="1" spc="-670" dirty="0"/>
              <a:t> </a:t>
            </a:r>
            <a:r>
              <a:rPr b="1" spc="-200" dirty="0"/>
              <a:t>Sheeran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708155" y="1389382"/>
            <a:ext cx="10645985" cy="2808461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4067175" marR="999490" indent="-342900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4066540" algn="l"/>
                <a:tab pos="4067175" algn="l"/>
              </a:tabLst>
            </a:pPr>
            <a:r>
              <a:rPr spc="-120" dirty="0"/>
              <a:t>He </a:t>
            </a:r>
            <a:r>
              <a:rPr spc="-100" dirty="0"/>
              <a:t>is </a:t>
            </a:r>
            <a:r>
              <a:rPr spc="-145" dirty="0"/>
              <a:t>British, </a:t>
            </a:r>
            <a:r>
              <a:rPr spc="-80" dirty="0"/>
              <a:t>born</a:t>
            </a:r>
            <a:r>
              <a:rPr spc="-475" dirty="0"/>
              <a:t> </a:t>
            </a:r>
            <a:r>
              <a:rPr spc="-110" dirty="0"/>
              <a:t>in  </a:t>
            </a:r>
            <a:r>
              <a:rPr spc="-135" dirty="0"/>
              <a:t>England;</a:t>
            </a:r>
          </a:p>
          <a:p>
            <a:pPr marL="4067175" marR="290830" indent="-342900">
              <a:lnSpc>
                <a:spcPts val="3020"/>
              </a:lnSpc>
              <a:spcBef>
                <a:spcPts val="680"/>
              </a:spcBef>
              <a:buFont typeface="Arial"/>
              <a:buChar char="•"/>
              <a:tabLst>
                <a:tab pos="4066540" algn="l"/>
                <a:tab pos="4067175" algn="l"/>
              </a:tabLst>
            </a:pPr>
            <a:r>
              <a:rPr spc="-100" dirty="0"/>
              <a:t>His </a:t>
            </a:r>
            <a:r>
              <a:rPr spc="-130" dirty="0"/>
              <a:t>birthday </a:t>
            </a:r>
            <a:r>
              <a:rPr spc="-50" dirty="0"/>
              <a:t>on</a:t>
            </a:r>
            <a:r>
              <a:rPr spc="-425" dirty="0"/>
              <a:t> </a:t>
            </a:r>
            <a:r>
              <a:rPr spc="-170" dirty="0"/>
              <a:t>February,  </a:t>
            </a:r>
            <a:r>
              <a:rPr spc="-85" dirty="0"/>
              <a:t>17th</a:t>
            </a:r>
            <a:r>
              <a:rPr spc="-185" dirty="0"/>
              <a:t> </a:t>
            </a:r>
            <a:r>
              <a:rPr spc="-100" dirty="0"/>
              <a:t>1991;</a:t>
            </a:r>
          </a:p>
          <a:p>
            <a:pPr marL="4067175" indent="-342900">
              <a:spcBef>
                <a:spcPts val="295"/>
              </a:spcBef>
              <a:buFont typeface="Arial"/>
              <a:buChar char="•"/>
              <a:tabLst>
                <a:tab pos="4066540" algn="l"/>
                <a:tab pos="4067175" algn="l"/>
              </a:tabLst>
            </a:pPr>
            <a:r>
              <a:rPr spc="-114" dirty="0"/>
              <a:t>He </a:t>
            </a:r>
            <a:r>
              <a:rPr spc="-100" dirty="0"/>
              <a:t>is </a:t>
            </a:r>
            <a:r>
              <a:rPr spc="-50" dirty="0"/>
              <a:t>28 </a:t>
            </a:r>
            <a:r>
              <a:rPr spc="-130" dirty="0"/>
              <a:t>years</a:t>
            </a:r>
            <a:r>
              <a:rPr spc="-615" dirty="0"/>
              <a:t> </a:t>
            </a:r>
            <a:r>
              <a:rPr spc="-155" dirty="0"/>
              <a:t>old;</a:t>
            </a:r>
          </a:p>
          <a:p>
            <a:pPr marL="4067175" marR="5080" indent="-342900">
              <a:lnSpc>
                <a:spcPts val="3020"/>
              </a:lnSpc>
              <a:spcBef>
                <a:spcPts val="725"/>
              </a:spcBef>
              <a:buFont typeface="Arial"/>
              <a:buChar char="•"/>
              <a:tabLst>
                <a:tab pos="4066540" algn="l"/>
                <a:tab pos="4067175" algn="l"/>
              </a:tabLst>
            </a:pPr>
            <a:r>
              <a:rPr spc="-105" dirty="0"/>
              <a:t>His profession </a:t>
            </a:r>
            <a:r>
              <a:rPr spc="-100" dirty="0"/>
              <a:t>is </a:t>
            </a:r>
            <a:r>
              <a:rPr spc="-110" dirty="0"/>
              <a:t>singer</a:t>
            </a:r>
            <a:r>
              <a:rPr spc="-525" dirty="0"/>
              <a:t> </a:t>
            </a:r>
            <a:r>
              <a:rPr spc="-95" dirty="0"/>
              <a:t>and  </a:t>
            </a:r>
            <a:r>
              <a:rPr spc="-125" dirty="0"/>
              <a:t>songwriter;</a:t>
            </a:r>
          </a:p>
          <a:p>
            <a:pPr marL="4067175" marR="557530" indent="-342900">
              <a:lnSpc>
                <a:spcPts val="3020"/>
              </a:lnSpc>
              <a:spcBef>
                <a:spcPts val="680"/>
              </a:spcBef>
              <a:buFont typeface="Arial"/>
              <a:buChar char="•"/>
              <a:tabLst>
                <a:tab pos="4066540" algn="l"/>
                <a:tab pos="4067175" algn="l"/>
              </a:tabLst>
            </a:pPr>
            <a:r>
              <a:rPr spc="-120" dirty="0"/>
              <a:t>He </a:t>
            </a:r>
            <a:r>
              <a:rPr spc="-100" dirty="0"/>
              <a:t>is </a:t>
            </a:r>
            <a:r>
              <a:rPr spc="-125" dirty="0"/>
              <a:t>married </a:t>
            </a:r>
            <a:r>
              <a:rPr spc="-120" dirty="0"/>
              <a:t>to</a:t>
            </a:r>
            <a:r>
              <a:rPr spc="-509" dirty="0"/>
              <a:t> </a:t>
            </a:r>
            <a:r>
              <a:rPr spc="-130" dirty="0"/>
              <a:t>Cherry  </a:t>
            </a:r>
            <a:r>
              <a:rPr spc="-120" dirty="0"/>
              <a:t>Seaborn;</a:t>
            </a:r>
          </a:p>
          <a:p>
            <a:pPr marL="4067175" indent="-342900">
              <a:spcBef>
                <a:spcPts val="300"/>
              </a:spcBef>
              <a:buFont typeface="Arial"/>
              <a:buChar char="•"/>
              <a:tabLst>
                <a:tab pos="4066540" algn="l"/>
                <a:tab pos="4067175" algn="l"/>
              </a:tabLst>
            </a:pPr>
            <a:r>
              <a:rPr spc="-120" dirty="0"/>
              <a:t>He </a:t>
            </a:r>
            <a:r>
              <a:rPr spc="-80" dirty="0"/>
              <a:t>does </a:t>
            </a:r>
            <a:r>
              <a:rPr spc="-95" dirty="0"/>
              <a:t>not </a:t>
            </a:r>
            <a:r>
              <a:rPr spc="-135" dirty="0"/>
              <a:t>have</a:t>
            </a:r>
            <a:r>
              <a:rPr spc="-575" dirty="0"/>
              <a:t> </a:t>
            </a:r>
            <a:r>
              <a:rPr spc="-155" dirty="0"/>
              <a:t>children.</a:t>
            </a:r>
          </a:p>
        </p:txBody>
      </p:sp>
      <p:sp>
        <p:nvSpPr>
          <p:cNvPr id="4" name="object 4"/>
          <p:cNvSpPr/>
          <p:nvPr/>
        </p:nvSpPr>
        <p:spPr>
          <a:xfrm>
            <a:off x="883561" y="910149"/>
            <a:ext cx="3881628" cy="25816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over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CF6FA2-BD5E-4E41-8BEF-1E58ED3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73915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6000" dirty="0" err="1">
                <a:latin typeface="Adventure" panose="04020700000000000000" pitchFamily="82" charset="0"/>
              </a:rPr>
              <a:t>Mayk</a:t>
            </a:r>
            <a:endParaRPr lang="en-US" sz="6000" dirty="0"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511039"/>
      </p:ext>
    </p:extLst>
  </p:cSld>
  <p:clrMapOvr>
    <a:masterClrMapping/>
  </p:clrMapOvr>
  <p:transition spd="slow">
    <p:cover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theme1.xml><?xml version="1.0" encoding="utf-8"?>
<a:theme xmlns:a="http://schemas.openxmlformats.org/drawingml/2006/main" name="Ardósia">
  <a:themeElements>
    <a:clrScheme name="Ardó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ó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ó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10.xml><?xml version="1.0" encoding="utf-8"?>
<a:theme xmlns:a="http://schemas.openxmlformats.org/drawingml/2006/main" name="Facetado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Perspectiva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15.xml><?xml version="1.0" encoding="utf-8"?>
<a:theme xmlns:a="http://schemas.openxmlformats.org/drawingml/2006/main" name="Cacho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16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tável">
  <a:themeElements>
    <a:clrScheme name="Citável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ável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v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0.xml><?xml version="1.0" encoding="utf-8"?>
<a:theme xmlns:a="http://schemas.openxmlformats.org/drawingml/2006/main" name="Tema Brinde – Slide mestre">
  <a:themeElements>
    <a:clrScheme name="Office Theme 1">
      <a:dk1>
        <a:srgbClr val="3C0023"/>
      </a:dk1>
      <a:lt1>
        <a:srgbClr val="FFFFFF"/>
      </a:lt1>
      <a:dk2>
        <a:srgbClr val="B50069"/>
      </a:dk2>
      <a:lt2>
        <a:srgbClr val="FFFF00"/>
      </a:lt2>
      <a:accent1>
        <a:srgbClr val="6699FF"/>
      </a:accent1>
      <a:accent2>
        <a:srgbClr val="FF33CC"/>
      </a:accent2>
      <a:accent3>
        <a:srgbClr val="D7AAB9"/>
      </a:accent3>
      <a:accent4>
        <a:srgbClr val="DADADA"/>
      </a:accent4>
      <a:accent5>
        <a:srgbClr val="B8CAFF"/>
      </a:accent5>
      <a:accent6>
        <a:srgbClr val="E72DB9"/>
      </a:accent6>
      <a:hlink>
        <a:srgbClr val="00FFFF"/>
      </a:hlink>
      <a:folHlink>
        <a:srgbClr val="FF3399"/>
      </a:folHlink>
    </a:clrScheme>
    <a:fontScheme name="Office Them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3C0023"/>
        </a:dk1>
        <a:lt1>
          <a:srgbClr val="FFFFFF"/>
        </a:lt1>
        <a:dk2>
          <a:srgbClr val="B50069"/>
        </a:dk2>
        <a:lt2>
          <a:srgbClr val="FFFF00"/>
        </a:lt2>
        <a:accent1>
          <a:srgbClr val="6699FF"/>
        </a:accent1>
        <a:accent2>
          <a:srgbClr val="FF33CC"/>
        </a:accent2>
        <a:accent3>
          <a:srgbClr val="D7AAB9"/>
        </a:accent3>
        <a:accent4>
          <a:srgbClr val="DADADA"/>
        </a:accent4>
        <a:accent5>
          <a:srgbClr val="B8CAFF"/>
        </a:accent5>
        <a:accent6>
          <a:srgbClr val="E72DB9"/>
        </a:accent6>
        <a:hlink>
          <a:srgbClr val="00FFFF"/>
        </a:hlink>
        <a:folHlink>
          <a:srgbClr val="FF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CC00CC"/>
        </a:dk2>
        <a:lt2>
          <a:srgbClr val="FFFFFF"/>
        </a:lt2>
        <a:accent1>
          <a:srgbClr val="3399FF"/>
        </a:accent1>
        <a:accent2>
          <a:srgbClr val="9900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00E7"/>
        </a:accent6>
        <a:hlink>
          <a:srgbClr val="66FF33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_10017496_TF16391907_TF16391907.potx" id="{AD45A8D5-EA21-41EB-B8A2-63EB4638B0ED}" vid="{AF467FBC-BF1D-47DF-BCE5-25336332F57F}"/>
    </a:ext>
  </a:extLst>
</a:theme>
</file>

<file path=ppt/theme/theme21.xml><?xml version="1.0" encoding="utf-8"?>
<a:theme xmlns:a="http://schemas.openxmlformats.org/drawingml/2006/main" name="1_Facetad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lo">
  <a:themeElements>
    <a:clrScheme name="Selo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Selo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l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5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rgâ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Perspectiva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Ápice">
  <a:themeElements>
    <a:clrScheme name="Áp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Áp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1904</Words>
  <Application>Microsoft Office PowerPoint</Application>
  <PresentationFormat>Widescreen</PresentationFormat>
  <Paragraphs>417</Paragraphs>
  <Slides>110</Slides>
  <Notes>7</Notes>
  <HiddenSlides>0</HiddenSlides>
  <MMClips>1</MMClips>
  <ScaleCrop>false</ScaleCrop>
  <HeadingPairs>
    <vt:vector size="6" baseType="variant">
      <vt:variant>
        <vt:lpstr>Fontes usadas</vt:lpstr>
      </vt:variant>
      <vt:variant>
        <vt:i4>23</vt:i4>
      </vt:variant>
      <vt:variant>
        <vt:lpstr>Tema</vt:lpstr>
      </vt:variant>
      <vt:variant>
        <vt:i4>21</vt:i4>
      </vt:variant>
      <vt:variant>
        <vt:lpstr>Títulos de slides</vt:lpstr>
      </vt:variant>
      <vt:variant>
        <vt:i4>110</vt:i4>
      </vt:variant>
    </vt:vector>
  </HeadingPairs>
  <TitlesOfParts>
    <vt:vector size="154" baseType="lpstr">
      <vt:lpstr>MingLiU-ExtB</vt:lpstr>
      <vt:lpstr>Adventure</vt:lpstr>
      <vt:lpstr>Arial</vt:lpstr>
      <vt:lpstr>Arial Black</vt:lpstr>
      <vt:lpstr>Bahnschrift</vt:lpstr>
      <vt:lpstr>Bahnschrift SemiBold Condensed</vt:lpstr>
      <vt:lpstr>Book Antiqua</vt:lpstr>
      <vt:lpstr>Calibri</vt:lpstr>
      <vt:lpstr>Calibri Light</vt:lpstr>
      <vt:lpstr>Calisto MT</vt:lpstr>
      <vt:lpstr>Century Gothic</vt:lpstr>
      <vt:lpstr>Comic Sans MS</vt:lpstr>
      <vt:lpstr>Garamond</vt:lpstr>
      <vt:lpstr>Gill Sans MT</vt:lpstr>
      <vt:lpstr>Impact</vt:lpstr>
      <vt:lpstr>inherit</vt:lpstr>
      <vt:lpstr>Lato</vt:lpstr>
      <vt:lpstr>Lucida Sans</vt:lpstr>
      <vt:lpstr>Times New Roman</vt:lpstr>
      <vt:lpstr>Trebuchet MS</vt:lpstr>
      <vt:lpstr>Wingdings</vt:lpstr>
      <vt:lpstr>Wingdings 2</vt:lpstr>
      <vt:lpstr>Wingdings 3</vt:lpstr>
      <vt:lpstr>Ardósia</vt:lpstr>
      <vt:lpstr>Citável</vt:lpstr>
      <vt:lpstr>Personalizar design</vt:lpstr>
      <vt:lpstr>Selo</vt:lpstr>
      <vt:lpstr>1_Personalizar design</vt:lpstr>
      <vt:lpstr>Orgânico</vt:lpstr>
      <vt:lpstr>Perspectiva</vt:lpstr>
      <vt:lpstr>Ápice</vt:lpstr>
      <vt:lpstr>Office Theme</vt:lpstr>
      <vt:lpstr>Facetado</vt:lpstr>
      <vt:lpstr>Tema do Office</vt:lpstr>
      <vt:lpstr>1_Tema do Office</vt:lpstr>
      <vt:lpstr>1_Perspectiva</vt:lpstr>
      <vt:lpstr>Main Event</vt:lpstr>
      <vt:lpstr>Cacho</vt:lpstr>
      <vt:lpstr>2_Tema do Office</vt:lpstr>
      <vt:lpstr>3_Tema do Office</vt:lpstr>
      <vt:lpstr>4_Tema do Office</vt:lpstr>
      <vt:lpstr>5_Tema do Office</vt:lpstr>
      <vt:lpstr>Tema Brinde – Slide mestre</vt:lpstr>
      <vt:lpstr>1_Facetado</vt:lpstr>
      <vt:lpstr>English</vt:lpstr>
      <vt:lpstr>Erionaldo</vt:lpstr>
      <vt:lpstr>Apresentação do PowerPoint</vt:lpstr>
      <vt:lpstr>Tom Holland</vt:lpstr>
      <vt:lpstr>Anderson</vt:lpstr>
      <vt:lpstr>NAME: Mahatma Ghandi  NATIONALITY: Indian BIRTH: Octuber, 2nd in 1869 AGE: 79 years-old DEATH: January, 30th in 1948 OCCUPATION: Leader of the Indian Independence movement in British-ruled  India. MARITAL STATUS: Married with Kasturba  Gandhi CHILDRENS: Harilal, Devdas, Ramdas and Manilal.     </vt:lpstr>
      <vt:lpstr>Apresentação do PowerPoint</vt:lpstr>
      <vt:lpstr>Paulo Guilherme</vt:lpstr>
      <vt:lpstr>Apresentação do PowerPoint</vt:lpstr>
      <vt:lpstr>Cristina</vt:lpstr>
      <vt:lpstr>Luiz Gonzaga</vt:lpstr>
      <vt:lpstr>Christy</vt:lpstr>
      <vt:lpstr>Cristiano Ronaldo</vt:lpstr>
      <vt:lpstr>Seiya de pégaso</vt:lpstr>
      <vt:lpstr>Raquel Leticia</vt:lpstr>
      <vt:lpstr>Apresentação do PowerPoint</vt:lpstr>
      <vt:lpstr>                                           her  name is Billie Eilish </vt:lpstr>
      <vt:lpstr>Clara Macedo</vt:lpstr>
      <vt:lpstr>Selena Gomez</vt:lpstr>
      <vt:lpstr>Gomez</vt:lpstr>
      <vt:lpstr>Gomez</vt:lpstr>
      <vt:lpstr>Joao marcos</vt:lpstr>
      <vt:lpstr>Jackie Chan</vt:lpstr>
      <vt:lpstr>Who is Sylvester Stallone? </vt:lpstr>
      <vt:lpstr>Sylvester Stallone</vt:lpstr>
      <vt:lpstr>Thank you very much!</vt:lpstr>
      <vt:lpstr>Leticia</vt:lpstr>
      <vt:lpstr>BEYONCÉ</vt:lpstr>
      <vt:lpstr>Michael Phelps</vt:lpstr>
      <vt:lpstr>Jonatan</vt:lpstr>
      <vt:lpstr> BORGES</vt:lpstr>
      <vt:lpstr> CIELO </vt:lpstr>
      <vt:lpstr>Reizin</vt:lpstr>
      <vt:lpstr>name</vt:lpstr>
      <vt:lpstr>nationality</vt:lpstr>
      <vt:lpstr>birth</vt:lpstr>
      <vt:lpstr>age</vt:lpstr>
      <vt:lpstr>profession/occupation</vt:lpstr>
      <vt:lpstr>Marital status</vt:lpstr>
      <vt:lpstr>children</vt:lpstr>
      <vt:lpstr>Name </vt:lpstr>
      <vt:lpstr>nationality</vt:lpstr>
      <vt:lpstr>Birth </vt:lpstr>
      <vt:lpstr>age</vt:lpstr>
      <vt:lpstr>Profession/ occupation</vt:lpstr>
      <vt:lpstr>Marital status</vt:lpstr>
      <vt:lpstr>children</vt:lpstr>
      <vt:lpstr>Artur</vt:lpstr>
      <vt:lpstr>Apresentação do PowerPoint</vt:lpstr>
      <vt:lpstr>Apresentação do PowerPoint</vt:lpstr>
      <vt:lpstr>Vinicius</vt:lpstr>
      <vt:lpstr>Avril Lavigne</vt:lpstr>
      <vt:lpstr>Calvin Harris</vt:lpstr>
      <vt:lpstr>Pedro Neto</vt:lpstr>
      <vt:lpstr>Diego Forlan</vt:lpstr>
      <vt:lpstr>Casemiro</vt:lpstr>
      <vt:lpstr>Pedro Fernandes</vt:lpstr>
      <vt:lpstr>Luis Antonio</vt:lpstr>
      <vt:lpstr>LLOSA </vt:lpstr>
      <vt:lpstr>BATMAN (Bruce Wayne)</vt:lpstr>
      <vt:lpstr>Andre</vt:lpstr>
      <vt:lpstr>Apresentação do PowerPoint</vt:lpstr>
      <vt:lpstr>Apresentação do PowerPoint</vt:lpstr>
      <vt:lpstr>Ryan </vt:lpstr>
      <vt:lpstr>Apresentação do PowerPoint</vt:lpstr>
      <vt:lpstr> </vt:lpstr>
      <vt:lpstr>Dyego Vinicius</vt:lpstr>
      <vt:lpstr>Michael Schumacher</vt:lpstr>
      <vt:lpstr>Richard Feynman</vt:lpstr>
      <vt:lpstr>Antonio carlos</vt:lpstr>
      <vt:lpstr>Che Guevara</vt:lpstr>
      <vt:lpstr>Vladimir Putin</vt:lpstr>
      <vt:lpstr>Andreia</vt:lpstr>
      <vt:lpstr>Apresentação do PowerPoint</vt:lpstr>
      <vt:lpstr>Kleylton</vt:lpstr>
      <vt:lpstr>Apresentação do PowerPoint</vt:lpstr>
      <vt:lpstr>Name: John Christopher Depp II; Nationality: North American; Birth: June 9, 1963; Age: 56 years old; Profession/Ocupation: Voice actor, cinema director, guitar player, oenologist,  restaurateur, cinematograpich producer, actor; Matrial Status: Married to Vanessa Paradis Children: Lily-Rose Depp and Jack Depp</vt:lpstr>
      <vt:lpstr>Clara Medeiros </vt:lpstr>
      <vt:lpstr>Rojas</vt:lpstr>
      <vt:lpstr>Apresentação do PowerPoint</vt:lpstr>
      <vt:lpstr>Ana Clara e Luana</vt:lpstr>
      <vt:lpstr>Apresentação do PowerPoint</vt:lpstr>
      <vt:lpstr>Apresentação do PowerPoint</vt:lpstr>
      <vt:lpstr>Julio Cesar</vt:lpstr>
      <vt:lpstr>This person calls himself , Lionel Andrés Messi Cuccittini</vt:lpstr>
      <vt:lpstr>Is Argentinian </vt:lpstr>
      <vt:lpstr>His birthday date is June, 24, 1987, today he is 31 years old. </vt:lpstr>
      <vt:lpstr>He is a soccer player </vt:lpstr>
      <vt:lpstr>He is married to Antonella Roccuzzo. </vt:lpstr>
      <vt:lpstr>Father of Thiago, Mateo and Ciro .</vt:lpstr>
      <vt:lpstr>Eduarda</vt:lpstr>
      <vt:lpstr>Anne Frank</vt:lpstr>
      <vt:lpstr>Ari Filho</vt:lpstr>
      <vt:lpstr>Nelson Mandela</vt:lpstr>
      <vt:lpstr>Fallen</vt:lpstr>
      <vt:lpstr>Fernanda</vt:lpstr>
      <vt:lpstr>Apresentação do PowerPoint</vt:lpstr>
      <vt:lpstr>His name is Ed Sheeran</vt:lpstr>
      <vt:lpstr>Mayk</vt:lpstr>
      <vt:lpstr>Apresentação do PowerPoint</vt:lpstr>
      <vt:lpstr>Mia Khalifa</vt:lpstr>
      <vt:lpstr>Matheus vasconcelos</vt:lpstr>
      <vt:lpstr>Apresentação do PowerPoint</vt:lpstr>
      <vt:lpstr>Apresentação do PowerPoint</vt:lpstr>
      <vt:lpstr>weslley</vt:lpstr>
      <vt:lpstr>Tiririca</vt:lpstr>
      <vt:lpstr>Apresentação do PowerPoint</vt:lpstr>
      <vt:lpstr>?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</dc:title>
  <dc:creator>Erionaldo Freitas</dc:creator>
  <cp:lastModifiedBy>Cristiane de Brito Cruz</cp:lastModifiedBy>
  <cp:revision>31</cp:revision>
  <dcterms:created xsi:type="dcterms:W3CDTF">2019-03-11T23:38:48Z</dcterms:created>
  <dcterms:modified xsi:type="dcterms:W3CDTF">2019-03-18T21:24:09Z</dcterms:modified>
</cp:coreProperties>
</file>