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45D53E-5388-4273-910A-9B871FCE8533}" type="datetimeFigureOut">
              <a:rPr lang="pt-BR" smtClean="0"/>
              <a:t>09/04/2019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115319-602B-4F11-8BC7-9BBD3479B99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4896544" cy="882119"/>
          </a:xfrm>
        </p:spPr>
        <p:txBody>
          <a:bodyPr>
            <a:normAutofit/>
          </a:bodyPr>
          <a:lstStyle/>
          <a:p>
            <a:r>
              <a:rPr lang="pt-BR" sz="3500" dirty="0" err="1" smtClean="0"/>
              <a:t>Teacher</a:t>
            </a:r>
            <a:r>
              <a:rPr lang="pt-BR" sz="3500" dirty="0" smtClean="0"/>
              <a:t> Cristiane Cruz</a:t>
            </a:r>
            <a:endParaRPr lang="pt-BR" sz="35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175351" cy="1793167"/>
          </a:xfrm>
        </p:spPr>
        <p:txBody>
          <a:bodyPr/>
          <a:lstStyle/>
          <a:p>
            <a:pPr algn="ctr"/>
            <a:r>
              <a:rPr lang="pt-BR" sz="6500" dirty="0" err="1" smtClean="0"/>
              <a:t>Houses</a:t>
            </a:r>
            <a:r>
              <a:rPr lang="pt-BR" sz="6500" dirty="0" smtClean="0"/>
              <a:t> </a:t>
            </a:r>
            <a:r>
              <a:rPr lang="pt-BR" sz="6500" dirty="0" err="1" smtClean="0"/>
              <a:t>and</a:t>
            </a:r>
            <a:r>
              <a:rPr lang="pt-BR" sz="6500" dirty="0" smtClean="0"/>
              <a:t> </a:t>
            </a:r>
            <a:r>
              <a:rPr lang="pt-BR" sz="6500" dirty="0" err="1" smtClean="0"/>
              <a:t>apartments</a:t>
            </a:r>
            <a:endParaRPr lang="pt-BR" sz="6500" dirty="0"/>
          </a:p>
        </p:txBody>
      </p:sp>
    </p:spTree>
    <p:extLst>
      <p:ext uri="{BB962C8B-B14F-4D97-AF65-F5344CB8AC3E}">
        <p14:creationId xmlns:p14="http://schemas.microsoft.com/office/powerpoint/2010/main" val="2292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11581" r="16497" b="27768"/>
          <a:stretch/>
        </p:blipFill>
        <p:spPr bwMode="auto">
          <a:xfrm>
            <a:off x="-10557" y="-27096"/>
            <a:ext cx="9154557" cy="688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0" t="20139" r="12717" b="35209"/>
          <a:stretch/>
        </p:blipFill>
        <p:spPr bwMode="auto">
          <a:xfrm>
            <a:off x="0" y="0"/>
            <a:ext cx="91559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5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64088" y="188640"/>
            <a:ext cx="3528392" cy="6264696"/>
          </a:xfrm>
        </p:spPr>
        <p:txBody>
          <a:bodyPr>
            <a:normAutofit/>
          </a:bodyPr>
          <a:lstStyle/>
          <a:p>
            <a:r>
              <a:rPr lang="pt-BR" sz="2500" dirty="0" smtClean="0"/>
              <a:t>I </a:t>
            </a:r>
            <a:r>
              <a:rPr lang="pt-BR" sz="2500" dirty="0" err="1" smtClean="0"/>
              <a:t>live</a:t>
            </a:r>
            <a:r>
              <a:rPr lang="pt-BR" sz="2500" dirty="0" smtClean="0"/>
              <a:t> in a </a:t>
            </a:r>
            <a:r>
              <a:rPr lang="pt-BR" sz="2500" dirty="0" err="1" smtClean="0"/>
              <a:t>house</a:t>
            </a:r>
            <a:r>
              <a:rPr lang="pt-BR" sz="2500" dirty="0" smtClean="0"/>
              <a:t>;</a:t>
            </a:r>
          </a:p>
          <a:p>
            <a:r>
              <a:rPr lang="pt-BR" sz="2500" dirty="0" err="1" smtClean="0"/>
              <a:t>My</a:t>
            </a:r>
            <a:r>
              <a:rPr lang="pt-BR" sz="2500" dirty="0" smtClean="0"/>
              <a:t> </a:t>
            </a:r>
            <a:r>
              <a:rPr lang="pt-BR" sz="2500" dirty="0" err="1" smtClean="0"/>
              <a:t>house</a:t>
            </a:r>
            <a:r>
              <a:rPr lang="pt-BR" sz="2500" dirty="0" smtClean="0"/>
              <a:t> </a:t>
            </a:r>
            <a:r>
              <a:rPr lang="pt-BR" sz="2500" dirty="0" err="1" smtClean="0"/>
              <a:t>has</a:t>
            </a:r>
            <a:r>
              <a:rPr lang="pt-BR" sz="2500" dirty="0" smtClean="0"/>
              <a:t> </a:t>
            </a:r>
            <a:r>
              <a:rPr lang="pt-BR" sz="2500" dirty="0" err="1" smtClean="0"/>
              <a:t>six</a:t>
            </a:r>
            <a:r>
              <a:rPr lang="pt-BR" sz="2500" dirty="0" smtClean="0"/>
              <a:t> </a:t>
            </a:r>
            <a:r>
              <a:rPr lang="pt-BR" sz="2500" dirty="0" err="1" smtClean="0"/>
              <a:t>rooms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</a:t>
            </a:r>
            <a:r>
              <a:rPr lang="pt-BR" sz="2500" dirty="0" err="1" smtClean="0"/>
              <a:t>two</a:t>
            </a:r>
            <a:r>
              <a:rPr lang="pt-BR" sz="2500" dirty="0" smtClean="0"/>
              <a:t> </a:t>
            </a:r>
            <a:r>
              <a:rPr lang="pt-BR" sz="2500" dirty="0" err="1" smtClean="0"/>
              <a:t>bathrooms</a:t>
            </a:r>
            <a:r>
              <a:rPr lang="pt-BR" sz="2500" dirty="0" smtClean="0"/>
              <a:t>;</a:t>
            </a:r>
          </a:p>
          <a:p>
            <a:r>
              <a:rPr lang="pt-BR" sz="2500" dirty="0" err="1" smtClean="0"/>
              <a:t>This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</a:t>
            </a:r>
            <a:r>
              <a:rPr lang="pt-BR" sz="2500" dirty="0" err="1" smtClean="0"/>
              <a:t>my</a:t>
            </a:r>
            <a:r>
              <a:rPr lang="pt-BR" sz="2500" dirty="0" smtClean="0"/>
              <a:t> </a:t>
            </a:r>
            <a:r>
              <a:rPr lang="pt-BR" sz="2500" dirty="0" err="1" smtClean="0"/>
              <a:t>aunt</a:t>
            </a:r>
            <a:r>
              <a:rPr lang="pt-BR" sz="2500" dirty="0" smtClean="0"/>
              <a:t> </a:t>
            </a:r>
            <a:r>
              <a:rPr lang="pt-BR" sz="2500" dirty="0" err="1" smtClean="0"/>
              <a:t>bedroom</a:t>
            </a:r>
            <a:r>
              <a:rPr lang="pt-BR" sz="2500" dirty="0" smtClean="0"/>
              <a:t>. </a:t>
            </a:r>
            <a:r>
              <a:rPr lang="pt-BR" sz="2500" dirty="0" err="1" smtClean="0"/>
              <a:t>Her</a:t>
            </a:r>
            <a:r>
              <a:rPr lang="pt-BR" sz="2500" dirty="0" smtClean="0"/>
              <a:t> </a:t>
            </a:r>
            <a:r>
              <a:rPr lang="pt-BR" sz="2500" dirty="0" err="1" smtClean="0"/>
              <a:t>name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Mary.</a:t>
            </a:r>
          </a:p>
          <a:p>
            <a:r>
              <a:rPr lang="pt-BR" sz="2500" dirty="0" smtClean="0"/>
              <a:t>In </a:t>
            </a:r>
            <a:r>
              <a:rPr lang="pt-BR" sz="2500" dirty="0" err="1" smtClean="0"/>
              <a:t>her</a:t>
            </a:r>
            <a:r>
              <a:rPr lang="pt-BR" sz="2500" dirty="0" smtClean="0"/>
              <a:t> </a:t>
            </a:r>
            <a:r>
              <a:rPr lang="pt-BR" sz="2500" dirty="0" err="1" smtClean="0"/>
              <a:t>bedroom</a:t>
            </a:r>
            <a:r>
              <a:rPr lang="pt-BR" sz="2500" dirty="0" smtClean="0"/>
              <a:t> </a:t>
            </a:r>
            <a:r>
              <a:rPr lang="pt-BR" sz="2500" dirty="0" err="1" smtClean="0"/>
              <a:t>there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a </a:t>
            </a:r>
            <a:r>
              <a:rPr lang="pt-BR" sz="2500" dirty="0" err="1" smtClean="0"/>
              <a:t>double</a:t>
            </a:r>
            <a:r>
              <a:rPr lang="pt-BR" sz="2500" dirty="0" smtClean="0"/>
              <a:t> </a:t>
            </a:r>
            <a:r>
              <a:rPr lang="pt-BR" sz="2500" dirty="0" err="1" smtClean="0"/>
              <a:t>bed</a:t>
            </a:r>
            <a:r>
              <a:rPr lang="pt-BR" sz="2500" dirty="0" smtClean="0"/>
              <a:t>, </a:t>
            </a:r>
            <a:r>
              <a:rPr lang="pt-BR" sz="2500" dirty="0" err="1" smtClean="0"/>
              <a:t>two</a:t>
            </a:r>
            <a:r>
              <a:rPr lang="pt-BR" sz="2500" dirty="0" smtClean="0"/>
              <a:t> </a:t>
            </a:r>
            <a:r>
              <a:rPr lang="pt-BR" sz="2500" dirty="0" err="1" smtClean="0"/>
              <a:t>pillows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a </a:t>
            </a:r>
            <a:r>
              <a:rPr lang="pt-BR" sz="2500" dirty="0" err="1" smtClean="0"/>
              <a:t>wardrobe</a:t>
            </a:r>
            <a:r>
              <a:rPr lang="pt-BR" sz="2500" dirty="0" smtClean="0"/>
              <a:t>. </a:t>
            </a:r>
          </a:p>
          <a:p>
            <a:r>
              <a:rPr lang="pt-BR" sz="2500" dirty="0" err="1" smtClean="0"/>
              <a:t>She</a:t>
            </a:r>
            <a:r>
              <a:rPr lang="pt-BR" sz="2500" dirty="0" smtClean="0"/>
              <a:t> </a:t>
            </a:r>
            <a:r>
              <a:rPr lang="pt-BR" sz="2500" dirty="0" err="1" smtClean="0"/>
              <a:t>has</a:t>
            </a:r>
            <a:r>
              <a:rPr lang="pt-BR" sz="2500" dirty="0" smtClean="0"/>
              <a:t> a </a:t>
            </a:r>
            <a:r>
              <a:rPr lang="pt-BR" sz="2500" dirty="0" err="1" smtClean="0"/>
              <a:t>smart</a:t>
            </a:r>
            <a:r>
              <a:rPr lang="pt-BR" sz="2500" dirty="0" smtClean="0"/>
              <a:t> TV </a:t>
            </a:r>
            <a:r>
              <a:rPr lang="pt-BR" sz="2500" dirty="0" err="1" smtClean="0"/>
              <a:t>and</a:t>
            </a:r>
            <a:r>
              <a:rPr lang="pt-BR" sz="2500" dirty="0" smtClean="0"/>
              <a:t> </a:t>
            </a:r>
            <a:r>
              <a:rPr lang="pt-BR" sz="2500" dirty="0" err="1" smtClean="0"/>
              <a:t>an</a:t>
            </a:r>
            <a:r>
              <a:rPr lang="pt-BR" sz="2500" dirty="0" smtClean="0"/>
              <a:t> </a:t>
            </a:r>
            <a:r>
              <a:rPr lang="pt-BR" sz="2500" dirty="0" err="1" smtClean="0"/>
              <a:t>armchar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</a:t>
            </a:r>
            <a:r>
              <a:rPr lang="pt-BR" sz="2500" dirty="0" err="1" smtClean="0"/>
              <a:t>one</a:t>
            </a:r>
            <a:r>
              <a:rPr lang="pt-BR" sz="2500" dirty="0" smtClean="0"/>
              <a:t> </a:t>
            </a:r>
            <a:r>
              <a:rPr lang="pt-BR" sz="2500" dirty="0" err="1" smtClean="0"/>
              <a:t>bookcase</a:t>
            </a:r>
            <a:r>
              <a:rPr lang="pt-BR" sz="2500" dirty="0" smtClean="0"/>
              <a:t> </a:t>
            </a:r>
            <a:r>
              <a:rPr lang="pt-BR" sz="2500" dirty="0" err="1" smtClean="0"/>
              <a:t>full</a:t>
            </a:r>
            <a:r>
              <a:rPr lang="pt-BR" sz="2500" dirty="0" smtClean="0"/>
              <a:t> os books. </a:t>
            </a:r>
            <a:endParaRPr lang="pt-BR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22124" r="56051" b="55211"/>
          <a:stretch/>
        </p:blipFill>
        <p:spPr bwMode="auto">
          <a:xfrm>
            <a:off x="-10556" y="16024"/>
            <a:ext cx="5091130" cy="42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36884" r="30886" b="46372"/>
          <a:stretch/>
        </p:blipFill>
        <p:spPr bwMode="auto">
          <a:xfrm>
            <a:off x="2107303" y="437877"/>
            <a:ext cx="1344542" cy="16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8" t="35396" r="60319" b="52325"/>
          <a:stretch/>
        </p:blipFill>
        <p:spPr bwMode="auto">
          <a:xfrm rot="10800000">
            <a:off x="2281112" y="2385014"/>
            <a:ext cx="1264010" cy="122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5" t="30186" r="30160" b="51581"/>
          <a:stretch/>
        </p:blipFill>
        <p:spPr bwMode="auto">
          <a:xfrm>
            <a:off x="3451844" y="581296"/>
            <a:ext cx="1192163" cy="15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41349" r="71819" b="42279"/>
          <a:stretch/>
        </p:blipFill>
        <p:spPr bwMode="auto">
          <a:xfrm>
            <a:off x="323528" y="468588"/>
            <a:ext cx="976601" cy="93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l="77419" t="19118" r="13948" b="67231"/>
          <a:stretch/>
        </p:blipFill>
        <p:spPr>
          <a:xfrm rot="16200000">
            <a:off x="436749" y="1454120"/>
            <a:ext cx="1800202" cy="18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0" t="23631" r="47384" b="57339"/>
          <a:stretch/>
        </p:blipFill>
        <p:spPr bwMode="auto">
          <a:xfrm>
            <a:off x="12089" y="-90039"/>
            <a:ext cx="5067645" cy="69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/>
          <a:srcRect l="14411" t="57842" r="77684" b="35131"/>
          <a:stretch/>
        </p:blipFill>
        <p:spPr>
          <a:xfrm>
            <a:off x="3232845" y="3217568"/>
            <a:ext cx="1008112" cy="50405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l="22880" t="56839" r="69215" b="35131"/>
          <a:stretch/>
        </p:blipFill>
        <p:spPr>
          <a:xfrm>
            <a:off x="3831677" y="3473028"/>
            <a:ext cx="1008112" cy="5760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71764" t="33259" r="23984" b="53302"/>
          <a:stretch/>
        </p:blipFill>
        <p:spPr>
          <a:xfrm rot="16200000">
            <a:off x="345864" y="4677747"/>
            <a:ext cx="1665934" cy="159721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024086" y="161770"/>
            <a:ext cx="4113662" cy="6264696"/>
          </a:xfrm>
        </p:spPr>
        <p:txBody>
          <a:bodyPr>
            <a:normAutofit/>
          </a:bodyPr>
          <a:lstStyle/>
          <a:p>
            <a:r>
              <a:rPr lang="pt-BR" sz="2500" dirty="0" err="1" smtClean="0"/>
              <a:t>This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hall </a:t>
            </a:r>
            <a:r>
              <a:rPr lang="pt-BR" sz="2500" dirty="0" err="1" smtClean="0"/>
              <a:t>bathroom</a:t>
            </a:r>
            <a:r>
              <a:rPr lang="pt-BR" sz="2500" dirty="0" smtClean="0"/>
              <a:t>;</a:t>
            </a:r>
          </a:p>
          <a:p>
            <a:r>
              <a:rPr lang="pt-BR" sz="2500" dirty="0" smtClean="0"/>
              <a:t>It </a:t>
            </a:r>
            <a:r>
              <a:rPr lang="pt-BR" sz="2500" dirty="0" err="1" smtClean="0"/>
              <a:t>has</a:t>
            </a:r>
            <a:r>
              <a:rPr lang="pt-BR" sz="2500" dirty="0" smtClean="0"/>
              <a:t> a </a:t>
            </a:r>
            <a:r>
              <a:rPr lang="pt-BR" sz="2500" dirty="0" err="1" smtClean="0"/>
              <a:t>sink</a:t>
            </a:r>
            <a:r>
              <a:rPr lang="pt-BR" sz="2500" dirty="0" smtClean="0"/>
              <a:t> (</a:t>
            </a:r>
            <a:r>
              <a:rPr lang="pt-BR" sz="2500" dirty="0" err="1" smtClean="0"/>
              <a:t>washbasin</a:t>
            </a:r>
            <a:r>
              <a:rPr lang="pt-BR" sz="2500" dirty="0" smtClean="0"/>
              <a:t>), a </a:t>
            </a:r>
            <a:r>
              <a:rPr lang="pt-BR" sz="2500" dirty="0" err="1" smtClean="0"/>
              <a:t>toilet</a:t>
            </a:r>
            <a:r>
              <a:rPr lang="pt-BR" sz="2500" dirty="0" smtClean="0"/>
              <a:t>, a </a:t>
            </a:r>
            <a:r>
              <a:rPr lang="pt-BR" sz="2500" dirty="0" err="1" smtClean="0"/>
              <a:t>bathtub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a </a:t>
            </a:r>
            <a:r>
              <a:rPr lang="pt-BR" sz="2500" dirty="0" err="1" smtClean="0"/>
              <a:t>shower</a:t>
            </a:r>
            <a:r>
              <a:rPr lang="pt-BR" sz="2500" dirty="0" smtClean="0"/>
              <a:t>;</a:t>
            </a:r>
          </a:p>
          <a:p>
            <a:r>
              <a:rPr lang="pt-BR" sz="2500" dirty="0" smtClean="0"/>
              <a:t>In </a:t>
            </a:r>
            <a:r>
              <a:rPr lang="pt-BR" sz="2500" dirty="0" err="1" smtClean="0"/>
              <a:t>this</a:t>
            </a:r>
            <a:r>
              <a:rPr lang="pt-BR" sz="2500" dirty="0" smtClean="0"/>
              <a:t> </a:t>
            </a:r>
            <a:r>
              <a:rPr lang="pt-BR" sz="2500" dirty="0" err="1" smtClean="0"/>
              <a:t>bathroom</a:t>
            </a:r>
            <a:r>
              <a:rPr lang="pt-BR" sz="2500" dirty="0" smtClean="0"/>
              <a:t> </a:t>
            </a:r>
            <a:r>
              <a:rPr lang="pt-BR" sz="2500" dirty="0" err="1" smtClean="0"/>
              <a:t>my</a:t>
            </a:r>
            <a:r>
              <a:rPr lang="pt-BR" sz="2500" dirty="0" smtClean="0"/>
              <a:t> </a:t>
            </a:r>
            <a:r>
              <a:rPr lang="pt-BR" sz="2500" dirty="0" err="1" smtClean="0"/>
              <a:t>aunt</a:t>
            </a:r>
            <a:r>
              <a:rPr lang="pt-BR" sz="2500" dirty="0" smtClean="0"/>
              <a:t> </a:t>
            </a:r>
            <a:r>
              <a:rPr lang="pt-BR" sz="2500" dirty="0" err="1" smtClean="0"/>
              <a:t>keeps</a:t>
            </a:r>
            <a:r>
              <a:rPr lang="pt-BR" sz="2500" dirty="0" smtClean="0"/>
              <a:t> </a:t>
            </a:r>
            <a:r>
              <a:rPr lang="pt-BR" sz="2500" dirty="0" err="1" smtClean="0"/>
              <a:t>her</a:t>
            </a:r>
            <a:r>
              <a:rPr lang="pt-BR" sz="2500" dirty="0" smtClean="0"/>
              <a:t> </a:t>
            </a:r>
            <a:r>
              <a:rPr lang="pt-BR" sz="2500" dirty="0" err="1" smtClean="0"/>
              <a:t>products</a:t>
            </a:r>
            <a:r>
              <a:rPr lang="pt-BR" sz="2500" dirty="0" smtClean="0"/>
              <a:t>: </a:t>
            </a:r>
            <a:r>
              <a:rPr lang="pt-BR" sz="2500" dirty="0" err="1" smtClean="0"/>
              <a:t>shower</a:t>
            </a:r>
            <a:r>
              <a:rPr lang="pt-BR" sz="2500" dirty="0" smtClean="0"/>
              <a:t> gel, shampoo, </a:t>
            </a:r>
            <a:r>
              <a:rPr lang="pt-BR" sz="2500" dirty="0" err="1" smtClean="0"/>
              <a:t>soap</a:t>
            </a:r>
            <a:r>
              <a:rPr lang="pt-BR" sz="2500" dirty="0" smtClean="0"/>
              <a:t>, </a:t>
            </a:r>
            <a:r>
              <a:rPr lang="pt-BR" sz="2500" dirty="0" err="1" smtClean="0"/>
              <a:t>sponge</a:t>
            </a:r>
            <a:r>
              <a:rPr lang="pt-BR" sz="2500" dirty="0" smtClean="0"/>
              <a:t>, </a:t>
            </a:r>
            <a:r>
              <a:rPr lang="pt-BR" sz="2500" dirty="0" err="1" smtClean="0"/>
              <a:t>toothbrush</a:t>
            </a:r>
            <a:r>
              <a:rPr lang="pt-BR" sz="2500" dirty="0" smtClean="0"/>
              <a:t>, </a:t>
            </a:r>
            <a:r>
              <a:rPr lang="pt-BR" sz="2500" dirty="0" err="1" smtClean="0"/>
              <a:t>toothpaste</a:t>
            </a:r>
            <a:r>
              <a:rPr lang="pt-BR" sz="2500" dirty="0" smtClean="0"/>
              <a:t>, </a:t>
            </a:r>
            <a:r>
              <a:rPr lang="pt-BR" sz="2500" dirty="0" err="1" smtClean="0"/>
              <a:t>brush</a:t>
            </a:r>
            <a:r>
              <a:rPr lang="pt-BR" sz="2500" dirty="0" smtClean="0"/>
              <a:t>, </a:t>
            </a:r>
            <a:r>
              <a:rPr lang="pt-BR" sz="2500" dirty="0" err="1" smtClean="0"/>
              <a:t>comb</a:t>
            </a:r>
            <a:r>
              <a:rPr lang="pt-BR" sz="2500" dirty="0" smtClean="0"/>
              <a:t>, </a:t>
            </a:r>
            <a:r>
              <a:rPr lang="pt-BR" sz="2500" dirty="0" err="1" smtClean="0"/>
              <a:t>bathrobe</a:t>
            </a:r>
            <a:r>
              <a:rPr lang="pt-BR" sz="2500" dirty="0" smtClean="0"/>
              <a:t>, </a:t>
            </a:r>
            <a:r>
              <a:rPr lang="pt-BR" sz="2500" dirty="0" err="1" smtClean="0"/>
              <a:t>towel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</a:t>
            </a:r>
            <a:r>
              <a:rPr lang="pt-BR" sz="2500" dirty="0" err="1" smtClean="0"/>
              <a:t>razor</a:t>
            </a:r>
            <a:endParaRPr lang="pt-BR" sz="25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57389" t="55951" r="36965" b="33008"/>
          <a:stretch/>
        </p:blipFill>
        <p:spPr>
          <a:xfrm>
            <a:off x="3658078" y="4044522"/>
            <a:ext cx="944324" cy="10387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2795" t="18702" r="66810" b="70378"/>
          <a:stretch/>
        </p:blipFill>
        <p:spPr>
          <a:xfrm>
            <a:off x="233742" y="399705"/>
            <a:ext cx="3424336" cy="20234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52864" t="14721" r="40521" b="71840"/>
          <a:stretch/>
        </p:blipFill>
        <p:spPr>
          <a:xfrm rot="16200000">
            <a:off x="442435" y="2637346"/>
            <a:ext cx="1590673" cy="18179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43415" t="14017" r="49970" b="71704"/>
          <a:stretch/>
        </p:blipFill>
        <p:spPr>
          <a:xfrm rot="16200000">
            <a:off x="1669322" y="4984178"/>
            <a:ext cx="1629314" cy="12552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16940" t="35132" r="76284" b="52823"/>
          <a:stretch/>
        </p:blipFill>
        <p:spPr>
          <a:xfrm rot="5400000">
            <a:off x="3192296" y="1266837"/>
            <a:ext cx="864097" cy="86409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27962" t="36762" r="68085" b="53200"/>
          <a:stretch/>
        </p:blipFill>
        <p:spPr>
          <a:xfrm rot="5556851">
            <a:off x="4135489" y="1174813"/>
            <a:ext cx="630059" cy="9000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34738" t="38771" r="59051" b="54203"/>
          <a:stretch/>
        </p:blipFill>
        <p:spPr>
          <a:xfrm>
            <a:off x="3184643" y="2006242"/>
            <a:ext cx="792089" cy="50405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2643" t="38771" r="50582" b="54203"/>
          <a:stretch/>
        </p:blipFill>
        <p:spPr>
          <a:xfrm>
            <a:off x="4013548" y="1950634"/>
            <a:ext cx="864097" cy="5040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50547" t="38771" r="40983" b="55206"/>
          <a:stretch/>
        </p:blipFill>
        <p:spPr>
          <a:xfrm>
            <a:off x="3144212" y="2508009"/>
            <a:ext cx="975031" cy="39001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60146" t="40778" r="29127" b="53199"/>
          <a:stretch/>
        </p:blipFill>
        <p:spPr>
          <a:xfrm rot="20515446">
            <a:off x="3521832" y="2673879"/>
            <a:ext cx="1265254" cy="39960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/>
          <a:srcRect l="31350" t="53827" r="62439" b="34128"/>
          <a:stretch/>
        </p:blipFill>
        <p:spPr>
          <a:xfrm>
            <a:off x="2108976" y="2423176"/>
            <a:ext cx="1140640" cy="124433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/>
          <a:srcRect l="40384" t="53827" r="54534" b="34128"/>
          <a:stretch/>
        </p:blipFill>
        <p:spPr>
          <a:xfrm>
            <a:off x="2088178" y="3694059"/>
            <a:ext cx="1023432" cy="13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4" t="24265" r="30406" b="57339"/>
          <a:stretch/>
        </p:blipFill>
        <p:spPr bwMode="auto">
          <a:xfrm>
            <a:off x="31126" y="0"/>
            <a:ext cx="593676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4175" t="46941" r="76430" b="39619"/>
          <a:stretch/>
        </p:blipFill>
        <p:spPr>
          <a:xfrm>
            <a:off x="2843808" y="216762"/>
            <a:ext cx="2951113" cy="357227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2052" t="67199" r="53696" b="20202"/>
          <a:stretch/>
        </p:blipFill>
        <p:spPr>
          <a:xfrm>
            <a:off x="204085" y="1710155"/>
            <a:ext cx="1449124" cy="14594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7283" t="48621" r="46102" b="42139"/>
          <a:stretch/>
        </p:blipFill>
        <p:spPr>
          <a:xfrm>
            <a:off x="4533579" y="764704"/>
            <a:ext cx="733173" cy="5760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5596" t="43908" r="67482" b="44778"/>
          <a:stretch/>
        </p:blipFill>
        <p:spPr>
          <a:xfrm>
            <a:off x="4533579" y="2708919"/>
            <a:ext cx="1309237" cy="120369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79756" t="23194" r="15281" b="61512"/>
          <a:stretch/>
        </p:blipFill>
        <p:spPr>
          <a:xfrm rot="16200000">
            <a:off x="331435" y="-91488"/>
            <a:ext cx="1712382" cy="20162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6848" t="66800" r="63702" b="18080"/>
          <a:stretch/>
        </p:blipFill>
        <p:spPr>
          <a:xfrm>
            <a:off x="2555508" y="60432"/>
            <a:ext cx="1440160" cy="12961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28683" t="46542" r="67064" b="41698"/>
          <a:stretch/>
        </p:blipFill>
        <p:spPr>
          <a:xfrm>
            <a:off x="3756121" y="3310767"/>
            <a:ext cx="648072" cy="1008112"/>
          </a:xfrm>
          <a:prstGeom prst="rect">
            <a:avLst/>
          </a:prstGeom>
        </p:spPr>
      </p:pic>
      <p:sp>
        <p:nvSpPr>
          <p:cNvPr id="11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04085" y="4912636"/>
            <a:ext cx="8688395" cy="1693543"/>
          </a:xfrm>
        </p:spPr>
        <p:txBody>
          <a:bodyPr>
            <a:normAutofit/>
          </a:bodyPr>
          <a:lstStyle/>
          <a:p>
            <a:r>
              <a:rPr lang="pt-BR" sz="2500" dirty="0" err="1" smtClean="0"/>
              <a:t>This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</a:t>
            </a:r>
            <a:r>
              <a:rPr lang="pt-BR" sz="2500" dirty="0" err="1" smtClean="0"/>
              <a:t>my</a:t>
            </a:r>
            <a:r>
              <a:rPr lang="pt-BR" sz="2500" dirty="0" smtClean="0"/>
              <a:t> </a:t>
            </a:r>
            <a:r>
              <a:rPr lang="pt-BR" sz="2500" dirty="0" err="1" smtClean="0"/>
              <a:t>bedroom</a:t>
            </a:r>
            <a:r>
              <a:rPr lang="pt-BR" sz="2500" dirty="0" smtClean="0"/>
              <a:t>;</a:t>
            </a:r>
          </a:p>
          <a:p>
            <a:r>
              <a:rPr lang="pt-BR" sz="2500" dirty="0" smtClean="0"/>
              <a:t>It </a:t>
            </a:r>
            <a:r>
              <a:rPr lang="pt-BR" sz="2500" dirty="0" err="1" smtClean="0"/>
              <a:t>has</a:t>
            </a:r>
            <a:r>
              <a:rPr lang="pt-BR" sz="2500" dirty="0" smtClean="0"/>
              <a:t> a </a:t>
            </a:r>
            <a:r>
              <a:rPr lang="pt-BR" sz="2500" dirty="0" err="1" smtClean="0"/>
              <a:t>chest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</a:t>
            </a:r>
            <a:r>
              <a:rPr lang="pt-BR" sz="2500" dirty="0" err="1" smtClean="0"/>
              <a:t>drawers</a:t>
            </a:r>
            <a:r>
              <a:rPr lang="pt-BR" sz="2500" dirty="0" smtClean="0"/>
              <a:t>, </a:t>
            </a:r>
            <a:r>
              <a:rPr lang="pt-BR" sz="2500" dirty="0" err="1" smtClean="0"/>
              <a:t>curtains</a:t>
            </a:r>
            <a:r>
              <a:rPr lang="pt-BR" sz="2500" dirty="0" smtClean="0"/>
              <a:t>, a single </a:t>
            </a:r>
            <a:r>
              <a:rPr lang="pt-BR" sz="2500" dirty="0" err="1" smtClean="0"/>
              <a:t>bed</a:t>
            </a:r>
            <a:r>
              <a:rPr lang="pt-BR" sz="2500" dirty="0" smtClean="0"/>
              <a:t>, a </a:t>
            </a:r>
            <a:r>
              <a:rPr lang="pt-BR" sz="2500" dirty="0" err="1" smtClean="0"/>
              <a:t>pillow</a:t>
            </a:r>
            <a:r>
              <a:rPr lang="pt-BR" sz="2500" dirty="0" smtClean="0"/>
              <a:t>, a </a:t>
            </a:r>
            <a:r>
              <a:rPr lang="pt-BR" sz="2500" dirty="0" err="1" smtClean="0"/>
              <a:t>bedside</a:t>
            </a:r>
            <a:r>
              <a:rPr lang="pt-BR" sz="2500" dirty="0" smtClean="0"/>
              <a:t> </a:t>
            </a:r>
            <a:r>
              <a:rPr lang="pt-BR" sz="2500" dirty="0" err="1" smtClean="0"/>
              <a:t>table</a:t>
            </a:r>
            <a:r>
              <a:rPr lang="pt-BR" sz="2500" dirty="0" smtClean="0"/>
              <a:t>, a </a:t>
            </a:r>
            <a:r>
              <a:rPr lang="pt-BR" sz="2500" dirty="0" err="1" smtClean="0"/>
              <a:t>mirror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a </a:t>
            </a:r>
            <a:r>
              <a:rPr lang="pt-BR" sz="2500" dirty="0" err="1" smtClean="0"/>
              <a:t>lamp</a:t>
            </a:r>
            <a:r>
              <a:rPr lang="pt-BR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0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1" t="41866" r="30201" b="30858"/>
          <a:stretch/>
        </p:blipFill>
        <p:spPr bwMode="auto">
          <a:xfrm>
            <a:off x="39637" y="-88167"/>
            <a:ext cx="57415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32518" t="24295" r="60678" b="62601"/>
          <a:stretch/>
        </p:blipFill>
        <p:spPr>
          <a:xfrm rot="3163343">
            <a:off x="3722671" y="1942473"/>
            <a:ext cx="1574719" cy="182733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5952" t="50695" r="56110" b="39225"/>
          <a:stretch/>
        </p:blipFill>
        <p:spPr>
          <a:xfrm rot="10641893">
            <a:off x="4211928" y="5517414"/>
            <a:ext cx="1235315" cy="10140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9463" t="25688" r="70281" b="63338"/>
          <a:stretch/>
        </p:blipFill>
        <p:spPr>
          <a:xfrm>
            <a:off x="1490038" y="293982"/>
            <a:ext cx="2840777" cy="17095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2518" t="24295" r="60678" b="62601"/>
          <a:stretch/>
        </p:blipFill>
        <p:spPr>
          <a:xfrm rot="18555015">
            <a:off x="372806" y="1897538"/>
            <a:ext cx="1574719" cy="18007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60801" t="70546" r="31828" b="17358"/>
          <a:stretch/>
        </p:blipFill>
        <p:spPr>
          <a:xfrm>
            <a:off x="1855498" y="772338"/>
            <a:ext cx="699900" cy="6460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60801" t="70546" r="31828" b="17358"/>
          <a:stretch/>
        </p:blipFill>
        <p:spPr>
          <a:xfrm>
            <a:off x="3209350" y="743067"/>
            <a:ext cx="699900" cy="6460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0801" t="70546" r="31828" b="17358"/>
          <a:stretch/>
        </p:blipFill>
        <p:spPr>
          <a:xfrm rot="3527778">
            <a:off x="4128913" y="2480791"/>
            <a:ext cx="762233" cy="703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60801" t="70546" r="31828" b="17358"/>
          <a:stretch/>
        </p:blipFill>
        <p:spPr>
          <a:xfrm>
            <a:off x="2536407" y="762856"/>
            <a:ext cx="691933" cy="63870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41957" t="28225" r="47271" b="61694"/>
          <a:stretch/>
        </p:blipFill>
        <p:spPr>
          <a:xfrm>
            <a:off x="1692239" y="3470528"/>
            <a:ext cx="2170896" cy="152217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35952" t="50695" r="56110" b="39225"/>
          <a:stretch/>
        </p:blipFill>
        <p:spPr>
          <a:xfrm rot="10641893">
            <a:off x="56113" y="5517414"/>
            <a:ext cx="1235315" cy="10140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5903" t="39080" r="63274" b="44682"/>
          <a:stretch/>
        </p:blipFill>
        <p:spPr>
          <a:xfrm rot="10800000">
            <a:off x="1347677" y="5157192"/>
            <a:ext cx="2841591" cy="145256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60801" t="70546" r="31828" b="17358"/>
          <a:stretch/>
        </p:blipFill>
        <p:spPr>
          <a:xfrm rot="18697411">
            <a:off x="779048" y="2385222"/>
            <a:ext cx="762233" cy="703600"/>
          </a:xfrm>
          <a:prstGeom prst="rect">
            <a:avLst/>
          </a:prstGeom>
        </p:spPr>
      </p:pic>
      <p:sp>
        <p:nvSpPr>
          <p:cNvPr id="17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983416" y="116632"/>
            <a:ext cx="3154331" cy="6309834"/>
          </a:xfrm>
        </p:spPr>
        <p:txBody>
          <a:bodyPr>
            <a:normAutofit/>
          </a:bodyPr>
          <a:lstStyle/>
          <a:p>
            <a:r>
              <a:rPr lang="pt-BR" sz="2500" dirty="0" err="1" smtClean="0"/>
              <a:t>This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living </a:t>
            </a:r>
            <a:r>
              <a:rPr lang="pt-BR" sz="2500" dirty="0" err="1" smtClean="0"/>
              <a:t>room</a:t>
            </a:r>
            <a:r>
              <a:rPr lang="pt-BR" sz="2500" dirty="0" smtClean="0"/>
              <a:t>;</a:t>
            </a:r>
          </a:p>
          <a:p>
            <a:r>
              <a:rPr lang="pt-BR" sz="2500" dirty="0" smtClean="0"/>
              <a:t>It </a:t>
            </a:r>
            <a:r>
              <a:rPr lang="pt-BR" sz="2500" dirty="0" err="1" smtClean="0"/>
              <a:t>has</a:t>
            </a:r>
            <a:r>
              <a:rPr lang="pt-BR" sz="2500" dirty="0" smtClean="0"/>
              <a:t> a </a:t>
            </a:r>
            <a:r>
              <a:rPr lang="pt-BR" sz="2500" dirty="0" err="1" smtClean="0"/>
              <a:t>sofa</a:t>
            </a:r>
            <a:r>
              <a:rPr lang="pt-BR" sz="2500" dirty="0" smtClean="0"/>
              <a:t>, </a:t>
            </a:r>
            <a:r>
              <a:rPr lang="pt-BR" sz="2500" dirty="0" err="1" smtClean="0"/>
              <a:t>two</a:t>
            </a:r>
            <a:r>
              <a:rPr lang="pt-BR" sz="2500" dirty="0" smtClean="0"/>
              <a:t> </a:t>
            </a:r>
            <a:r>
              <a:rPr lang="pt-BR" sz="2500" dirty="0" err="1" smtClean="0"/>
              <a:t>armchairs</a:t>
            </a:r>
            <a:r>
              <a:rPr lang="pt-BR" sz="2500" dirty="0" smtClean="0"/>
              <a:t>, a </a:t>
            </a:r>
            <a:r>
              <a:rPr lang="pt-BR" sz="2500" dirty="0" err="1" smtClean="0"/>
              <a:t>coffee</a:t>
            </a:r>
            <a:r>
              <a:rPr lang="pt-BR" sz="2500" dirty="0" smtClean="0"/>
              <a:t> </a:t>
            </a:r>
            <a:r>
              <a:rPr lang="pt-BR" sz="2500" dirty="0" err="1" smtClean="0"/>
              <a:t>table</a:t>
            </a:r>
            <a:r>
              <a:rPr lang="pt-BR" sz="2500" dirty="0" smtClean="0"/>
              <a:t>, </a:t>
            </a:r>
            <a:r>
              <a:rPr lang="pt-BR" sz="2500" dirty="0" err="1" smtClean="0"/>
              <a:t>curtains</a:t>
            </a:r>
            <a:r>
              <a:rPr lang="pt-BR" sz="2500" dirty="0" smtClean="0"/>
              <a:t>, </a:t>
            </a:r>
            <a:r>
              <a:rPr lang="pt-BR" sz="2500" dirty="0" err="1" smtClean="0"/>
              <a:t>two</a:t>
            </a:r>
            <a:r>
              <a:rPr lang="pt-BR" sz="2500" dirty="0" smtClean="0"/>
              <a:t> </a:t>
            </a:r>
            <a:r>
              <a:rPr lang="pt-BR" sz="2500" dirty="0" err="1" smtClean="0"/>
              <a:t>footstools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four </a:t>
            </a:r>
            <a:r>
              <a:rPr lang="pt-BR" sz="2500" dirty="0" err="1" smtClean="0"/>
              <a:t>cuchions</a:t>
            </a:r>
            <a:r>
              <a:rPr lang="pt-BR" sz="2500" dirty="0" smtClean="0"/>
              <a:t>.</a:t>
            </a:r>
          </a:p>
          <a:p>
            <a:r>
              <a:rPr lang="pt-BR" sz="2500" dirty="0" smtClean="0"/>
              <a:t>In </a:t>
            </a:r>
            <a:r>
              <a:rPr lang="pt-BR" sz="2500" dirty="0" err="1" smtClean="0"/>
              <a:t>the</a:t>
            </a:r>
            <a:r>
              <a:rPr lang="pt-BR" sz="2500" dirty="0" smtClean="0"/>
              <a:t> living-</a:t>
            </a:r>
            <a:r>
              <a:rPr lang="pt-BR" sz="2500" dirty="0" err="1" smtClean="0"/>
              <a:t>room</a:t>
            </a:r>
            <a:r>
              <a:rPr lang="pt-BR" sz="2500" dirty="0" smtClean="0"/>
              <a:t> </a:t>
            </a:r>
            <a:r>
              <a:rPr lang="pt-BR" sz="2500" dirty="0" err="1" smtClean="0"/>
              <a:t>my</a:t>
            </a:r>
            <a:r>
              <a:rPr lang="pt-BR" sz="2500" dirty="0" smtClean="0"/>
              <a:t> </a:t>
            </a:r>
            <a:r>
              <a:rPr lang="pt-BR" sz="2500" dirty="0" err="1" smtClean="0"/>
              <a:t>parents</a:t>
            </a:r>
            <a:r>
              <a:rPr lang="pt-BR" sz="2500" dirty="0" smtClean="0"/>
              <a:t> use </a:t>
            </a:r>
            <a:r>
              <a:rPr lang="pt-BR" sz="2500" dirty="0" err="1" smtClean="0"/>
              <a:t>to</a:t>
            </a:r>
            <a:r>
              <a:rPr lang="pt-BR" sz="2500" dirty="0" smtClean="0"/>
              <a:t> </a:t>
            </a:r>
            <a:r>
              <a:rPr lang="pt-BR" sz="2500" dirty="0" err="1" smtClean="0"/>
              <a:t>receive</a:t>
            </a:r>
            <a:r>
              <a:rPr lang="pt-BR" sz="2500" dirty="0" smtClean="0"/>
              <a:t> </a:t>
            </a:r>
            <a:r>
              <a:rPr lang="pt-BR" sz="2500" dirty="0" err="1" smtClean="0"/>
              <a:t>our</a:t>
            </a:r>
            <a:r>
              <a:rPr lang="pt-BR" sz="2500" dirty="0" smtClean="0"/>
              <a:t> </a:t>
            </a:r>
            <a:r>
              <a:rPr lang="pt-BR" sz="2500" dirty="0" err="1" smtClean="0"/>
              <a:t>guests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</a:t>
            </a:r>
            <a:r>
              <a:rPr lang="pt-BR" sz="2500" dirty="0" err="1" smtClean="0"/>
              <a:t>have</a:t>
            </a:r>
            <a:r>
              <a:rPr lang="pt-BR" sz="2500" dirty="0" smtClean="0"/>
              <a:t> chats. 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7152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53772" r="62655" b="30869"/>
          <a:stretch/>
        </p:blipFill>
        <p:spPr bwMode="auto">
          <a:xfrm>
            <a:off x="-7623" y="0"/>
            <a:ext cx="524569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58683" r="49419" b="32232"/>
          <a:stretch/>
        </p:blipFill>
        <p:spPr bwMode="auto">
          <a:xfrm rot="16200000">
            <a:off x="-11854" y="630260"/>
            <a:ext cx="1519338" cy="87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6" t="28044" r="40734" b="50313"/>
          <a:stretch/>
        </p:blipFill>
        <p:spPr bwMode="auto">
          <a:xfrm>
            <a:off x="1187624" y="332656"/>
            <a:ext cx="1427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33101" r="52944" b="50200"/>
          <a:stretch/>
        </p:blipFill>
        <p:spPr bwMode="auto">
          <a:xfrm rot="10800000">
            <a:off x="2987823" y="2276359"/>
            <a:ext cx="2250247" cy="219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5" t="32730" r="28742" b="50596"/>
          <a:stretch/>
        </p:blipFill>
        <p:spPr bwMode="auto">
          <a:xfrm>
            <a:off x="2615224" y="259183"/>
            <a:ext cx="1497722" cy="15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9" t="32466" r="48038" b="57642"/>
          <a:stretch/>
        </p:blipFill>
        <p:spPr bwMode="auto">
          <a:xfrm rot="16200000">
            <a:off x="-255131" y="2361960"/>
            <a:ext cx="2719692" cy="15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436096" y="195388"/>
            <a:ext cx="3456384" cy="6309834"/>
          </a:xfrm>
        </p:spPr>
        <p:txBody>
          <a:bodyPr>
            <a:normAutofit/>
          </a:bodyPr>
          <a:lstStyle/>
          <a:p>
            <a:r>
              <a:rPr lang="pt-BR" sz="2500" dirty="0" err="1" smtClean="0"/>
              <a:t>This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kitchen</a:t>
            </a:r>
            <a:r>
              <a:rPr lang="pt-BR" sz="2500" dirty="0" smtClean="0"/>
              <a:t>;</a:t>
            </a:r>
          </a:p>
          <a:p>
            <a:r>
              <a:rPr lang="pt-BR" sz="2500" dirty="0" smtClean="0"/>
              <a:t>At </a:t>
            </a:r>
            <a:r>
              <a:rPr lang="pt-BR" sz="2500" dirty="0" err="1" smtClean="0"/>
              <a:t>this</a:t>
            </a:r>
            <a:r>
              <a:rPr lang="pt-BR" sz="2500" dirty="0" smtClean="0"/>
              <a:t> </a:t>
            </a:r>
            <a:r>
              <a:rPr lang="pt-BR" sz="2500" dirty="0" err="1" smtClean="0"/>
              <a:t>place</a:t>
            </a:r>
            <a:r>
              <a:rPr lang="pt-BR" sz="2500" dirty="0" smtClean="0"/>
              <a:t> </a:t>
            </a:r>
            <a:r>
              <a:rPr lang="pt-BR" sz="2500" dirty="0" err="1" smtClean="0"/>
              <a:t>my</a:t>
            </a:r>
            <a:r>
              <a:rPr lang="pt-BR" sz="2500" dirty="0" smtClean="0"/>
              <a:t> </a:t>
            </a:r>
            <a:r>
              <a:rPr lang="pt-BR" sz="2500" dirty="0" err="1" smtClean="0"/>
              <a:t>father</a:t>
            </a:r>
            <a:r>
              <a:rPr lang="pt-BR" sz="2500" dirty="0" smtClean="0"/>
              <a:t> </a:t>
            </a:r>
            <a:r>
              <a:rPr lang="pt-BR" sz="2500" dirty="0" err="1" smtClean="0"/>
              <a:t>cooks</a:t>
            </a:r>
            <a:r>
              <a:rPr lang="pt-BR" sz="2500" dirty="0" smtClean="0"/>
              <a:t> </a:t>
            </a:r>
            <a:r>
              <a:rPr lang="pt-BR" sz="2500" dirty="0" err="1" smtClean="0"/>
              <a:t>many</a:t>
            </a:r>
            <a:r>
              <a:rPr lang="pt-BR" sz="2500" dirty="0" smtClean="0"/>
              <a:t> </a:t>
            </a:r>
            <a:r>
              <a:rPr lang="pt-BR" sz="2500" dirty="0" err="1" smtClean="0"/>
              <a:t>types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</a:t>
            </a:r>
            <a:r>
              <a:rPr lang="pt-BR" sz="2500" dirty="0" err="1" smtClean="0"/>
              <a:t>delicious</a:t>
            </a:r>
            <a:r>
              <a:rPr lang="pt-BR" sz="2500" dirty="0" smtClean="0"/>
              <a:t> </a:t>
            </a:r>
            <a:r>
              <a:rPr lang="pt-BR" sz="2500" dirty="0" err="1" smtClean="0"/>
              <a:t>food</a:t>
            </a:r>
            <a:r>
              <a:rPr lang="pt-BR" sz="2500" dirty="0" smtClean="0"/>
              <a:t>. He </a:t>
            </a:r>
            <a:r>
              <a:rPr lang="pt-BR" sz="2500" dirty="0" err="1" smtClean="0"/>
              <a:t>is</a:t>
            </a:r>
            <a:r>
              <a:rPr lang="pt-BR" sz="2500" dirty="0" smtClean="0"/>
              <a:t> a chef </a:t>
            </a:r>
            <a:r>
              <a:rPr lang="pt-BR" sz="2500" dirty="0" err="1" smtClean="0"/>
              <a:t>at</a:t>
            </a:r>
            <a:r>
              <a:rPr lang="pt-BR" sz="2500" dirty="0" smtClean="0"/>
              <a:t> a </a:t>
            </a:r>
            <a:r>
              <a:rPr lang="pt-BR" sz="2500" dirty="0" err="1" smtClean="0"/>
              <a:t>restaurant</a:t>
            </a:r>
            <a:r>
              <a:rPr lang="pt-BR" sz="2500" dirty="0" smtClean="0"/>
              <a:t>;</a:t>
            </a:r>
          </a:p>
          <a:p>
            <a:r>
              <a:rPr lang="pt-BR" sz="2500" dirty="0" smtClean="0"/>
              <a:t>In </a:t>
            </a:r>
            <a:r>
              <a:rPr lang="pt-BR" sz="2500" dirty="0" err="1" smtClean="0"/>
              <a:t>our</a:t>
            </a:r>
            <a:r>
              <a:rPr lang="pt-BR" sz="2500" dirty="0" smtClean="0"/>
              <a:t> </a:t>
            </a:r>
            <a:r>
              <a:rPr lang="pt-BR" sz="2500" dirty="0" err="1" smtClean="0"/>
              <a:t>kitchen</a:t>
            </a:r>
            <a:r>
              <a:rPr lang="pt-BR" sz="2500" dirty="0" smtClean="0"/>
              <a:t> </a:t>
            </a:r>
            <a:r>
              <a:rPr lang="pt-BR" sz="2500" dirty="0" err="1" smtClean="0"/>
              <a:t>there</a:t>
            </a:r>
            <a:r>
              <a:rPr lang="pt-BR" sz="2500" dirty="0" smtClean="0"/>
              <a:t> </a:t>
            </a:r>
            <a:r>
              <a:rPr lang="pt-BR" sz="2500" dirty="0" err="1" smtClean="0"/>
              <a:t>is</a:t>
            </a:r>
            <a:r>
              <a:rPr lang="pt-BR" sz="2500" dirty="0" smtClean="0"/>
              <a:t> a </a:t>
            </a:r>
            <a:r>
              <a:rPr lang="pt-BR" sz="2500" dirty="0" err="1" smtClean="0"/>
              <a:t>microwave</a:t>
            </a:r>
            <a:r>
              <a:rPr lang="pt-BR" sz="2500" dirty="0" smtClean="0"/>
              <a:t> </a:t>
            </a:r>
            <a:r>
              <a:rPr lang="pt-BR" sz="2500" dirty="0" err="1" smtClean="0"/>
              <a:t>oven</a:t>
            </a:r>
            <a:r>
              <a:rPr lang="pt-BR" sz="2500" dirty="0" smtClean="0"/>
              <a:t>, a </a:t>
            </a:r>
            <a:r>
              <a:rPr lang="pt-BR" sz="2500" dirty="0" err="1" smtClean="0"/>
              <a:t>fridge</a:t>
            </a:r>
            <a:r>
              <a:rPr lang="pt-BR" sz="2500" dirty="0" smtClean="0"/>
              <a:t>, </a:t>
            </a:r>
            <a:r>
              <a:rPr lang="pt-BR" sz="2500" dirty="0" err="1" smtClean="0"/>
              <a:t>an</a:t>
            </a:r>
            <a:r>
              <a:rPr lang="pt-BR" sz="2500" dirty="0" smtClean="0"/>
              <a:t> </a:t>
            </a:r>
            <a:r>
              <a:rPr lang="pt-BR" sz="2500" dirty="0" err="1" smtClean="0"/>
              <a:t>oven</a:t>
            </a:r>
            <a:r>
              <a:rPr lang="pt-BR" sz="2500" dirty="0" smtClean="0"/>
              <a:t>, a </a:t>
            </a:r>
            <a:r>
              <a:rPr lang="pt-BR" sz="2500" dirty="0" err="1" smtClean="0"/>
              <a:t>sink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a </a:t>
            </a:r>
            <a:r>
              <a:rPr lang="pt-BR" sz="2500" dirty="0" err="1" smtClean="0"/>
              <a:t>washing</a:t>
            </a:r>
            <a:r>
              <a:rPr lang="pt-BR" sz="2500" dirty="0" smtClean="0"/>
              <a:t> </a:t>
            </a:r>
            <a:r>
              <a:rPr lang="pt-BR" sz="2500" dirty="0" err="1" smtClean="0"/>
              <a:t>machine</a:t>
            </a:r>
            <a:r>
              <a:rPr lang="pt-BR" sz="2500" dirty="0" smtClean="0"/>
              <a:t>;</a:t>
            </a:r>
          </a:p>
          <a:p>
            <a:r>
              <a:rPr lang="pt-BR" sz="2500" dirty="0" err="1" smtClean="0"/>
              <a:t>My</a:t>
            </a:r>
            <a:r>
              <a:rPr lang="pt-BR" sz="2500" dirty="0" smtClean="0"/>
              <a:t> </a:t>
            </a:r>
            <a:r>
              <a:rPr lang="pt-BR" sz="2500" dirty="0" err="1" smtClean="0"/>
              <a:t>mother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I </a:t>
            </a:r>
            <a:r>
              <a:rPr lang="pt-BR" sz="2500" dirty="0" err="1" smtClean="0"/>
              <a:t>just</a:t>
            </a:r>
            <a:r>
              <a:rPr lang="pt-BR" sz="2500" dirty="0" smtClean="0"/>
              <a:t> </a:t>
            </a:r>
            <a:r>
              <a:rPr lang="pt-BR" sz="2500" dirty="0" err="1" smtClean="0"/>
              <a:t>don’t</a:t>
            </a:r>
            <a:r>
              <a:rPr lang="pt-BR" sz="2500" dirty="0" smtClean="0"/>
              <a:t> </a:t>
            </a:r>
            <a:r>
              <a:rPr lang="pt-BR" sz="2500" dirty="0" err="1" smtClean="0"/>
              <a:t>know</a:t>
            </a:r>
            <a:r>
              <a:rPr lang="pt-BR" sz="2500" dirty="0" smtClean="0"/>
              <a:t> </a:t>
            </a:r>
            <a:r>
              <a:rPr lang="pt-BR" sz="2500" dirty="0" err="1" smtClean="0"/>
              <a:t>how</a:t>
            </a:r>
            <a:r>
              <a:rPr lang="pt-BR" sz="2500" dirty="0" smtClean="0"/>
              <a:t> </a:t>
            </a:r>
            <a:r>
              <a:rPr lang="pt-BR" sz="2500" dirty="0" err="1" smtClean="0"/>
              <a:t>to</a:t>
            </a:r>
            <a:r>
              <a:rPr lang="pt-BR" sz="2500" dirty="0" smtClean="0"/>
              <a:t> </a:t>
            </a:r>
            <a:r>
              <a:rPr lang="pt-BR" sz="2500" dirty="0" err="1" smtClean="0"/>
              <a:t>cook</a:t>
            </a:r>
            <a:r>
              <a:rPr lang="pt-BR" sz="2500" dirty="0" smtClean="0"/>
              <a:t> </a:t>
            </a:r>
            <a:r>
              <a:rPr lang="pt-BR" sz="2500" dirty="0" err="1" smtClean="0"/>
              <a:t>at</a:t>
            </a:r>
            <a:r>
              <a:rPr lang="pt-BR" sz="2500" dirty="0" smtClean="0"/>
              <a:t> </a:t>
            </a:r>
            <a:r>
              <a:rPr lang="pt-BR" sz="2500" dirty="0" err="1" smtClean="0"/>
              <a:t>all</a:t>
            </a:r>
            <a:r>
              <a:rPr lang="pt-BR" sz="2500" dirty="0" smtClean="0"/>
              <a:t>!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5432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80920" cy="5400600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Cada grupo representará uma família;</a:t>
            </a:r>
          </a:p>
          <a:p>
            <a:r>
              <a:rPr lang="pt-BR" sz="2500" b="1" dirty="0" smtClean="0"/>
              <a:t>Cada família terá que apresentar a </a:t>
            </a:r>
            <a:r>
              <a:rPr lang="pt-BR" sz="2500" b="1" dirty="0" smtClean="0"/>
              <a:t>sua casa</a:t>
            </a:r>
            <a:r>
              <a:rPr lang="pt-BR" sz="2500" b="1" dirty="0" smtClean="0"/>
              <a:t>;</a:t>
            </a:r>
          </a:p>
          <a:p>
            <a:r>
              <a:rPr lang="pt-BR" sz="2500" b="1" dirty="0" smtClean="0"/>
              <a:t>Cada membro da família se apresenta e apresenta um cômodo;</a:t>
            </a:r>
          </a:p>
          <a:p>
            <a:r>
              <a:rPr lang="pt-BR" sz="2500" b="1" dirty="0" smtClean="0"/>
              <a:t>Utilize o aprendizado passado para se descrever antes de descrever o cômodo;</a:t>
            </a:r>
          </a:p>
          <a:p>
            <a:r>
              <a:rPr lang="pt-BR" sz="2500" b="1" dirty="0" smtClean="0"/>
              <a:t>Se o grupo for grande e tiver poucos cômodos </a:t>
            </a:r>
            <a:r>
              <a:rPr lang="pt-BR" sz="2500" b="1" dirty="0" smtClean="0"/>
              <a:t>algum </a:t>
            </a:r>
            <a:r>
              <a:rPr lang="pt-BR" sz="2500" b="1" dirty="0" smtClean="0"/>
              <a:t>aluno poderá fazer uma introdução contando a história da casa </a:t>
            </a:r>
            <a:r>
              <a:rPr lang="pt-BR" sz="2500" b="1" dirty="0" smtClean="0"/>
              <a:t>e/ou </a:t>
            </a:r>
            <a:r>
              <a:rPr lang="pt-BR" sz="2500" b="1" dirty="0" smtClean="0"/>
              <a:t>da família e outro aluno poderá fazer uma conclusão </a:t>
            </a:r>
            <a:r>
              <a:rPr lang="pt-BR" sz="2500" b="1" dirty="0" smtClean="0"/>
              <a:t>também (usem a criatividade).</a:t>
            </a:r>
          </a:p>
          <a:p>
            <a:r>
              <a:rPr lang="pt-BR" sz="2500" b="1" dirty="0" smtClean="0"/>
              <a:t>Próxima semana haverá um dia de revisão e depois a prova. </a:t>
            </a:r>
            <a:r>
              <a:rPr lang="pt-BR" sz="2500" b="1" dirty="0" smtClean="0"/>
              <a:t> 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834670422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333</Words>
  <Application>Microsoft Office PowerPoint</Application>
  <PresentationFormat>Apresentação na tela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Integração</vt:lpstr>
      <vt:lpstr>Houses and apartments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Houses and apartments</dc:title>
  <dc:creator>Cristiane de Brito Cruz</dc:creator>
  <cp:lastModifiedBy>Cristiane de Brito Cruz</cp:lastModifiedBy>
  <cp:revision>13</cp:revision>
  <dcterms:created xsi:type="dcterms:W3CDTF">2019-04-09T01:46:17Z</dcterms:created>
  <dcterms:modified xsi:type="dcterms:W3CDTF">2019-04-09T13:17:26Z</dcterms:modified>
</cp:coreProperties>
</file>