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02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18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35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1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60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47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3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647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81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8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B554D-C2DD-4359-9D2B-52AAA15E3EDB}" type="datetimeFigureOut">
              <a:rPr lang="LID4096" smtClean="0"/>
              <a:t>03/10/2019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AC32633-E46E-41CD-A4B4-AC749046CDC3}" type="slidenum">
              <a:rPr lang="LID4096" smtClean="0"/>
              <a:t>‹Nº›</a:t>
            </a:fld>
            <a:endParaRPr lang="LID4096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67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111613C-63FC-482F-BCD5-D47EFED3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083" y="80451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s-MX" sz="2800" dirty="0">
                <a:solidFill>
                  <a:schemeClr val="accent1"/>
                </a:solidFill>
              </a:rPr>
              <a:t>ME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EU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IO</a:t>
            </a:r>
            <a:endParaRPr lang="LID4096" sz="2800" dirty="0">
              <a:solidFill>
                <a:srgbClr val="FF0000"/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402415F-17DF-497E-AFDB-4350432C9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3754"/>
            <a:ext cx="12192000" cy="4332059"/>
          </a:xfrm>
        </p:spPr>
        <p:txBody>
          <a:bodyPr>
            <a:normAutofit/>
          </a:bodyPr>
          <a:lstStyle/>
          <a:p>
            <a:r>
              <a:rPr lang="es-MX" sz="2800" dirty="0" err="1">
                <a:solidFill>
                  <a:schemeClr val="accent1"/>
                </a:solidFill>
              </a:rPr>
              <a:t>Name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Nome</a:t>
            </a:r>
            <a:r>
              <a:rPr lang="es-MX" sz="2800" dirty="0"/>
              <a:t>: Mario Marco</a:t>
            </a:r>
          </a:p>
          <a:p>
            <a:r>
              <a:rPr lang="es-MX" sz="2800" dirty="0" err="1">
                <a:solidFill>
                  <a:schemeClr val="accent1"/>
                </a:solidFill>
              </a:rPr>
              <a:t>Last</a:t>
            </a:r>
            <a:r>
              <a:rPr lang="es-MX" sz="2800" dirty="0">
                <a:solidFill>
                  <a:schemeClr val="accent1"/>
                </a:solidFill>
              </a:rPr>
              <a:t> </a:t>
            </a:r>
            <a:r>
              <a:rPr lang="es-MX" sz="2800" dirty="0" err="1">
                <a:solidFill>
                  <a:schemeClr val="accent1"/>
                </a:solidFill>
              </a:rPr>
              <a:t>name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Sobrenome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rgbClr val="FF0000"/>
                </a:solidFill>
              </a:rPr>
              <a:t>Cognome</a:t>
            </a:r>
            <a:r>
              <a:rPr lang="es-MX" sz="2800" dirty="0"/>
              <a:t>: Cosenza</a:t>
            </a:r>
          </a:p>
          <a:p>
            <a:r>
              <a:rPr lang="es-MX" sz="2800" dirty="0" err="1">
                <a:solidFill>
                  <a:schemeClr val="accent1"/>
                </a:solidFill>
              </a:rPr>
              <a:t>Nationality</a:t>
            </a:r>
            <a:r>
              <a:rPr lang="es-MX" sz="2800" dirty="0"/>
              <a:t>/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Nacionalidade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rgbClr val="FF0000"/>
                </a:solidFill>
              </a:rPr>
              <a:t>Nazionalità</a:t>
            </a:r>
            <a:r>
              <a:rPr lang="es-MX" sz="2800" dirty="0"/>
              <a:t>: </a:t>
            </a:r>
            <a:r>
              <a:rPr lang="es-MX" sz="2800" dirty="0" err="1">
                <a:solidFill>
                  <a:schemeClr val="accent1"/>
                </a:solidFill>
              </a:rPr>
              <a:t>Italian</a:t>
            </a:r>
            <a:r>
              <a:rPr lang="es-MX" sz="2800" dirty="0">
                <a:solidFill>
                  <a:schemeClr val="accent1"/>
                </a:solidFill>
              </a:rPr>
              <a:t> and </a:t>
            </a:r>
            <a:r>
              <a:rPr lang="es-MX" sz="2800" dirty="0" err="1">
                <a:solidFill>
                  <a:schemeClr val="accent1"/>
                </a:solidFill>
              </a:rPr>
              <a:t>Russian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Italiana e 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Russa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Italiana e </a:t>
            </a:r>
            <a:r>
              <a:rPr lang="es-MX" sz="2800" dirty="0" err="1">
                <a:solidFill>
                  <a:srgbClr val="FF0000"/>
                </a:solidFill>
              </a:rPr>
              <a:t>Russa</a:t>
            </a:r>
            <a:endParaRPr lang="es-MX" sz="2800" dirty="0">
              <a:solidFill>
                <a:srgbClr val="FF0000"/>
              </a:solidFill>
            </a:endParaRPr>
          </a:p>
          <a:p>
            <a:r>
              <a:rPr lang="es-MX" sz="2800" dirty="0">
                <a:solidFill>
                  <a:schemeClr val="accent1"/>
                </a:solidFill>
              </a:rPr>
              <a:t>Date </a:t>
            </a:r>
            <a:r>
              <a:rPr lang="es-MX" sz="2800" dirty="0" err="1">
                <a:solidFill>
                  <a:schemeClr val="accent1"/>
                </a:solidFill>
              </a:rPr>
              <a:t>of</a:t>
            </a:r>
            <a:r>
              <a:rPr lang="es-MX" sz="2800" dirty="0">
                <a:solidFill>
                  <a:schemeClr val="accent1"/>
                </a:solidFill>
              </a:rPr>
              <a:t> </a:t>
            </a:r>
            <a:r>
              <a:rPr lang="es-MX" sz="2800" dirty="0" err="1">
                <a:solidFill>
                  <a:schemeClr val="accent1"/>
                </a:solidFill>
              </a:rPr>
              <a:t>birth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Data de 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nascimento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Data di </a:t>
            </a:r>
            <a:r>
              <a:rPr lang="es-MX" sz="2800" dirty="0" err="1">
                <a:solidFill>
                  <a:srgbClr val="FF0000"/>
                </a:solidFill>
              </a:rPr>
              <a:t>nascita</a:t>
            </a:r>
            <a:r>
              <a:rPr lang="es-MX" sz="2800" dirty="0"/>
              <a:t>: 27/04/2001</a:t>
            </a:r>
          </a:p>
          <a:p>
            <a:r>
              <a:rPr lang="es-MX" sz="2800" dirty="0">
                <a:solidFill>
                  <a:schemeClr val="accent1"/>
                </a:solidFill>
              </a:rPr>
              <a:t>Age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Idade</a:t>
            </a:r>
            <a:r>
              <a:rPr lang="es-MX" sz="2800" dirty="0"/>
              <a:t>/Et</a:t>
            </a:r>
            <a:r>
              <a:rPr lang="it-IT" sz="2800" dirty="0"/>
              <a:t>à: 17</a:t>
            </a:r>
          </a:p>
          <a:p>
            <a:r>
              <a:rPr lang="it-IT" sz="2800" dirty="0" err="1">
                <a:solidFill>
                  <a:schemeClr val="accent1"/>
                </a:solidFill>
              </a:rPr>
              <a:t>Occupation</a:t>
            </a:r>
            <a:r>
              <a:rPr lang="it-IT" sz="2800" dirty="0"/>
              <a:t>/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Trabalho</a:t>
            </a:r>
            <a:r>
              <a:rPr lang="it-IT" sz="2800" dirty="0"/>
              <a:t>/</a:t>
            </a:r>
            <a:r>
              <a:rPr lang="it-IT" sz="2800" dirty="0">
                <a:solidFill>
                  <a:srgbClr val="FF0000"/>
                </a:solidFill>
              </a:rPr>
              <a:t>Lavoro</a:t>
            </a:r>
            <a:r>
              <a:rPr lang="it-IT" sz="2800" dirty="0"/>
              <a:t>: </a:t>
            </a:r>
            <a:r>
              <a:rPr lang="it-IT" sz="2800" dirty="0" err="1">
                <a:solidFill>
                  <a:schemeClr val="accent1"/>
                </a:solidFill>
              </a:rPr>
              <a:t>Student</a:t>
            </a:r>
            <a:r>
              <a:rPr lang="it-IT" sz="2800" dirty="0"/>
              <a:t>/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Estudante</a:t>
            </a:r>
            <a:r>
              <a:rPr lang="it-IT" sz="2800" dirty="0"/>
              <a:t>/</a:t>
            </a:r>
            <a:r>
              <a:rPr lang="it-IT" sz="2800" dirty="0">
                <a:solidFill>
                  <a:srgbClr val="FF0000"/>
                </a:solidFill>
              </a:rPr>
              <a:t>Studente</a:t>
            </a:r>
            <a:endParaRPr lang="LID4096" sz="2800" dirty="0">
              <a:solidFill>
                <a:srgbClr val="FF0000"/>
              </a:solidFill>
            </a:endParaRP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6296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8BCB4-F97D-454B-8441-AA8AFFC1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 err="1">
                <a:solidFill>
                  <a:schemeClr val="accent1"/>
                </a:solidFill>
              </a:rPr>
              <a:t>Italian</a:t>
            </a:r>
            <a:r>
              <a:rPr lang="es-MX" sz="2800" b="1" dirty="0">
                <a:solidFill>
                  <a:schemeClr val="accent1"/>
                </a:solidFill>
              </a:rPr>
              <a:t> </a:t>
            </a:r>
            <a:r>
              <a:rPr lang="es-MX" sz="2800" b="1" dirty="0" err="1">
                <a:solidFill>
                  <a:schemeClr val="accent1"/>
                </a:solidFill>
              </a:rPr>
              <a:t>Character</a:t>
            </a:r>
            <a:r>
              <a:rPr lang="es-MX" sz="2800" b="1" dirty="0"/>
              <a:t>/</a:t>
            </a:r>
            <a:r>
              <a:rPr lang="es-MX" sz="2800" b="1" dirty="0" err="1">
                <a:solidFill>
                  <a:schemeClr val="accent6">
                    <a:lumMod val="75000"/>
                  </a:schemeClr>
                </a:solidFill>
              </a:rPr>
              <a:t>Personagem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</a:rPr>
              <a:t> italiano</a:t>
            </a:r>
            <a:r>
              <a:rPr lang="es-MX" sz="2800" b="1" dirty="0"/>
              <a:t>/</a:t>
            </a:r>
            <a:r>
              <a:rPr lang="es-MX" sz="2800" b="1" dirty="0" err="1">
                <a:solidFill>
                  <a:srgbClr val="FF0000"/>
                </a:solidFill>
              </a:rPr>
              <a:t>Personaggio</a:t>
            </a:r>
            <a:r>
              <a:rPr lang="es-MX" sz="2800" b="1" dirty="0">
                <a:solidFill>
                  <a:srgbClr val="FF0000"/>
                </a:solidFill>
              </a:rPr>
              <a:t> italiano </a:t>
            </a:r>
            <a:endParaRPr lang="LID4096" sz="28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7EFCE4-D65D-4C7C-B7BF-B2F874685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667250"/>
          </a:xfrm>
        </p:spPr>
        <p:txBody>
          <a:bodyPr>
            <a:normAutofit/>
          </a:bodyPr>
          <a:lstStyle/>
          <a:p>
            <a:r>
              <a:rPr lang="es-MX" sz="2800" dirty="0" err="1">
                <a:solidFill>
                  <a:schemeClr val="accent1"/>
                </a:solidFill>
              </a:rPr>
              <a:t>Name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Nome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Nome</a:t>
            </a:r>
            <a:r>
              <a:rPr lang="es-MX" sz="2800" dirty="0"/>
              <a:t>: Barbara </a:t>
            </a:r>
          </a:p>
          <a:p>
            <a:r>
              <a:rPr lang="es-MX" sz="2800" dirty="0" err="1">
                <a:solidFill>
                  <a:schemeClr val="accent1"/>
                </a:solidFill>
              </a:rPr>
              <a:t>Last</a:t>
            </a:r>
            <a:r>
              <a:rPr lang="es-MX" sz="2800" dirty="0">
                <a:solidFill>
                  <a:schemeClr val="accent1"/>
                </a:solidFill>
              </a:rPr>
              <a:t> </a:t>
            </a:r>
            <a:r>
              <a:rPr lang="es-MX" sz="2800" dirty="0" err="1">
                <a:solidFill>
                  <a:schemeClr val="accent1"/>
                </a:solidFill>
              </a:rPr>
              <a:t>name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Sobrenome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rgbClr val="FF0000"/>
                </a:solidFill>
              </a:rPr>
              <a:t>Cognome</a:t>
            </a:r>
            <a:r>
              <a:rPr lang="es-MX" sz="2800" dirty="0"/>
              <a:t>: </a:t>
            </a:r>
            <a:r>
              <a:rPr lang="es-MX" sz="2800" dirty="0" err="1"/>
              <a:t>D’urso</a:t>
            </a:r>
            <a:endParaRPr lang="es-MX" sz="2800" dirty="0"/>
          </a:p>
          <a:p>
            <a:r>
              <a:rPr lang="es-MX" sz="2800" dirty="0" err="1">
                <a:solidFill>
                  <a:schemeClr val="accent1"/>
                </a:solidFill>
              </a:rPr>
              <a:t>Nationality</a:t>
            </a:r>
            <a:r>
              <a:rPr lang="es-MX" sz="2800" dirty="0"/>
              <a:t>/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Nacionalidade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rgbClr val="FF0000"/>
                </a:solidFill>
              </a:rPr>
              <a:t>Nazionalità</a:t>
            </a:r>
            <a:r>
              <a:rPr lang="es-MX" sz="2800" dirty="0"/>
              <a:t>: </a:t>
            </a:r>
            <a:r>
              <a:rPr lang="es-MX" sz="2800" dirty="0" err="1">
                <a:solidFill>
                  <a:schemeClr val="accent1"/>
                </a:solidFill>
              </a:rPr>
              <a:t>Italian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Italiana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Italiana</a:t>
            </a:r>
          </a:p>
          <a:p>
            <a:r>
              <a:rPr lang="es-MX" sz="2800" dirty="0">
                <a:solidFill>
                  <a:schemeClr val="accent1"/>
                </a:solidFill>
              </a:rPr>
              <a:t>Date </a:t>
            </a:r>
            <a:r>
              <a:rPr lang="es-MX" sz="2800" dirty="0" err="1">
                <a:solidFill>
                  <a:schemeClr val="accent1"/>
                </a:solidFill>
              </a:rPr>
              <a:t>of</a:t>
            </a:r>
            <a:r>
              <a:rPr lang="es-MX" sz="2800" dirty="0">
                <a:solidFill>
                  <a:schemeClr val="accent1"/>
                </a:solidFill>
              </a:rPr>
              <a:t> </a:t>
            </a:r>
            <a:r>
              <a:rPr lang="es-MX" sz="2800" dirty="0" err="1">
                <a:solidFill>
                  <a:schemeClr val="accent1"/>
                </a:solidFill>
              </a:rPr>
              <a:t>birth</a:t>
            </a:r>
            <a:r>
              <a:rPr lang="es-MX" sz="2800" dirty="0"/>
              <a:t>/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</a:rPr>
              <a:t>Data de 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nascimento</a:t>
            </a:r>
            <a:r>
              <a:rPr lang="es-MX" sz="2800" dirty="0"/>
              <a:t>/</a:t>
            </a:r>
            <a:r>
              <a:rPr lang="es-MX" sz="2800" dirty="0">
                <a:solidFill>
                  <a:srgbClr val="FF0000"/>
                </a:solidFill>
              </a:rPr>
              <a:t>Data di </a:t>
            </a:r>
            <a:r>
              <a:rPr lang="es-MX" sz="2800" dirty="0" err="1">
                <a:solidFill>
                  <a:srgbClr val="FF0000"/>
                </a:solidFill>
              </a:rPr>
              <a:t>nascita</a:t>
            </a:r>
            <a:r>
              <a:rPr lang="es-MX" sz="2800" dirty="0"/>
              <a:t>: 07/05/1957</a:t>
            </a:r>
          </a:p>
          <a:p>
            <a:r>
              <a:rPr lang="es-MX" sz="2800" dirty="0">
                <a:solidFill>
                  <a:schemeClr val="accent1"/>
                </a:solidFill>
              </a:rPr>
              <a:t>Age</a:t>
            </a:r>
            <a:r>
              <a:rPr lang="es-MX" sz="2800" dirty="0"/>
              <a:t>/</a:t>
            </a:r>
            <a:r>
              <a:rPr lang="es-MX" sz="2800" dirty="0" err="1">
                <a:solidFill>
                  <a:schemeClr val="accent6">
                    <a:lumMod val="75000"/>
                  </a:schemeClr>
                </a:solidFill>
              </a:rPr>
              <a:t>Idade</a:t>
            </a:r>
            <a:r>
              <a:rPr lang="es-MX" sz="2800" dirty="0"/>
              <a:t>/Et</a:t>
            </a:r>
            <a:r>
              <a:rPr lang="it-IT" sz="2800" dirty="0"/>
              <a:t>à: 61</a:t>
            </a:r>
          </a:p>
          <a:p>
            <a:r>
              <a:rPr lang="it-IT" sz="2800" dirty="0" err="1">
                <a:solidFill>
                  <a:schemeClr val="accent1"/>
                </a:solidFill>
              </a:rPr>
              <a:t>Occupation</a:t>
            </a:r>
            <a:r>
              <a:rPr lang="it-IT" sz="2800" dirty="0"/>
              <a:t>/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Trabalho</a:t>
            </a:r>
            <a:r>
              <a:rPr lang="it-IT" sz="2800" dirty="0"/>
              <a:t>/</a:t>
            </a:r>
            <a:r>
              <a:rPr lang="it-IT" sz="2800" dirty="0">
                <a:solidFill>
                  <a:srgbClr val="FF0000"/>
                </a:solidFill>
              </a:rPr>
              <a:t>Lavoro</a:t>
            </a:r>
            <a:r>
              <a:rPr lang="it-IT" sz="2800" dirty="0"/>
              <a:t>: </a:t>
            </a:r>
            <a:r>
              <a:rPr lang="it-IT" sz="2800" dirty="0">
                <a:solidFill>
                  <a:schemeClr val="accent1"/>
                </a:solidFill>
              </a:rPr>
              <a:t>TV </a:t>
            </a:r>
            <a:r>
              <a:rPr lang="it-IT" sz="2800" dirty="0" err="1">
                <a:solidFill>
                  <a:schemeClr val="accent1"/>
                </a:solidFill>
              </a:rPr>
              <a:t>Presenter</a:t>
            </a:r>
            <a:r>
              <a:rPr lang="it-IT" sz="2800" dirty="0"/>
              <a:t>/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Apresentadora</a:t>
            </a:r>
            <a:r>
              <a:rPr lang="it-IT" sz="2800" dirty="0"/>
              <a:t>/</a:t>
            </a:r>
            <a:r>
              <a:rPr lang="it-IT" sz="2800" dirty="0">
                <a:solidFill>
                  <a:srgbClr val="FF0000"/>
                </a:solidFill>
              </a:rPr>
              <a:t>Conduttrice televisiva </a:t>
            </a:r>
            <a:endParaRPr lang="LID4096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4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rbara DUrso insultata su Instagram per il tutorial sul caffeuccio">
            <a:hlinkClick r:id="" action="ppaction://media"/>
            <a:extLst>
              <a:ext uri="{FF2B5EF4-FFF2-40B4-BE49-F238E27FC236}">
                <a16:creationId xmlns:a16="http://schemas.microsoft.com/office/drawing/2014/main" id="{F16B8906-F147-478A-84BD-AEFC9584C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130" y="106016"/>
            <a:ext cx="10442713" cy="59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C322F13-623D-4903-AEE8-B248E3435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r="13279" b="2"/>
          <a:stretch/>
        </p:blipFill>
        <p:spPr>
          <a:xfrm>
            <a:off x="2" y="10"/>
            <a:ext cx="6188763" cy="68579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14F78D-BB99-4813-A444-9C1D6ADAF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4" r="26473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ACE60-0A49-49C7-B8F4-B391F605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82" y="4573888"/>
            <a:ext cx="9288768" cy="74434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Casinina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>
            <a:solidFill>
              <a:srgbClr val="CBAA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6C9064-3BAB-4273-9A67-738B09FB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865" y="5507200"/>
            <a:ext cx="9289182" cy="468261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 algn="ctr">
              <a:buNone/>
            </a:pPr>
            <a:r>
              <a:rPr lang="en-US" sz="1600" cap="all">
                <a:solidFill>
                  <a:srgbClr val="FFFFF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38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B991EF-C3F0-4B15-BF35-889157D8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05" y="0"/>
            <a:ext cx="6229869" cy="3428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FAA1E8-7E1F-4117-ACC4-B2EC9BF4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3122"/>
            <a:ext cx="6096000" cy="35008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DE3FD7-1429-4CA2-BA67-A7FF025A6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02" y="3429001"/>
            <a:ext cx="6137102" cy="34521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CDEA2F-B626-41AC-B7BA-9495DB059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96000" cy="34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85CA2C-E16D-4665-89B4-FBA09F034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r="1794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859B19-FD74-48F4-A0FF-96343D240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r="17688"/>
          <a:stretch/>
        </p:blipFill>
        <p:spPr>
          <a:xfrm>
            <a:off x="6096001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7132C6-1BF6-401C-BD1C-BBDD45E15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457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140</Words>
  <Application>Microsoft Office PowerPoint</Application>
  <PresentationFormat>Panorámica</PresentationFormat>
  <Paragraphs>16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Galería</vt:lpstr>
      <vt:lpstr>ME/EU/IO</vt:lpstr>
      <vt:lpstr>Italian Character/Personagem italiano/Personaggio italiano </vt:lpstr>
      <vt:lpstr>Presentación de PowerPoint</vt:lpstr>
      <vt:lpstr>Casinina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ME/EU/IO</dc:title>
  <dc:creator>marcocosenza01@outlook.com</dc:creator>
  <cp:lastModifiedBy>marcocosenza01@outlook.com</cp:lastModifiedBy>
  <cp:revision>6</cp:revision>
  <dcterms:created xsi:type="dcterms:W3CDTF">2019-03-10T23:57:55Z</dcterms:created>
  <dcterms:modified xsi:type="dcterms:W3CDTF">2019-03-11T03:32:02Z</dcterms:modified>
</cp:coreProperties>
</file>