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5a2ea57296da06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5a2ea57296da06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0694ae151d0b77b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40694ae151d0b77b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0694ae151d0b77b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0694ae151d0b77b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40694ae151d0b77b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40694ae151d0b77b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61bd980284adb62b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61bd980284adb62b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61bd980284adb62b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61bd980284adb62b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61bd980284adb62b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61bd980284adb62b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61bd980284adb62b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61bd980284adb62b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61bd980284adb62b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61bd980284adb62b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2ea57296da068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2ea57296da068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65a2ea57296da068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65a2ea57296da068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5a2ea57296da068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5a2ea57296da068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40694ae151d0b77b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40694ae151d0b77b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40694ae151d0b77b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40694ae151d0b77b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40694ae151d0b77b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40694ae151d0b77b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40694ae151d0b77b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40694ae151d0b77b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40694ae151d0b77b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40694ae151d0b77b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921255" y="2150600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6675"/>
            <a:ext cx="9144000" cy="521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6675"/>
            <a:ext cx="9144000" cy="521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6675"/>
            <a:ext cx="9144000" cy="521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6675"/>
            <a:ext cx="9144000" cy="521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03246" cy="517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6675"/>
            <a:ext cx="9144000" cy="521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6675"/>
            <a:ext cx="9144000" cy="521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6675"/>
            <a:ext cx="9144000" cy="521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/>
        </p:nvSpPr>
        <p:spPr>
          <a:xfrm>
            <a:off x="921255" y="2150600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32" y="-152400"/>
            <a:ext cx="9414931" cy="529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52400"/>
            <a:ext cx="9144000" cy="529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52400"/>
            <a:ext cx="9144000" cy="529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6675"/>
            <a:ext cx="9144000" cy="521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350"/>
            <a:ext cx="9180802" cy="516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