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61" r:id="rId4"/>
    <p:sldId id="257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0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87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5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1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5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8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2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1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3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5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9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06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2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2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2E879F-E5BF-4AC2-B6C7-35B9B88E7EAD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DB96AF-AD16-49AE-A04A-3DB4933E6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83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079887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TRABALHO DE INGLÊS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8232" y="2951018"/>
            <a:ext cx="9144000" cy="2483428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INSTITUTO FEDERAL DO RIO GRANDE DO NORTE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Componentes: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Andréia de Fátima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Leticia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Avany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Raquel Letícia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Maria Fernanda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Pedro Fernandes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Christy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Ally</a:t>
            </a:r>
          </a:p>
        </p:txBody>
      </p:sp>
    </p:spTree>
    <p:extLst>
      <p:ext uri="{BB962C8B-B14F-4D97-AF65-F5344CB8AC3E}">
        <p14:creationId xmlns:p14="http://schemas.microsoft.com/office/powerpoint/2010/main" val="214858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Decimal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(0-10):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Zero (0)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Four (4)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Five (5)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(6)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(7)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(8)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Nine (9)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6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Decimal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(11-40):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Eleven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(11)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(12)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Thirteen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(13)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Fourteen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(14)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Fiveteen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(15)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Sixteen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(16)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Seventeen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(17)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Eighteen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(18)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Nineteen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(20)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Thirty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(30)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fourty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(40)</a:t>
            </a:r>
          </a:p>
        </p:txBody>
      </p:sp>
    </p:spTree>
    <p:extLst>
      <p:ext uri="{BB962C8B-B14F-4D97-AF65-F5344CB8AC3E}">
        <p14:creationId xmlns:p14="http://schemas.microsoft.com/office/powerpoint/2010/main" val="200729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Ordinal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(1st-10th):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1st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2nd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3rd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Fifth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Sixth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Seventh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Eighth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Ninth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0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Ordinal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(11th-40th):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11th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eleventh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twelth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Thirteenth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14th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fourteenth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15th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fiveteenth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sixteenth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17th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seventeenth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18th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eighteenth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nineteenth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twentieth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30th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thirtieth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40th &gt;&gt;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fourtieth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1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11969"/>
            <a:ext cx="9601196" cy="1303867"/>
          </a:xfrm>
        </p:spPr>
        <p:txBody>
          <a:bodyPr/>
          <a:lstStyle/>
          <a:p>
            <a:r>
              <a:rPr lang="pt-BR" b="1" dirty="0"/>
              <a:t>Dates (Datas):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089340"/>
            <a:ext cx="9601196" cy="3895823"/>
          </a:xfrm>
        </p:spPr>
        <p:txBody>
          <a:bodyPr>
            <a:normAutofit fontScale="32500" lnSpcReduction="20000"/>
          </a:bodyPr>
          <a:lstStyle/>
          <a:p>
            <a:r>
              <a:rPr lang="pt-BR" sz="51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pt-BR" sz="51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/Day/</a:t>
            </a:r>
            <a:r>
              <a:rPr lang="pt-BR" sz="51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04/03/1995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April 3th, 1995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April third, nineteen ninety-five.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07/13/2005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July 13th, 2005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July thirteenth, two thousand five.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06/16/2015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June 16th, 2015</a:t>
            </a:r>
          </a:p>
          <a:p>
            <a:pPr marL="0" indent="0" algn="ctr">
              <a:buNone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June sixteenth, twenty fifteen </a:t>
            </a:r>
            <a:r>
              <a:rPr lang="en-US" sz="59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 June sixteenth, two thousand fifteen.</a:t>
            </a:r>
          </a:p>
          <a:p>
            <a:pPr marL="0" indent="0" algn="ctr">
              <a:buNone/>
            </a:pPr>
            <a:endParaRPr lang="pt-BR"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06479-4DF8-470A-9B77-B6368FE8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Questions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numbers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52760F-1B95-4B7F-8ED7-B1AB653A3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pt-BR" b="1" dirty="0" err="1"/>
              <a:t>How</a:t>
            </a:r>
            <a:r>
              <a:rPr lang="pt-BR" b="1" dirty="0"/>
              <a:t> </a:t>
            </a:r>
            <a:r>
              <a:rPr lang="pt-BR" b="1" dirty="0" err="1"/>
              <a:t>many</a:t>
            </a:r>
            <a:r>
              <a:rPr lang="pt-BR" b="1" dirty="0"/>
              <a:t> </a:t>
            </a:r>
            <a:r>
              <a:rPr lang="pt-BR" b="1" dirty="0" err="1"/>
              <a:t>years</a:t>
            </a:r>
            <a:r>
              <a:rPr lang="pt-BR" b="1" dirty="0"/>
              <a:t>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have</a:t>
            </a:r>
            <a:r>
              <a:rPr lang="pt-BR" b="1" dirty="0"/>
              <a:t>?</a:t>
            </a:r>
          </a:p>
          <a:p>
            <a:r>
              <a:rPr lang="pt-BR" dirty="0"/>
              <a:t>10 </a:t>
            </a:r>
            <a:r>
              <a:rPr lang="pt-BR" dirty="0" err="1"/>
              <a:t>years</a:t>
            </a:r>
            <a:r>
              <a:rPr lang="pt-BR" dirty="0"/>
              <a:t> </a:t>
            </a:r>
            <a:r>
              <a:rPr lang="pt-BR" dirty="0" err="1"/>
              <a:t>old</a:t>
            </a:r>
            <a:r>
              <a:rPr lang="pt-BR" dirty="0"/>
              <a:t>.</a:t>
            </a:r>
          </a:p>
          <a:p>
            <a:r>
              <a:rPr lang="pt-BR" b="1" dirty="0" err="1"/>
              <a:t>What´s</a:t>
            </a:r>
            <a:r>
              <a:rPr lang="pt-BR" b="1" dirty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height</a:t>
            </a:r>
            <a:r>
              <a:rPr lang="pt-BR" b="1" dirty="0"/>
              <a:t>?</a:t>
            </a:r>
          </a:p>
          <a:p>
            <a:r>
              <a:rPr lang="pt-BR" dirty="0"/>
              <a:t>I </a:t>
            </a:r>
            <a:r>
              <a:rPr lang="pt-BR" dirty="0" err="1"/>
              <a:t>have</a:t>
            </a:r>
            <a:r>
              <a:rPr lang="pt-BR" dirty="0"/>
              <a:t> 5,2 ft.</a:t>
            </a:r>
          </a:p>
          <a:p>
            <a:r>
              <a:rPr lang="pt-BR" b="1" dirty="0" err="1"/>
              <a:t>What´s</a:t>
            </a:r>
            <a:r>
              <a:rPr lang="pt-BR" b="1" dirty="0"/>
              <a:t> </a:t>
            </a:r>
            <a:r>
              <a:rPr lang="pt-BR" b="1" dirty="0" err="1"/>
              <a:t>today´s</a:t>
            </a:r>
            <a:r>
              <a:rPr lang="pt-BR" b="1" dirty="0"/>
              <a:t> date?</a:t>
            </a:r>
          </a:p>
          <a:p>
            <a:r>
              <a:rPr lang="pt-BR" dirty="0" err="1"/>
              <a:t>Today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02/19/19.</a:t>
            </a:r>
          </a:p>
        </p:txBody>
      </p:sp>
    </p:spTree>
    <p:extLst>
      <p:ext uri="{BB962C8B-B14F-4D97-AF65-F5344CB8AC3E}">
        <p14:creationId xmlns:p14="http://schemas.microsoft.com/office/powerpoint/2010/main" val="2239677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</TotalTime>
  <Words>285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Orgânico</vt:lpstr>
      <vt:lpstr>TRABALHO DE INGLÊS</vt:lpstr>
      <vt:lpstr>Decimal numbers(0-10):</vt:lpstr>
      <vt:lpstr>Decimal numbers(11-40):</vt:lpstr>
      <vt:lpstr>Ordinal numbers (1st-10th): </vt:lpstr>
      <vt:lpstr>Ordinal numbers (11th-40th): </vt:lpstr>
      <vt:lpstr>Dates (Datas): </vt:lpstr>
      <vt:lpstr>Questions and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INGLÊS</dc:title>
  <dc:creator>Pedro Fernandes de Oliveira Neto</dc:creator>
  <cp:lastModifiedBy>christy de oliveira</cp:lastModifiedBy>
  <cp:revision>10</cp:revision>
  <dcterms:created xsi:type="dcterms:W3CDTF">2019-02-18T10:29:11Z</dcterms:created>
  <dcterms:modified xsi:type="dcterms:W3CDTF">2019-02-19T13:32:13Z</dcterms:modified>
</cp:coreProperties>
</file>