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Pacifico" panose="020B0604020202020204" charset="0"/>
      <p:regular r:id="rId31"/>
    </p:embeddedFont>
    <p:embeddedFont>
      <p:font typeface="Source Code Pro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77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1025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90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94c65808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94c65808_1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75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94c65808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94c65808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5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94c65808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94c65808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89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f94c65808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f94c65808_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56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f94c65808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f94c65808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2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f80d1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6f80d1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021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6f80d1f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6f80d1f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74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25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49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94c65808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94c65808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94c65808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f94c65808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78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f94c65808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f94c65808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3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f94c65808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f94c65808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44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94c65808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94c65808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28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f94c65808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f94c65808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41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-200750" y="1320444"/>
            <a:ext cx="61692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4500" dirty="0" err="1" smtClean="0">
                <a:solidFill>
                  <a:schemeClr val="lt1"/>
                </a:solidFill>
              </a:rPr>
              <a:t>Zodiac</a:t>
            </a:r>
            <a:r>
              <a:rPr lang="pt-BR" sz="4500" dirty="0" smtClean="0">
                <a:solidFill>
                  <a:schemeClr val="lt1"/>
                </a:solidFill>
              </a:rPr>
              <a:t> </a:t>
            </a:r>
            <a:r>
              <a:rPr lang="pt-BR" sz="4500" dirty="0" err="1" smtClean="0">
                <a:solidFill>
                  <a:schemeClr val="lt1"/>
                </a:solidFill>
              </a:rPr>
              <a:t>Signs</a:t>
            </a:r>
            <a:r>
              <a:rPr lang="pt-BR" sz="4500" dirty="0" smtClean="0">
                <a:solidFill>
                  <a:schemeClr val="lt1"/>
                </a:solidFill>
              </a:rPr>
              <a:t/>
            </a:r>
            <a:br>
              <a:rPr lang="pt-BR" sz="4500" dirty="0" smtClean="0">
                <a:solidFill>
                  <a:schemeClr val="lt1"/>
                </a:solidFill>
              </a:rPr>
            </a:br>
            <a:r>
              <a:rPr lang="pt-BR" sz="4500" dirty="0" err="1">
                <a:solidFill>
                  <a:schemeClr val="lt1"/>
                </a:solidFill>
              </a:rPr>
              <a:t>M</a:t>
            </a:r>
            <a:r>
              <a:rPr lang="pt-BR" sz="4500" dirty="0" err="1" smtClean="0">
                <a:solidFill>
                  <a:schemeClr val="lt1"/>
                </a:solidFill>
              </a:rPr>
              <a:t>onths</a:t>
            </a:r>
            <a:r>
              <a:rPr lang="pt-BR" sz="4500" dirty="0" smtClean="0">
                <a:solidFill>
                  <a:schemeClr val="lt1"/>
                </a:solidFill>
              </a:rPr>
              <a:t> </a:t>
            </a:r>
            <a:r>
              <a:rPr lang="pt-BR" sz="4500" dirty="0" err="1">
                <a:solidFill>
                  <a:schemeClr val="lt1"/>
                </a:solidFill>
              </a:rPr>
              <a:t>of</a:t>
            </a:r>
            <a:r>
              <a:rPr lang="pt-BR" sz="4500" dirty="0">
                <a:solidFill>
                  <a:schemeClr val="lt1"/>
                </a:solidFill>
              </a:rPr>
              <a:t> </a:t>
            </a:r>
            <a:r>
              <a:rPr lang="pt-BR" sz="4500" dirty="0" err="1">
                <a:solidFill>
                  <a:schemeClr val="lt1"/>
                </a:solidFill>
              </a:rPr>
              <a:t>the</a:t>
            </a:r>
            <a:r>
              <a:rPr lang="pt-BR" sz="4500" dirty="0">
                <a:solidFill>
                  <a:schemeClr val="lt1"/>
                </a:solidFill>
              </a:rPr>
              <a:t> </a:t>
            </a:r>
            <a:r>
              <a:rPr lang="pt-BR" sz="4500" dirty="0" err="1">
                <a:solidFill>
                  <a:schemeClr val="lt1"/>
                </a:solidFill>
              </a:rPr>
              <a:t>year</a:t>
            </a:r>
            <a:endParaRPr sz="4500" dirty="0">
              <a:solidFill>
                <a:schemeClr val="lt1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78189" y="4136852"/>
            <a:ext cx="532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lt1"/>
                </a:solidFill>
              </a:rPr>
              <a:t>Anna </a:t>
            </a:r>
            <a:r>
              <a:rPr lang="pt-BR" dirty="0" smtClean="0">
                <a:solidFill>
                  <a:schemeClr val="lt1"/>
                </a:solidFill>
              </a:rPr>
              <a:t>Clara  A. Medeiros</a:t>
            </a:r>
            <a:r>
              <a:rPr lang="pt-BR" dirty="0">
                <a:solidFill>
                  <a:schemeClr val="lt1"/>
                </a:solidFill>
              </a:rPr>
              <a:t>, </a:t>
            </a:r>
            <a:r>
              <a:rPr lang="pt-BR" dirty="0" err="1">
                <a:solidFill>
                  <a:schemeClr val="lt1"/>
                </a:solidFill>
              </a:rPr>
              <a:t>Dyego</a:t>
            </a:r>
            <a:r>
              <a:rPr lang="pt-BR" dirty="0">
                <a:solidFill>
                  <a:schemeClr val="lt1"/>
                </a:solidFill>
              </a:rPr>
              <a:t> Feijó, Luana, Gabriel e </a:t>
            </a:r>
            <a:r>
              <a:rPr lang="pt-BR" dirty="0" smtClean="0">
                <a:solidFill>
                  <a:schemeClr val="lt1"/>
                </a:solidFill>
              </a:rPr>
              <a:t>Matheus Vasconcelos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800" y="1406050"/>
            <a:ext cx="2542500" cy="25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5389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Scorpio (October 23 - November 21)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487825" y="2423200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Scorpios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passionate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mysterious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magnetic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(Escorpianos : passionais, misteriosos, e magnéticos.)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Sagittarius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November</a:t>
            </a:r>
            <a:r>
              <a:rPr lang="pt-BR" dirty="0"/>
              <a:t> 22 - </a:t>
            </a:r>
            <a:r>
              <a:rPr lang="pt-BR" dirty="0" err="1"/>
              <a:t>December</a:t>
            </a:r>
            <a:r>
              <a:rPr lang="pt-BR" dirty="0"/>
              <a:t> 21)</a:t>
            </a:r>
            <a:endParaRPr dirty="0"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334775" y="2423200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</a:t>
            </a:r>
            <a:r>
              <a:rPr lang="en-US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Sagittarius: </a:t>
            </a: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Arial"/>
              </a:rPr>
              <a:t>talkative, natural entertainers, and freedom-seekers</a:t>
            </a:r>
            <a:r>
              <a:rPr lang="en-US" sz="2400" b="1" dirty="0" smtClean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92100" lvl="0" indent="-228600" algn="ctr">
              <a:buNone/>
            </a:pPr>
            <a:r>
              <a:rPr lang="pt-BR" sz="1800" dirty="0" smtClean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Sagitarianos: falantes, entretém naturalmente, e buscam a liberdade.)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Capricorns (December 22 - January 19)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325225" y="241362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Capricorns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purposeful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hard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workers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ambitious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(Capricornianos: de propósito forte, trabalham duro, e são ambiciosos.)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Aquarius (January 20 - February 18)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373025" y="241362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Aquarians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-a-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kind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cool,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inventive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(Aquarianos: únicos, descolados, e inventivos.)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Pisces (February 19 - March 20)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191300" y="241362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Pisceans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friendly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imaginative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moody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(Piscianos: amigáveis, imaginativos, e temperamentais.)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26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The four elements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421225" y="25967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Design de movimento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2253125" y="2596750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Experiência do usuário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2744526" y="21473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5709825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Computação física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7718425" y="25967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HTML, CSS,JS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729451" y="21473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4827888" y="21473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6911251" y="21473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147400"/>
            <a:ext cx="1506600" cy="15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525" y="2147400"/>
            <a:ext cx="1506600" cy="15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7888" y="2147350"/>
            <a:ext cx="1506600" cy="15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9438" y="2125538"/>
            <a:ext cx="1550225" cy="15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729450" y="3806825"/>
            <a:ext cx="15066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Air</a:t>
            </a:r>
            <a:endParaRPr sz="1800" b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5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Signs</a:t>
            </a:r>
            <a:r>
              <a:rPr lang="pt-BR" sz="1050" i="1" dirty="0">
                <a:solidFill>
                  <a:srgbClr val="333333"/>
                </a:solidFill>
                <a:highlight>
                  <a:srgbClr val="FFFFFF"/>
                </a:highlight>
              </a:rPr>
              <a:t>: Aquarius, </a:t>
            </a:r>
            <a:r>
              <a:rPr lang="pt-BR" sz="105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Gemini</a:t>
            </a:r>
            <a:r>
              <a:rPr lang="pt-BR" sz="1050" i="1" dirty="0">
                <a:solidFill>
                  <a:srgbClr val="333333"/>
                </a:solidFill>
                <a:highlight>
                  <a:srgbClr val="FFFFFF"/>
                </a:highlight>
              </a:rPr>
              <a:t>, Libra</a:t>
            </a:r>
            <a:endParaRPr sz="1050" i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2677925" y="3806825"/>
            <a:ext cx="16398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rgbClr val="333333"/>
                </a:solidFill>
                <a:highlight>
                  <a:srgbClr val="FFFFFF"/>
                </a:highlight>
              </a:rPr>
              <a:t>Water</a:t>
            </a:r>
            <a:endParaRPr sz="1800" b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5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Signs</a:t>
            </a:r>
            <a:r>
              <a:rPr lang="pt-BR" sz="1050" i="1" dirty="0">
                <a:solidFill>
                  <a:srgbClr val="333333"/>
                </a:solidFill>
                <a:highlight>
                  <a:srgbClr val="FFFFFF"/>
                </a:highlight>
              </a:rPr>
              <a:t>: </a:t>
            </a:r>
            <a:r>
              <a:rPr lang="pt-BR" sz="105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Cancer</a:t>
            </a:r>
            <a:r>
              <a:rPr lang="pt-BR" sz="1050" i="1" dirty="0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pt-BR" sz="105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Pisces</a:t>
            </a:r>
            <a:r>
              <a:rPr lang="pt-BR" sz="1050" i="1" dirty="0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pt-BR" sz="105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Scorpio</a:t>
            </a:r>
            <a:endParaRPr sz="1050" i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4761300" y="3806825"/>
            <a:ext cx="16398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33333"/>
                </a:solidFill>
                <a:highlight>
                  <a:srgbClr val="FFFFFF"/>
                </a:highlight>
              </a:rPr>
              <a:t>Fire</a:t>
            </a: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rgbClr val="333333"/>
                </a:solidFill>
                <a:highlight>
                  <a:srgbClr val="FFFFFF"/>
                </a:highlight>
              </a:rPr>
              <a:t>Signs: Aries, Leo, Sagittarius</a:t>
            </a:r>
            <a:endParaRPr sz="105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6778050" y="3806825"/>
            <a:ext cx="16398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33333"/>
                </a:solidFill>
                <a:highlight>
                  <a:srgbClr val="FFFFFF"/>
                </a:highlight>
              </a:rPr>
              <a:t>Earth</a:t>
            </a: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rgbClr val="333333"/>
                </a:solidFill>
                <a:highlight>
                  <a:srgbClr val="FFFFFF"/>
                </a:highlight>
              </a:rPr>
              <a:t>Signs: Capricorn, Taurus, Virgo</a:t>
            </a:r>
            <a:endParaRPr sz="105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Dias da semana</a:t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927775" y="2018175"/>
            <a:ext cx="6838800" cy="2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/>
              <a:t>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Sunday (Domingo)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Monday (Segunda-feira)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Tuesday (Terça-feira)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Wednesday (Quarta-feira)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Thursday (Quinta-feira)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Friday (Sexta-feira)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i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Saturday (Sábado)</a:t>
            </a:r>
            <a:endParaRPr sz="2000" i="1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4313725" y="493350"/>
            <a:ext cx="28695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Pacifico"/>
                <a:ea typeface="Pacifico"/>
                <a:cs typeface="Pacifico"/>
                <a:sym typeface="Pacifico"/>
              </a:rPr>
              <a:t>Dias da Semana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14" name="Google Shape;214;p27"/>
          <p:cNvCxnSpPr/>
          <p:nvPr/>
        </p:nvCxnSpPr>
        <p:spPr>
          <a:xfrm rot="10800000" flipH="1">
            <a:off x="4399825" y="1076750"/>
            <a:ext cx="2773800" cy="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515389" y="1386925"/>
            <a:ext cx="6072699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800" b="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  <a:t>Antes</a:t>
            </a:r>
            <a:r>
              <a:rPr lang="pt-BR" sz="2800" b="0" dirty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  <a:t>“</a:t>
            </a:r>
            <a:r>
              <a:rPr lang="pt-BR" sz="2800" i="1" dirty="0" err="1">
                <a:solidFill>
                  <a:schemeClr val="accent6">
                    <a:lumMod val="25000"/>
                  </a:schemeClr>
                </a:solidFill>
              </a:rPr>
              <a:t>what’s</a:t>
            </a:r>
            <a:r>
              <a:rPr lang="pt-BR" sz="2800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accent6">
                    <a:lumMod val="25000"/>
                  </a:schemeClr>
                </a:solidFill>
              </a:rPr>
              <a:t>your</a:t>
            </a:r>
            <a:r>
              <a:rPr lang="pt-BR" sz="2800" i="1" dirty="0">
                <a:solidFill>
                  <a:schemeClr val="accent6">
                    <a:lumMod val="25000"/>
                  </a:schemeClr>
                </a:solidFill>
              </a:rPr>
              <a:t> star </a:t>
            </a:r>
            <a:r>
              <a:rPr lang="pt-BR" sz="2800" i="1" dirty="0" err="1">
                <a:solidFill>
                  <a:schemeClr val="accent6">
                    <a:lumMod val="25000"/>
                  </a:schemeClr>
                </a:solidFill>
              </a:rPr>
              <a:t>sign</a:t>
            </a:r>
            <a:r>
              <a:rPr lang="pt-BR" sz="2800" i="1" dirty="0">
                <a:solidFill>
                  <a:schemeClr val="accent6">
                    <a:lumMod val="25000"/>
                  </a:schemeClr>
                </a:solidFill>
              </a:rPr>
              <a:t>?</a:t>
            </a:r>
            <a:r>
              <a:rPr lang="pt-BR" sz="2800" b="0" dirty="0">
                <a:solidFill>
                  <a:schemeClr val="accent6">
                    <a:lumMod val="25000"/>
                  </a:schemeClr>
                </a:solidFill>
              </a:rPr>
              <a:t>” </a:t>
            </a:r>
            <a: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  <a:t>Ou </a:t>
            </a:r>
            <a:r>
              <a:rPr lang="pt-BR" sz="2800" b="0" dirty="0">
                <a:solidFill>
                  <a:schemeClr val="accent6">
                    <a:lumMod val="25000"/>
                  </a:schemeClr>
                </a:solidFill>
              </a:rPr>
              <a:t>seja, “</a:t>
            </a:r>
            <a:r>
              <a:rPr lang="pt-BR" sz="2800" i="1" dirty="0">
                <a:solidFill>
                  <a:schemeClr val="accent6">
                    <a:lumMod val="25000"/>
                  </a:schemeClr>
                </a:solidFill>
              </a:rPr>
              <a:t>qual o seu signo</a:t>
            </a:r>
            <a:r>
              <a:rPr lang="pt-BR" sz="2800" i="1" dirty="0" smtClean="0">
                <a:solidFill>
                  <a:schemeClr val="accent6">
                    <a:lumMod val="25000"/>
                  </a:schemeClr>
                </a:solidFill>
              </a:rPr>
              <a:t>?</a:t>
            </a:r>
            <a: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  <a:t>“</a:t>
            </a:r>
            <a:b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pt-BR" sz="2800" b="0" dirty="0" smtClean="0">
                <a:solidFill>
                  <a:schemeClr val="accent6">
                    <a:lumMod val="25000"/>
                  </a:schemeClr>
                </a:solidFill>
              </a:rPr>
              <a:t>Aliás, </a:t>
            </a:r>
            <a:r>
              <a:rPr lang="pt-BR" sz="2800" b="0" dirty="0">
                <a:solidFill>
                  <a:schemeClr val="accent6">
                    <a:lumMod val="25000"/>
                  </a:schemeClr>
                </a:solidFill>
              </a:rPr>
              <a:t>“ </a:t>
            </a:r>
            <a:r>
              <a:rPr lang="en-US" sz="2800" i="1" dirty="0" smtClean="0">
                <a:solidFill>
                  <a:schemeClr val="accent6">
                    <a:lumMod val="25000"/>
                  </a:schemeClr>
                </a:solidFill>
              </a:rPr>
              <a:t>do </a:t>
            </a:r>
            <a:r>
              <a:rPr lang="en-US" sz="2800" i="1" dirty="0">
                <a:solidFill>
                  <a:schemeClr val="accent6">
                    <a:lumMod val="25000"/>
                  </a:schemeClr>
                </a:solidFill>
              </a:rPr>
              <a:t>you believe in </a:t>
            </a:r>
            <a:r>
              <a:rPr lang="en-US" sz="2800" i="1" dirty="0" smtClean="0">
                <a:solidFill>
                  <a:schemeClr val="accent6">
                    <a:lumMod val="25000"/>
                  </a:schemeClr>
                </a:solidFill>
              </a:rPr>
              <a:t>signs?</a:t>
            </a:r>
            <a:r>
              <a:rPr lang="pt-BR" sz="2800" b="0" dirty="0">
                <a:solidFill>
                  <a:schemeClr val="accent6">
                    <a:lumMod val="25000"/>
                  </a:schemeClr>
                </a:solidFill>
              </a:rPr>
              <a:t> “</a:t>
            </a:r>
            <a:endParaRPr sz="2800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 flipH="1" flipV="1">
            <a:off x="1323138" y="6279614"/>
            <a:ext cx="1816669" cy="469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5389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9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Aries (</a:t>
            </a:r>
            <a:r>
              <a:rPr lang="pt-BR" dirty="0" err="1"/>
              <a:t>March</a:t>
            </a:r>
            <a:r>
              <a:rPr lang="pt-BR" dirty="0"/>
              <a:t> 21 - </a:t>
            </a:r>
            <a:r>
              <a:rPr lang="pt-BR" dirty="0" err="1"/>
              <a:t>April</a:t>
            </a:r>
            <a:r>
              <a:rPr lang="pt-BR" dirty="0"/>
              <a:t> 19)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20000" y="2404050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Arians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independent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competitive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adventurous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(Arianos: independentes, competitivos, e aventureiros.)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Taurus</a:t>
            </a:r>
            <a:r>
              <a:rPr lang="pt-BR" dirty="0"/>
              <a:t> (</a:t>
            </a:r>
            <a:r>
              <a:rPr lang="pt-BR" dirty="0" err="1"/>
              <a:t>April</a:t>
            </a:r>
            <a:r>
              <a:rPr lang="pt-BR" dirty="0"/>
              <a:t> 20 - May 20)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91300" y="242317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Taurians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materialistic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practical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down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earth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(Taurinos são materialistas, práticos, e pé-no-chão)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Gemini (May 21 - June 21)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0" y="241362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indent="-228600" algn="ctr"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Geminis</a:t>
            </a:r>
            <a:r>
              <a:rPr lang="pt-BR" sz="2400" b="1" dirty="0" smtClean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witty</a:t>
            </a:r>
            <a:r>
              <a:rPr lang="en-US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intellectual and adaptive.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(Geminianos são sagazes, intelectuais, e adaptativos.)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Cancer (June 22 - July 22)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0" y="241362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Cancerians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sweet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caring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family-oriented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(Cancerianos: meigos, carinhosos, e orientados à família.)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Leo (July 22 - August 23)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229575" y="240407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Leos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loyal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courageous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have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flair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drama.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(Leoninos: leais, corajosos, e tem uma inclinação ao drama.)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Virgo (August 23 - September 22)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172175" y="2404050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Virgos: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opinionated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detail-oriented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perfeccionists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(Virginianos: de opinião forte, detalhistas, e perfeccionistas.)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Libra (September 23 - October 22)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210425" y="2413625"/>
            <a:ext cx="5229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 </a:t>
            </a:r>
            <a:r>
              <a:rPr lang="pt-BR" sz="2400" b="1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Librans</a:t>
            </a:r>
            <a:r>
              <a:rPr lang="pt-BR" sz="2400" b="1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diplomatic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polite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err="1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gracious</a:t>
            </a:r>
            <a:r>
              <a:rPr lang="pt-BR" sz="24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47474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(Librianos: diplomáticos, educados, e graciosos.)</a:t>
            </a:r>
            <a:endParaRPr sz="1800" dirty="0">
              <a:solidFill>
                <a:srgbClr val="47474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9210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850" y="1990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475</Words>
  <Application>Microsoft Office PowerPoint</Application>
  <PresentationFormat>Apresentação na tela (16:9)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Lato</vt:lpstr>
      <vt:lpstr>Arial</vt:lpstr>
      <vt:lpstr>Roboto</vt:lpstr>
      <vt:lpstr>Raleway</vt:lpstr>
      <vt:lpstr>Pacifico</vt:lpstr>
      <vt:lpstr>Source Code Pro</vt:lpstr>
      <vt:lpstr>Streamline</vt:lpstr>
      <vt:lpstr>Zodiac Signs Months of the year</vt:lpstr>
      <vt:lpstr>   Antes, “what’s your star sign?” Ou seja, “qual o seu signo?“  Aliás, “ do you believe in signs? “</vt:lpstr>
      <vt:lpstr>Aries (March 21 - April 19)</vt:lpstr>
      <vt:lpstr>Taurus (April 20 - May 20)</vt:lpstr>
      <vt:lpstr>Gemini (May 21 - June 21)</vt:lpstr>
      <vt:lpstr>Cancer (June 22 - July 22)</vt:lpstr>
      <vt:lpstr>Leo (July 22 - August 23)</vt:lpstr>
      <vt:lpstr>Virgo (August 23 - September 22)</vt:lpstr>
      <vt:lpstr>Libra (September 23 - October 22)</vt:lpstr>
      <vt:lpstr>Scorpio (October 23 - November 21)</vt:lpstr>
      <vt:lpstr>Sagittarius (November 22 - December 21)</vt:lpstr>
      <vt:lpstr>Capricorns (December 22 - January 19)</vt:lpstr>
      <vt:lpstr>Aquarius (January 20 - February 18)</vt:lpstr>
      <vt:lpstr>Pisces (February 19 - March 20)</vt:lpstr>
      <vt:lpstr>The four elements</vt:lpstr>
      <vt:lpstr>Dias da semana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Zodiac Signs Months of the year</dc:title>
  <dc:creator>Luana Divina Araujo</dc:creator>
  <cp:lastModifiedBy>Luana Divina Araujo</cp:lastModifiedBy>
  <cp:revision>5</cp:revision>
  <dcterms:modified xsi:type="dcterms:W3CDTF">2019-02-18T20:47:58Z</dcterms:modified>
</cp:coreProperties>
</file>