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7" r:id="rId3"/>
    <p:sldId id="278" r:id="rId4"/>
    <p:sldId id="279" r:id="rId5"/>
    <p:sldId id="284" r:id="rId6"/>
    <p:sldId id="280" r:id="rId7"/>
    <p:sldId id="285" r:id="rId8"/>
    <p:sldId id="281" r:id="rId9"/>
    <p:sldId id="286" r:id="rId10"/>
    <p:sldId id="282" r:id="rId11"/>
    <p:sldId id="283" r:id="rId12"/>
    <p:sldId id="288" r:id="rId13"/>
    <p:sldId id="287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551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78EED-760B-470B-9733-C727C57C0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1"/>
            <a:ext cx="5181600" cy="781049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Perpetua Titling MT" panose="020205020605050208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20C9F519-31FD-47A0-A7D7-9866106E75FE}"/>
              </a:ext>
            </a:extLst>
          </p:cNvPr>
          <p:cNvSpPr/>
          <p:nvPr userDrawn="1"/>
        </p:nvSpPr>
        <p:spPr>
          <a:xfrm>
            <a:off x="11010900" y="190500"/>
            <a:ext cx="781050" cy="781049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37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m 43">
            <a:extLst>
              <a:ext uri="{FF2B5EF4-FFF2-40B4-BE49-F238E27FC236}">
                <a16:creationId xmlns:a16="http://schemas.microsoft.com/office/drawing/2014/main" id="{73E942B4-4866-41ED-99A9-878C84BC9B3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0" y="2224100"/>
            <a:ext cx="5162550" cy="1799517"/>
          </a:xfrm>
          <a:prstGeom prst="rect">
            <a:avLst/>
          </a:prstGeom>
        </p:spPr>
      </p:pic>
      <p:sp>
        <p:nvSpPr>
          <p:cNvPr id="17" name="Forma Livre: Forma 16">
            <a:extLst>
              <a:ext uri="{FF2B5EF4-FFF2-40B4-BE49-F238E27FC236}">
                <a16:creationId xmlns:a16="http://schemas.microsoft.com/office/drawing/2014/main" id="{D054FE69-5892-435F-9D21-D0B6DD605ECE}"/>
              </a:ext>
            </a:extLst>
          </p:cNvPr>
          <p:cNvSpPr/>
          <p:nvPr userDrawn="1"/>
        </p:nvSpPr>
        <p:spPr>
          <a:xfrm>
            <a:off x="2016366" y="3974870"/>
            <a:ext cx="3670777" cy="2902158"/>
          </a:xfrm>
          <a:custGeom>
            <a:avLst/>
            <a:gdLst>
              <a:gd name="connsiteX0" fmla="*/ 1652154 w 3670777"/>
              <a:gd name="connsiteY0" fmla="*/ 0 h 2902158"/>
              <a:gd name="connsiteX1" fmla="*/ 3670777 w 3670777"/>
              <a:gd name="connsiteY1" fmla="*/ 0 h 2902158"/>
              <a:gd name="connsiteX2" fmla="*/ 2010627 w 3670777"/>
              <a:gd name="connsiteY2" fmla="*/ 2902158 h 2902158"/>
              <a:gd name="connsiteX3" fmla="*/ 2010627 w 3670777"/>
              <a:gd name="connsiteY3" fmla="*/ 2888180 h 2902158"/>
              <a:gd name="connsiteX4" fmla="*/ 0 w 3670777"/>
              <a:gd name="connsiteY4" fmla="*/ 2888180 h 2902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0777" h="2902158">
                <a:moveTo>
                  <a:pt x="1652154" y="0"/>
                </a:moveTo>
                <a:lnTo>
                  <a:pt x="3670777" y="0"/>
                </a:lnTo>
                <a:lnTo>
                  <a:pt x="2010627" y="2902158"/>
                </a:lnTo>
                <a:lnTo>
                  <a:pt x="2010627" y="2888180"/>
                </a:lnTo>
                <a:lnTo>
                  <a:pt x="0" y="288818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22" name="Forma Livre: Forma 21">
            <a:extLst>
              <a:ext uri="{FF2B5EF4-FFF2-40B4-BE49-F238E27FC236}">
                <a16:creationId xmlns:a16="http://schemas.microsoft.com/office/drawing/2014/main" id="{7AAC5263-EA80-4132-A770-841B39481F95}"/>
              </a:ext>
            </a:extLst>
          </p:cNvPr>
          <p:cNvSpPr/>
          <p:nvPr userDrawn="1"/>
        </p:nvSpPr>
        <p:spPr>
          <a:xfrm>
            <a:off x="4010952" y="-2"/>
            <a:ext cx="8181049" cy="6896575"/>
          </a:xfrm>
          <a:custGeom>
            <a:avLst/>
            <a:gdLst>
              <a:gd name="connsiteX0" fmla="*/ 3919790 w 8181049"/>
              <a:gd name="connsiteY0" fmla="*/ 0 h 6896575"/>
              <a:gd name="connsiteX1" fmla="*/ 8181049 w 8181049"/>
              <a:gd name="connsiteY1" fmla="*/ 0 h 6896575"/>
              <a:gd name="connsiteX2" fmla="*/ 8181049 w 8181049"/>
              <a:gd name="connsiteY2" fmla="*/ 6896575 h 6896575"/>
              <a:gd name="connsiteX3" fmla="*/ 0 w 8181049"/>
              <a:gd name="connsiteY3" fmla="*/ 6896575 h 689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81049" h="6896575">
                <a:moveTo>
                  <a:pt x="3919790" y="0"/>
                </a:moveTo>
                <a:lnTo>
                  <a:pt x="8181049" y="0"/>
                </a:lnTo>
                <a:lnTo>
                  <a:pt x="8181049" y="6896575"/>
                </a:lnTo>
                <a:lnTo>
                  <a:pt x="0" y="6896575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10" name="Paralelogramo 9">
            <a:extLst>
              <a:ext uri="{FF2B5EF4-FFF2-40B4-BE49-F238E27FC236}">
                <a16:creationId xmlns:a16="http://schemas.microsoft.com/office/drawing/2014/main" id="{07477CCD-12A7-4EA6-B344-14DE41D6E174}"/>
              </a:ext>
            </a:extLst>
          </p:cNvPr>
          <p:cNvSpPr/>
          <p:nvPr userDrawn="1"/>
        </p:nvSpPr>
        <p:spPr>
          <a:xfrm>
            <a:off x="5682628" y="-1"/>
            <a:ext cx="4336402" cy="3981993"/>
          </a:xfrm>
          <a:prstGeom prst="parallelogram">
            <a:avLst>
              <a:gd name="adj" fmla="val 56541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Paralelogramo 13">
            <a:extLst>
              <a:ext uri="{FF2B5EF4-FFF2-40B4-BE49-F238E27FC236}">
                <a16:creationId xmlns:a16="http://schemas.microsoft.com/office/drawing/2014/main" id="{1D6C45C5-AA73-4759-B328-3843AD59DC8C}"/>
              </a:ext>
            </a:extLst>
          </p:cNvPr>
          <p:cNvSpPr/>
          <p:nvPr userDrawn="1"/>
        </p:nvSpPr>
        <p:spPr>
          <a:xfrm flipV="1">
            <a:off x="3404651" y="-6350"/>
            <a:ext cx="4336402" cy="3981992"/>
          </a:xfrm>
          <a:prstGeom prst="parallelogram">
            <a:avLst>
              <a:gd name="adj" fmla="val 57204"/>
            </a:avLst>
          </a:prstGeom>
          <a:solidFill>
            <a:schemeClr val="accent6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Forma Livre: Forma 19">
            <a:extLst>
              <a:ext uri="{FF2B5EF4-FFF2-40B4-BE49-F238E27FC236}">
                <a16:creationId xmlns:a16="http://schemas.microsoft.com/office/drawing/2014/main" id="{421D3D42-0A30-4856-A421-B5BE59A2974F}"/>
              </a:ext>
            </a:extLst>
          </p:cNvPr>
          <p:cNvSpPr/>
          <p:nvPr userDrawn="1"/>
        </p:nvSpPr>
        <p:spPr>
          <a:xfrm flipV="1">
            <a:off x="3656241" y="3975560"/>
            <a:ext cx="3705840" cy="2901468"/>
          </a:xfrm>
          <a:custGeom>
            <a:avLst/>
            <a:gdLst>
              <a:gd name="connsiteX0" fmla="*/ 0 w 3705840"/>
              <a:gd name="connsiteY0" fmla="*/ 2901468 h 2901468"/>
              <a:gd name="connsiteX1" fmla="*/ 2046084 w 3705840"/>
              <a:gd name="connsiteY1" fmla="*/ 2901468 h 2901468"/>
              <a:gd name="connsiteX2" fmla="*/ 3705840 w 3705840"/>
              <a:gd name="connsiteY2" fmla="*/ 0 h 2901468"/>
              <a:gd name="connsiteX3" fmla="*/ 1659756 w 3705840"/>
              <a:gd name="connsiteY3" fmla="*/ 0 h 290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5840" h="2901468">
                <a:moveTo>
                  <a:pt x="0" y="2901468"/>
                </a:moveTo>
                <a:lnTo>
                  <a:pt x="2046084" y="2901468"/>
                </a:lnTo>
                <a:lnTo>
                  <a:pt x="3705840" y="0"/>
                </a:lnTo>
                <a:lnTo>
                  <a:pt x="1659756" y="0"/>
                </a:lnTo>
                <a:close/>
              </a:path>
            </a:pathLst>
          </a:custGeom>
          <a:solidFill>
            <a:schemeClr val="accent6">
              <a:lumMod val="7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21" name="Forma Livre: Forma 20">
            <a:extLst>
              <a:ext uri="{FF2B5EF4-FFF2-40B4-BE49-F238E27FC236}">
                <a16:creationId xmlns:a16="http://schemas.microsoft.com/office/drawing/2014/main" id="{C394AD52-C1B6-4EE3-8142-9BE39CD5D3F6}"/>
              </a:ext>
            </a:extLst>
          </p:cNvPr>
          <p:cNvSpPr/>
          <p:nvPr userDrawn="1"/>
        </p:nvSpPr>
        <p:spPr>
          <a:xfrm flipV="1">
            <a:off x="6948166" y="5477171"/>
            <a:ext cx="1397136" cy="1425752"/>
          </a:xfrm>
          <a:custGeom>
            <a:avLst/>
            <a:gdLst>
              <a:gd name="connsiteX0" fmla="*/ 0 w 1397136"/>
              <a:gd name="connsiteY0" fmla="*/ 1425752 h 1425752"/>
              <a:gd name="connsiteX1" fmla="*/ 558056 w 1397136"/>
              <a:gd name="connsiteY1" fmla="*/ 1425752 h 1425752"/>
              <a:gd name="connsiteX2" fmla="*/ 1397136 w 1397136"/>
              <a:gd name="connsiteY2" fmla="*/ 0 h 1425752"/>
              <a:gd name="connsiteX3" fmla="*/ 839080 w 1397136"/>
              <a:gd name="connsiteY3" fmla="*/ 0 h 1425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7136" h="1425752">
                <a:moveTo>
                  <a:pt x="0" y="1425752"/>
                </a:moveTo>
                <a:lnTo>
                  <a:pt x="558056" y="1425752"/>
                </a:lnTo>
                <a:lnTo>
                  <a:pt x="1397136" y="0"/>
                </a:lnTo>
                <a:lnTo>
                  <a:pt x="83908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46EAEE00-5FFE-4149-A733-4D7E76FE9E6C}"/>
              </a:ext>
            </a:extLst>
          </p:cNvPr>
          <p:cNvSpPr/>
          <p:nvPr userDrawn="1"/>
        </p:nvSpPr>
        <p:spPr>
          <a:xfrm flipV="1">
            <a:off x="2528888" y="-13064"/>
            <a:ext cx="1561642" cy="1705280"/>
          </a:xfrm>
          <a:custGeom>
            <a:avLst/>
            <a:gdLst>
              <a:gd name="connsiteX0" fmla="*/ 0 w 1561642"/>
              <a:gd name="connsiteY0" fmla="*/ 1705280 h 1705280"/>
              <a:gd name="connsiteX1" fmla="*/ 558056 w 1561642"/>
              <a:gd name="connsiteY1" fmla="*/ 1705280 h 1705280"/>
              <a:gd name="connsiteX2" fmla="*/ 1561642 w 1561642"/>
              <a:gd name="connsiteY2" fmla="*/ 0 h 1705280"/>
              <a:gd name="connsiteX3" fmla="*/ 1003586 w 1561642"/>
              <a:gd name="connsiteY3" fmla="*/ 0 h 170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1642" h="1705280">
                <a:moveTo>
                  <a:pt x="0" y="1705280"/>
                </a:moveTo>
                <a:lnTo>
                  <a:pt x="558056" y="1705280"/>
                </a:lnTo>
                <a:lnTo>
                  <a:pt x="1561642" y="0"/>
                </a:lnTo>
                <a:lnTo>
                  <a:pt x="1003586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598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8919E849-DBD3-429F-84CF-4E3B86C6A09E}"/>
              </a:ext>
            </a:extLst>
          </p:cNvPr>
          <p:cNvCxnSpPr>
            <a:cxnSpLocks/>
          </p:cNvCxnSpPr>
          <p:nvPr userDrawn="1"/>
        </p:nvCxnSpPr>
        <p:spPr>
          <a:xfrm>
            <a:off x="3924300" y="552450"/>
            <a:ext cx="7962900" cy="0"/>
          </a:xfrm>
          <a:prstGeom prst="line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1" name="Imagem 10">
            <a:extLst>
              <a:ext uri="{FF2B5EF4-FFF2-40B4-BE49-F238E27FC236}">
                <a16:creationId xmlns:a16="http://schemas.microsoft.com/office/drawing/2014/main" id="{C508690A-50DA-4636-B7DA-F640992080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868" y="5805739"/>
            <a:ext cx="2226332" cy="77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89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0C888-E007-4F41-8CF7-4D508582262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77948" y="4151088"/>
            <a:ext cx="6257117" cy="491331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pt-BR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pt-BR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aggregation</a:t>
            </a:r>
            <a:r>
              <a:rPr lang="pt-BR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endParaRPr lang="pt-BR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3635649-815A-46EA-B2B7-CCA54D38F0A0}"/>
              </a:ext>
            </a:extLst>
          </p:cNvPr>
          <p:cNvSpPr txBox="1"/>
          <p:nvPr/>
        </p:nvSpPr>
        <p:spPr>
          <a:xfrm>
            <a:off x="7977809" y="6135757"/>
            <a:ext cx="4057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Kelly Aline Hipólito de Medeiros</a:t>
            </a:r>
          </a:p>
        </p:txBody>
      </p:sp>
    </p:spTree>
    <p:extLst>
      <p:ext uri="{BB962C8B-B14F-4D97-AF65-F5344CB8AC3E}">
        <p14:creationId xmlns:p14="http://schemas.microsoft.com/office/powerpoint/2010/main" val="1469735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94339-AB19-420E-A134-CEBF33CD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323852"/>
            <a:ext cx="5048250" cy="895349"/>
          </a:xfrm>
        </p:spPr>
        <p:txBody>
          <a:bodyPr/>
          <a:lstStyle/>
          <a:p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1A5AC54-E477-4866-8004-8AD8D53208BA}"/>
              </a:ext>
            </a:extLst>
          </p:cNvPr>
          <p:cNvSpPr txBox="1"/>
          <p:nvPr/>
        </p:nvSpPr>
        <p:spPr>
          <a:xfrm>
            <a:off x="476250" y="1487606"/>
            <a:ext cx="10399594" cy="390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aggregation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substance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phenomena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determines a particular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molecular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gases,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liquids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does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liquid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liquid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gaseous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31879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A29D317-BD70-458C-ACBC-8196207A650C}"/>
              </a:ext>
            </a:extLst>
          </p:cNvPr>
          <p:cNvSpPr txBox="1"/>
          <p:nvPr/>
        </p:nvSpPr>
        <p:spPr>
          <a:xfrm>
            <a:off x="718782" y="1678674"/>
            <a:ext cx="10754436" cy="390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Quais são os três estados de agregação que podem ter a mesma substância?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 é o significado prático dos fenômenos de transição da matéria de um estado para outro?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determina um estado particular da matéria?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Quais são as características da estrutura molecular de gases, líquidos e sólidos?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a energia interna do corpo na transição do sólido para o líquido e do líquido para o gasoso?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422001-F2FB-4046-8C42-0A958D7E5677}"/>
              </a:ext>
            </a:extLst>
          </p:cNvPr>
          <p:cNvSpPr txBox="1"/>
          <p:nvPr/>
        </p:nvSpPr>
        <p:spPr>
          <a:xfrm>
            <a:off x="718782" y="580452"/>
            <a:ext cx="3098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Questões</a:t>
            </a:r>
          </a:p>
        </p:txBody>
      </p:sp>
    </p:spTree>
    <p:extLst>
      <p:ext uri="{BB962C8B-B14F-4D97-AF65-F5344CB8AC3E}">
        <p14:creationId xmlns:p14="http://schemas.microsoft.com/office/powerpoint/2010/main" val="3966368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73F0068-F609-4BF3-B053-4306505C03F9}"/>
              </a:ext>
            </a:extLst>
          </p:cNvPr>
          <p:cNvSpPr txBox="1"/>
          <p:nvPr/>
        </p:nvSpPr>
        <p:spPr>
          <a:xfrm>
            <a:off x="1314734" y="2633962"/>
            <a:ext cx="96899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 o plano de aula:</a:t>
            </a:r>
          </a:p>
        </p:txBody>
      </p:sp>
    </p:spTree>
    <p:extLst>
      <p:ext uri="{BB962C8B-B14F-4D97-AF65-F5344CB8AC3E}">
        <p14:creationId xmlns:p14="http://schemas.microsoft.com/office/powerpoint/2010/main" val="11209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94339-AB19-420E-A134-CEBF33CD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0366"/>
            <a:ext cx="5048250" cy="895349"/>
          </a:xfrm>
        </p:spPr>
        <p:txBody>
          <a:bodyPr/>
          <a:lstStyle/>
          <a:p>
            <a:pPr algn="ctr"/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aggregation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 descr="Uma imagem contendo garrafa&#10;&#10;Descrição gerada automaticamente">
            <a:extLst>
              <a:ext uri="{FF2B5EF4-FFF2-40B4-BE49-F238E27FC236}">
                <a16:creationId xmlns:a16="http://schemas.microsoft.com/office/drawing/2014/main" id="{614FF3B0-2730-41A4-A378-C28C7837B5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955" y="1911204"/>
            <a:ext cx="9010089" cy="356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94339-AB19-420E-A134-CEBF33CD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323852"/>
            <a:ext cx="5048250" cy="895349"/>
          </a:xfrm>
        </p:spPr>
        <p:txBody>
          <a:bodyPr/>
          <a:lstStyle/>
          <a:p>
            <a:r>
              <a:rPr 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Solids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3509B82-39E9-4F97-BF38-A5C71C886FF0}"/>
              </a:ext>
            </a:extLst>
          </p:cNvPr>
          <p:cNvSpPr txBox="1"/>
          <p:nvPr/>
        </p:nvSpPr>
        <p:spPr>
          <a:xfrm>
            <a:off x="476250" y="1584969"/>
            <a:ext cx="9200013" cy="368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take up a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volume that does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shape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easily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Imagem 5" descr="Uma imagem contendo recipiente, vidro, caneca, copo&#10;&#10;Descrição gerada automaticamente">
            <a:extLst>
              <a:ext uri="{FF2B5EF4-FFF2-40B4-BE49-F238E27FC236}">
                <a16:creationId xmlns:a16="http://schemas.microsoft.com/office/drawing/2014/main" id="{521BD186-A02C-407E-B405-5F43ED3AF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862" y="1325295"/>
            <a:ext cx="3181563" cy="394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ntendo colar, desenho&#10;&#10;Descrição gerada automaticamente">
            <a:extLst>
              <a:ext uri="{FF2B5EF4-FFF2-40B4-BE49-F238E27FC236}">
                <a16:creationId xmlns:a16="http://schemas.microsoft.com/office/drawing/2014/main" id="{EC146946-688E-4362-B298-A3F56F611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695" y="1770136"/>
            <a:ext cx="4749706" cy="3847261"/>
          </a:xfrm>
          <a:prstGeom prst="rect">
            <a:avLst/>
          </a:prstGeom>
        </p:spPr>
      </p:pic>
      <p:pic>
        <p:nvPicPr>
          <p:cNvPr id="8" name="Imagem 7" descr="Uma imagem contendo água, pequeno, mesa, vidro&#10;&#10;Descrição gerada automaticamente">
            <a:extLst>
              <a:ext uri="{FF2B5EF4-FFF2-40B4-BE49-F238E27FC236}">
                <a16:creationId xmlns:a16="http://schemas.microsoft.com/office/drawing/2014/main" id="{1136EF74-2FCB-485B-9A22-DE741FEB71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99" y="1142692"/>
            <a:ext cx="4096745" cy="30758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47636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94339-AB19-420E-A134-CEBF33CD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323852"/>
            <a:ext cx="5048250" cy="895349"/>
          </a:xfrm>
        </p:spPr>
        <p:txBody>
          <a:bodyPr/>
          <a:lstStyle/>
          <a:p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Liquids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089526D-19E0-4A9F-9810-B8572BA7549D}"/>
              </a:ext>
            </a:extLst>
          </p:cNvPr>
          <p:cNvSpPr txBox="1"/>
          <p:nvPr/>
        </p:nvSpPr>
        <p:spPr>
          <a:xfrm>
            <a:off x="476250" y="1423918"/>
            <a:ext cx="7465325" cy="4323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liquids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take up a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volume that does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shape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container.</a:t>
            </a:r>
          </a:p>
        </p:txBody>
      </p:sp>
      <p:pic>
        <p:nvPicPr>
          <p:cNvPr id="8" name="Imagem 7" descr="Uma imagem contendo recipiente, vidro, caneca, mesa&#10;&#10;Descrição gerada automaticamente">
            <a:extLst>
              <a:ext uri="{FF2B5EF4-FFF2-40B4-BE49-F238E27FC236}">
                <a16:creationId xmlns:a16="http://schemas.microsoft.com/office/drawing/2014/main" id="{72BA6F22-D6E3-46EF-A842-66941DD96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778" y="1495373"/>
            <a:ext cx="2856647" cy="386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30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B8110FE-F220-4AD6-9E96-F1C63726E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962" y="1685499"/>
            <a:ext cx="3743130" cy="3487002"/>
          </a:xfrm>
          <a:prstGeom prst="rect">
            <a:avLst/>
          </a:prstGeom>
        </p:spPr>
      </p:pic>
      <p:pic>
        <p:nvPicPr>
          <p:cNvPr id="6" name="Imagem 5" descr="Recipiente de vidro&#10;&#10;Descrição gerada automaticamente">
            <a:extLst>
              <a:ext uri="{FF2B5EF4-FFF2-40B4-BE49-F238E27FC236}">
                <a16:creationId xmlns:a16="http://schemas.microsoft.com/office/drawing/2014/main" id="{BD8B317C-4F3C-477E-9BB1-084A89EDFA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70" y="1535000"/>
            <a:ext cx="4897129" cy="3342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76778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94339-AB19-420E-A134-CEBF33CD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323852"/>
            <a:ext cx="5048250" cy="895349"/>
          </a:xfrm>
        </p:spPr>
        <p:txBody>
          <a:bodyPr/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724947B-8E29-4933-B4CD-10D5E5DF2394}"/>
              </a:ext>
            </a:extLst>
          </p:cNvPr>
          <p:cNvSpPr txBox="1"/>
          <p:nvPr/>
        </p:nvSpPr>
        <p:spPr>
          <a:xfrm>
            <a:off x="476250" y="1624084"/>
            <a:ext cx="8749637" cy="445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gases are:</a:t>
            </a:r>
          </a:p>
          <a:p>
            <a:pPr algn="just">
              <a:lnSpc>
                <a:spcPct val="15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take up a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take up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shape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container;</a:t>
            </a:r>
          </a:p>
          <a:p>
            <a:pPr algn="just">
              <a:lnSpc>
                <a:spcPct val="150000"/>
              </a:lnSpc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mix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readily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gases;</a:t>
            </a:r>
          </a:p>
          <a:p>
            <a:pPr algn="just">
              <a:lnSpc>
                <a:spcPct val="150000"/>
              </a:lnSpc>
            </a:pP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compress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thet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expand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Imagem 5" descr="Uma imagem contendo vidro, desenho, atletismo&#10;&#10;Descrição gerada automaticamente">
            <a:extLst>
              <a:ext uri="{FF2B5EF4-FFF2-40B4-BE49-F238E27FC236}">
                <a16:creationId xmlns:a16="http://schemas.microsoft.com/office/drawing/2014/main" id="{9D1B552E-1C80-4F36-A6D6-6D1709F4B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938" y="1516215"/>
            <a:ext cx="2640487" cy="371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19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água, ao ar livre, oceano, andando de&#10;&#10;Descrição gerada automaticamente">
            <a:extLst>
              <a:ext uri="{FF2B5EF4-FFF2-40B4-BE49-F238E27FC236}">
                <a16:creationId xmlns:a16="http://schemas.microsoft.com/office/drawing/2014/main" id="{CC023191-F0C6-4A87-96F5-39AC16856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13" y="1665025"/>
            <a:ext cx="4420306" cy="29410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Imagem 5" descr="Uma imagem contendo ao ar livre, voando, azul, grande&#10;&#10;Descrição gerada automaticamente">
            <a:extLst>
              <a:ext uri="{FF2B5EF4-FFF2-40B4-BE49-F238E27FC236}">
                <a16:creationId xmlns:a16="http://schemas.microsoft.com/office/drawing/2014/main" id="{32C2B610-4E39-4540-B4DF-5EF39D335A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481" y="2152500"/>
            <a:ext cx="4097600" cy="307118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008673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94339-AB19-420E-A134-CEBF33CD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420" y="665046"/>
            <a:ext cx="5048250" cy="895349"/>
          </a:xfrm>
        </p:spPr>
        <p:txBody>
          <a:bodyPr/>
          <a:lstStyle/>
          <a:p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Don’t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confused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20E235D-D3D3-4675-AE0D-6489274C03A3}"/>
              </a:ext>
            </a:extLst>
          </p:cNvPr>
          <p:cNvSpPr txBox="1"/>
          <p:nvPr/>
        </p:nvSpPr>
        <p:spPr>
          <a:xfrm>
            <a:off x="353420" y="1705970"/>
            <a:ext cx="10905983" cy="389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Molecules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thousand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millions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molecules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Molecules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expand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compresse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molecules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move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approach;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molecules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does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does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62100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o nacional de educação (1)[2830] [Somente leitura]" id="{A676AA8F-7211-4C18-B804-5B5962B1C434}" vid="{C70627E5-6B37-4E5B-9FCF-980666C218AB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o nacional de educação (1)[2830] [Somente leitura]" id="{A676AA8F-7211-4C18-B804-5B5962B1C434}" vid="{14D3D628-40B3-46DA-B3AD-E0FAFA6F8D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IFRN 2018</Template>
  <TotalTime>152</TotalTime>
  <Words>353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Perpetua Titling MT</vt:lpstr>
      <vt:lpstr>Times New Roman</vt:lpstr>
      <vt:lpstr>Tema do Office</vt:lpstr>
      <vt:lpstr>Personalizar design</vt:lpstr>
      <vt:lpstr>States of aggregation of matter</vt:lpstr>
      <vt:lpstr>States of aggregation of matter</vt:lpstr>
      <vt:lpstr>Solids</vt:lpstr>
      <vt:lpstr>Apresentação do PowerPoint</vt:lpstr>
      <vt:lpstr>Liquids</vt:lpstr>
      <vt:lpstr>Apresentação do PowerPoint</vt:lpstr>
      <vt:lpstr>Gases</vt:lpstr>
      <vt:lpstr>Apresentação do PowerPoint</vt:lpstr>
      <vt:lpstr>Don’t be confused about this</vt:lpstr>
      <vt:lpstr>Questions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 of aggregation of matter</dc:title>
  <dc:creator>Kelly Medeiros</dc:creator>
  <cp:lastModifiedBy>Kelly Medeiros</cp:lastModifiedBy>
  <cp:revision>10</cp:revision>
  <dcterms:created xsi:type="dcterms:W3CDTF">2019-11-18T10:01:11Z</dcterms:created>
  <dcterms:modified xsi:type="dcterms:W3CDTF">2019-11-18T15:56:44Z</dcterms:modified>
</cp:coreProperties>
</file>