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659116D-D58E-4BE8-A198-798FA23550FC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F461F52-378A-4F89-975C-3640FEE7D385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128193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9116D-D58E-4BE8-A198-798FA23550FC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1F52-378A-4F89-975C-3640FEE7D3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3150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9116D-D58E-4BE8-A198-798FA23550FC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1F52-378A-4F89-975C-3640FEE7D3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4682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9116D-D58E-4BE8-A198-798FA23550FC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1F52-378A-4F89-975C-3640FEE7D3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5435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59116D-D58E-4BE8-A198-798FA23550FC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461F52-378A-4F89-975C-3640FEE7D385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93040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9116D-D58E-4BE8-A198-798FA23550FC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1F52-378A-4F89-975C-3640FEE7D3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5772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9116D-D58E-4BE8-A198-798FA23550FC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1F52-378A-4F89-975C-3640FEE7D3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8905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9116D-D58E-4BE8-A198-798FA23550FC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1F52-378A-4F89-975C-3640FEE7D3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9651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9116D-D58E-4BE8-A198-798FA23550FC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1F52-378A-4F89-975C-3640FEE7D3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135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59116D-D58E-4BE8-A198-798FA23550FC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461F52-378A-4F89-975C-3640FEE7D385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30909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59116D-D58E-4BE8-A198-798FA23550FC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461F52-378A-4F89-975C-3640FEE7D385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2435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E659116D-D58E-4BE8-A198-798FA23550FC}" type="datetimeFigureOut">
              <a:rPr lang="pt-BR" smtClean="0"/>
              <a:t>18/11/2019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9F461F52-378A-4F89-975C-3640FEE7D385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67672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POLARITY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648450" y="6148685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MALLENA ALVES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83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possible to remove grease from the hand using only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water?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Nuvem 3"/>
          <p:cNvSpPr/>
          <p:nvPr/>
        </p:nvSpPr>
        <p:spPr>
          <a:xfrm>
            <a:off x="6934200" y="1896386"/>
            <a:ext cx="5067300" cy="1733550"/>
          </a:xfrm>
          <a:prstGeom prst="clou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possível tirar graxa da mão usando apenas água?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025" y="1896386"/>
            <a:ext cx="4457700" cy="496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4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590550"/>
            <a:ext cx="9448800" cy="704850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Electronegativity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47737" y="4059258"/>
            <a:ext cx="10734675" cy="13335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Eletronegatividade </a:t>
            </a: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 a medida relativa da força de atração que um átomo (ou um grupo funcional) exerce sobre o par de elétrons envolvidos em uma ligação química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248150" y="1295400"/>
            <a:ext cx="4133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Eletronegatividade</a:t>
            </a:r>
            <a:endParaRPr lang="pt-BR" sz="36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895350" y="2171463"/>
            <a:ext cx="112966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Electronegativity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relative measure of the force of attraction that an atom (or a functional group) exerts on the pair of electrons involved in a chemical bond.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1468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 descr="Resultado de imagem para tabela periodica dida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23850"/>
            <a:ext cx="9994401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1.static.brasilescola.uol.com.br/be/e/eletronegatividade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981700"/>
            <a:ext cx="53340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20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608624" y="1146760"/>
            <a:ext cx="6591300" cy="533400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Ionic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bond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367582" y="1474908"/>
            <a:ext cx="3619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Ligação iônica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777126" y="1186966"/>
            <a:ext cx="9601200" cy="7048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Covalent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bond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004232" y="1608856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Ligação covalente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211026" y="131247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Remembering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306276" y="538927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Relembrando </a:t>
            </a:r>
            <a:endParaRPr lang="pt-BR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733425" y="2096493"/>
            <a:ext cx="537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Electrostatic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attraction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105525" y="2517345"/>
            <a:ext cx="7015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Compartilhamento </a:t>
            </a: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elétrons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7127081" y="2096492"/>
            <a:ext cx="4364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sharing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053001" y="2517346"/>
            <a:ext cx="461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Atração eletrostática 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344" y="3163675"/>
            <a:ext cx="5655656" cy="3178479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97" y="3159157"/>
            <a:ext cx="5663696" cy="318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7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43050" y="3276600"/>
            <a:ext cx="9601200" cy="3581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Separação das cargas elétricas fazendo com que moléculas ou grupos funcionais formem dipolos elétricos . </a:t>
            </a:r>
            <a:r>
              <a:rPr lang="pt-BR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pt-BR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POLARITY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371600" y="1671578"/>
            <a:ext cx="9944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Separation of electric charges causing molecules or functional groups to form electric dipoles.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45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29024" y="86410"/>
            <a:ext cx="4933950" cy="742950"/>
          </a:xfrm>
        </p:spPr>
        <p:txBody>
          <a:bodyPr/>
          <a:lstStyle/>
          <a:p>
            <a:pPr algn="ctr"/>
            <a:r>
              <a:rPr lang="pt-BR" dirty="0" smtClean="0"/>
              <a:t>Polar </a:t>
            </a:r>
            <a:r>
              <a:rPr lang="pt-BR" dirty="0"/>
              <a:t>molecules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33450" y="984139"/>
            <a:ext cx="11258550" cy="1447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Polar molecules interact via dipoles-dipoles (intermolecular force) or hydrogen bonds.</a:t>
            </a:r>
          </a:p>
          <a:p>
            <a:pPr algn="just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36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4324350" y="466396"/>
            <a:ext cx="4857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Moléculas polares</a:t>
            </a:r>
            <a:endParaRPr lang="pt-BR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159" y="1546218"/>
            <a:ext cx="4375629" cy="265590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2073401"/>
            <a:ext cx="4914901" cy="240334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97" y="4375387"/>
            <a:ext cx="4724406" cy="238125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225" y="4202123"/>
            <a:ext cx="3402612" cy="255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19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3550" y="0"/>
            <a:ext cx="8229600" cy="952500"/>
          </a:xfrm>
        </p:spPr>
        <p:txBody>
          <a:bodyPr>
            <a:normAutofit/>
          </a:bodyPr>
          <a:lstStyle/>
          <a:p>
            <a:pPr algn="ctr"/>
            <a:r>
              <a:rPr lang="pt-BR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Nonpolar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molecules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2000" y="3260825"/>
            <a:ext cx="11220450" cy="95249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polaridades </a:t>
            </a: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 ligações são quase nulas </a:t>
            </a:r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 </a:t>
            </a: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porque as ligações polares estão dispostas na molécula de tal forma que os vetores polaridade se anulam.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095750" y="43815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Moléculas apolares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62000" y="952500"/>
            <a:ext cx="11430000" cy="230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molecule can be nonpolar for two reasons: the polarities of the bonds are almost null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the polar bonds are arranged in the molecule such that the polarity vectors cancel each other out.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52500"/>
            <a:ext cx="6096000" cy="4191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24" y="951012"/>
            <a:ext cx="5172076" cy="509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14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66750" y="1638300"/>
            <a:ext cx="11525250" cy="4876800"/>
          </a:xfrm>
        </p:spPr>
        <p:txBody>
          <a:bodyPr>
            <a:noAutofit/>
          </a:bodyPr>
          <a:lstStyle/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ATKINS Peter; JONES, Loretta . Princípios de química: questionando a vida moderna e o meio ambiente. 5. ed. Porto Alegre: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Bookman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2012. 922 p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https://byjus.com/chemistry/polarity/  (acessado: 15/11/2019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https://chem.libretexts.org/Bookshelves/Physical_and_Theoretical_Chemistry_Textboo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k_Maps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Supplemental_Modules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Physical_and_Theoretical_Chemistry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Physical_Prop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erties_of_Matter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Atomic_and_Molecular_Properties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Molecular_Polarity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acessado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15/11/2019)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114425" y="228600"/>
            <a:ext cx="7191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Referências Bibliográficas</a:t>
            </a:r>
            <a:endParaRPr lang="pt-B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55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TM10001105[[fn=Corte]]</Template>
  <TotalTime>122</TotalTime>
  <Words>222</Words>
  <Application>Microsoft Office PowerPoint</Application>
  <PresentationFormat>Widescreen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2" baseType="lpstr">
      <vt:lpstr>Franklin Gothic Book</vt:lpstr>
      <vt:lpstr>Times New Roman</vt:lpstr>
      <vt:lpstr>Crop</vt:lpstr>
      <vt:lpstr>POLARITY</vt:lpstr>
      <vt:lpstr>It is possible to remove grease from the hand using only water?</vt:lpstr>
      <vt:lpstr>Electronegativity  </vt:lpstr>
      <vt:lpstr>Apresentação do PowerPoint</vt:lpstr>
      <vt:lpstr>Ionic bond</vt:lpstr>
      <vt:lpstr>POLARITY</vt:lpstr>
      <vt:lpstr>Polar molecules</vt:lpstr>
      <vt:lpstr>Nonpolar molecules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POLARITY</dc:title>
  <dc:creator>Cliente</dc:creator>
  <cp:lastModifiedBy>Cliente</cp:lastModifiedBy>
  <cp:revision>16</cp:revision>
  <dcterms:created xsi:type="dcterms:W3CDTF">2019-11-18T11:34:14Z</dcterms:created>
  <dcterms:modified xsi:type="dcterms:W3CDTF">2019-11-18T13:42:51Z</dcterms:modified>
</cp:coreProperties>
</file>