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7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79B5-00B2-442E-9166-BFC313AD163C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8D83-B7F6-40F5-BE0B-E00BF11F65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F8D83-B7F6-40F5-BE0B-E00BF11F65A0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7279B5-00B2-442E-9166-BFC313AD163C}" type="datetimeFigureOut">
              <a:rPr lang="pt-BR" smtClean="0"/>
              <a:t>28/04/2020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r>
              <a:rPr lang="pt-BR" dirty="0"/>
              <a:t>Tema: </a:t>
            </a:r>
            <a:r>
              <a:rPr lang="pt-BR" dirty="0" err="1"/>
              <a:t>chemical</a:t>
            </a:r>
            <a:r>
              <a:rPr lang="pt-BR" dirty="0"/>
              <a:t> </a:t>
            </a:r>
            <a:r>
              <a:rPr lang="pt-BR" dirty="0" err="1"/>
              <a:t>Bonds</a:t>
            </a:r>
            <a:r>
              <a:rPr lang="pt-BR" dirty="0"/>
              <a:t> 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 err="1">
                <a:solidFill>
                  <a:schemeClr val="tx1"/>
                </a:solidFill>
              </a:rPr>
              <a:t>Tema:chemical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Bonds</a:t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Prof.: Edvaldo Matheus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30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133</TotalTime>
  <Words>318</Words>
  <Application>Microsoft Office PowerPoint</Application>
  <PresentationFormat>Apresentação na tela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Adjacência</vt:lpstr>
      <vt:lpstr>  Tema: chemical Bonds        Tema:chemical Bonds Prof.: Edvaldo Matheus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matheusmertnes@gmail.com</cp:lastModifiedBy>
  <cp:revision>14</cp:revision>
  <dcterms:created xsi:type="dcterms:W3CDTF">2019-11-11T03:28:44Z</dcterms:created>
  <dcterms:modified xsi:type="dcterms:W3CDTF">2020-04-28T19:18:49Z</dcterms:modified>
</cp:coreProperties>
</file>