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71" autoAdjust="0"/>
  </p:normalViewPr>
  <p:slideViewPr>
    <p:cSldViewPr>
      <p:cViewPr varScale="1">
        <p:scale>
          <a:sx n="70" d="100"/>
          <a:sy n="70" d="100"/>
        </p:scale>
        <p:origin x="-7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279B5-00B2-442E-9166-BFC313AD163C}" type="datetimeFigureOut">
              <a:rPr lang="pt-BR" smtClean="0"/>
              <a:t>28/04/2020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D83-B7F6-40F5-BE0B-E00BF11F65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56F8D83-B7F6-40F5-BE0B-E00BF11F65A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47279B5-00B2-442E-9166-BFC313AD163C}" type="datetimeFigureOut">
              <a:rPr lang="pt-BR" smtClean="0"/>
              <a:t>28/04/2020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</p:spPr>
        <p:txBody>
          <a:bodyPr>
            <a:normAutofit fontScale="90000"/>
          </a:bodyPr>
          <a:lstStyle/>
          <a:p>
            <a:br>
              <a:rPr lang="pt-BR" dirty="0"/>
            </a:br>
            <a:br>
              <a:rPr lang="pt-BR" dirty="0"/>
            </a:br>
            <a:r>
              <a:rPr lang="pt-BR" dirty="0"/>
              <a:t>Tema: </a:t>
            </a:r>
            <a:r>
              <a:rPr lang="pt-BR" dirty="0" err="1"/>
              <a:t>chemical</a:t>
            </a:r>
            <a:r>
              <a:rPr lang="pt-BR" dirty="0"/>
              <a:t> </a:t>
            </a:r>
            <a:r>
              <a:rPr lang="pt-BR" dirty="0" err="1"/>
              <a:t>Bonds</a:t>
            </a:r>
            <a:r>
              <a:rPr lang="pt-BR" dirty="0"/>
              <a:t> </a:t>
            </a: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dirty="0" err="1">
                <a:solidFill>
                  <a:schemeClr val="tx1"/>
                </a:solidFill>
              </a:rPr>
              <a:t>Tema:chemical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Bonds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Prof.: Edvaldo Matheus</a:t>
            </a:r>
            <a:br>
              <a:rPr lang="pt-BR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2307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133</TotalTime>
  <Words>318</Words>
  <Application>Microsoft Office PowerPoint</Application>
  <PresentationFormat>Apresentação na tela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Adjacência</vt:lpstr>
      <vt:lpstr>  Tema: chemical Bonds        Tema:chemical Bonds Prof.: Edvaldo Matheus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Cliente</dc:creator>
  <cp:lastModifiedBy>matheusmertnes@gmail.com</cp:lastModifiedBy>
  <cp:revision>14</cp:revision>
  <dcterms:created xsi:type="dcterms:W3CDTF">2019-11-11T03:28:44Z</dcterms:created>
  <dcterms:modified xsi:type="dcterms:W3CDTF">2020-04-28T19:18:49Z</dcterms:modified>
</cp:coreProperties>
</file>