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F9CE8-0242-4199-AC26-7AC8F52A5AA8}" v="59" dt="2019-11-19T17:16:14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aldo Fernandes" userId="dec4eef5434f94b0" providerId="LiveId" clId="{686F9CE8-0242-4199-AC26-7AC8F52A5AA8}"/>
    <pc:docChg chg="undo custSel addSld delSld modSld">
      <pc:chgData name="Ronaldo Fernandes" userId="dec4eef5434f94b0" providerId="LiveId" clId="{686F9CE8-0242-4199-AC26-7AC8F52A5AA8}" dt="2019-11-19T17:47:26.467" v="3798" actId="20577"/>
      <pc:docMkLst>
        <pc:docMk/>
      </pc:docMkLst>
      <pc:sldChg chg="modSp">
        <pc:chgData name="Ronaldo Fernandes" userId="dec4eef5434f94b0" providerId="LiveId" clId="{686F9CE8-0242-4199-AC26-7AC8F52A5AA8}" dt="2019-11-19T04:45:26.893" v="3519" actId="1076"/>
        <pc:sldMkLst>
          <pc:docMk/>
          <pc:sldMk cId="3317012527" sldId="257"/>
        </pc:sldMkLst>
        <pc:spChg chg="mod">
          <ac:chgData name="Ronaldo Fernandes" userId="dec4eef5434f94b0" providerId="LiveId" clId="{686F9CE8-0242-4199-AC26-7AC8F52A5AA8}" dt="2019-11-19T04:45:09.492" v="3518" actId="1038"/>
          <ac:spMkLst>
            <pc:docMk/>
            <pc:sldMk cId="3317012527" sldId="257"/>
            <ac:spMk id="6" creationId="{351E0354-EFDA-4746-9344-FEE530C1BA75}"/>
          </ac:spMkLst>
        </pc:spChg>
        <pc:spChg chg="mod">
          <ac:chgData name="Ronaldo Fernandes" userId="dec4eef5434f94b0" providerId="LiveId" clId="{686F9CE8-0242-4199-AC26-7AC8F52A5AA8}" dt="2019-11-19T04:44:00.058" v="3462" actId="1076"/>
          <ac:spMkLst>
            <pc:docMk/>
            <pc:sldMk cId="3317012527" sldId="257"/>
            <ac:spMk id="9" creationId="{17A431E3-0F9A-400E-86CB-885F920657DC}"/>
          </ac:spMkLst>
        </pc:spChg>
        <pc:spChg chg="mod">
          <ac:chgData name="Ronaldo Fernandes" userId="dec4eef5434f94b0" providerId="LiveId" clId="{686F9CE8-0242-4199-AC26-7AC8F52A5AA8}" dt="2019-11-19T04:45:26.893" v="3519" actId="1076"/>
          <ac:spMkLst>
            <pc:docMk/>
            <pc:sldMk cId="3317012527" sldId="257"/>
            <ac:spMk id="12" creationId="{4FC9E1FB-0F11-4951-B3DD-34A2082871F1}"/>
          </ac:spMkLst>
        </pc:spChg>
        <pc:spChg chg="mod">
          <ac:chgData name="Ronaldo Fernandes" userId="dec4eef5434f94b0" providerId="LiveId" clId="{686F9CE8-0242-4199-AC26-7AC8F52A5AA8}" dt="2019-11-19T04:43:32.323" v="3460" actId="1036"/>
          <ac:spMkLst>
            <pc:docMk/>
            <pc:sldMk cId="3317012527" sldId="257"/>
            <ac:spMk id="15" creationId="{7F893076-2D4F-4E4F-B609-1CEE93E2D5CD}"/>
          </ac:spMkLst>
        </pc:spChg>
        <pc:picChg chg="mod">
          <ac:chgData name="Ronaldo Fernandes" userId="dec4eef5434f94b0" providerId="LiveId" clId="{686F9CE8-0242-4199-AC26-7AC8F52A5AA8}" dt="2019-11-19T04:45:00.272" v="3488" actId="1038"/>
          <ac:picMkLst>
            <pc:docMk/>
            <pc:sldMk cId="3317012527" sldId="257"/>
            <ac:picMk id="4" creationId="{79550D8E-8767-47BD-A556-F66E38B9A18A}"/>
          </ac:picMkLst>
        </pc:picChg>
        <pc:picChg chg="mod">
          <ac:chgData name="Ronaldo Fernandes" userId="dec4eef5434f94b0" providerId="LiveId" clId="{686F9CE8-0242-4199-AC26-7AC8F52A5AA8}" dt="2019-11-19T04:43:48.087" v="3461" actId="1076"/>
          <ac:picMkLst>
            <pc:docMk/>
            <pc:sldMk cId="3317012527" sldId="257"/>
            <ac:picMk id="8" creationId="{15A146DA-C1DE-490A-9FE7-8A4273BCA013}"/>
          </ac:picMkLst>
        </pc:picChg>
        <pc:picChg chg="mod">
          <ac:chgData name="Ronaldo Fernandes" userId="dec4eef5434f94b0" providerId="LiveId" clId="{686F9CE8-0242-4199-AC26-7AC8F52A5AA8}" dt="2019-11-19T04:45:00.272" v="3488" actId="1038"/>
          <ac:picMkLst>
            <pc:docMk/>
            <pc:sldMk cId="3317012527" sldId="257"/>
            <ac:picMk id="11" creationId="{D4F4C4A7-DDA2-4D83-95F5-303A8C80A5D4}"/>
          </ac:picMkLst>
        </pc:picChg>
        <pc:picChg chg="mod">
          <ac:chgData name="Ronaldo Fernandes" userId="dec4eef5434f94b0" providerId="LiveId" clId="{686F9CE8-0242-4199-AC26-7AC8F52A5AA8}" dt="2019-11-19T04:43:32.323" v="3460" actId="1036"/>
          <ac:picMkLst>
            <pc:docMk/>
            <pc:sldMk cId="3317012527" sldId="257"/>
            <ac:picMk id="14" creationId="{3A04EDD6-1254-441C-A2B6-9CB5DF898008}"/>
          </ac:picMkLst>
        </pc:picChg>
      </pc:sldChg>
      <pc:sldChg chg="addSp modSp add">
        <pc:chgData name="Ronaldo Fernandes" userId="dec4eef5434f94b0" providerId="LiveId" clId="{686F9CE8-0242-4199-AC26-7AC8F52A5AA8}" dt="2019-11-19T16:51:58.284" v="3754" actId="1076"/>
        <pc:sldMkLst>
          <pc:docMk/>
          <pc:sldMk cId="3893927168" sldId="258"/>
        </pc:sldMkLst>
        <pc:spChg chg="mod">
          <ac:chgData name="Ronaldo Fernandes" userId="dec4eef5434f94b0" providerId="LiveId" clId="{686F9CE8-0242-4199-AC26-7AC8F52A5AA8}" dt="2019-11-18T19:55:54.587" v="61" actId="20577"/>
          <ac:spMkLst>
            <pc:docMk/>
            <pc:sldMk cId="3893927168" sldId="258"/>
            <ac:spMk id="2" creationId="{883B1E97-22D9-44D8-80FA-E59781E72740}"/>
          </ac:spMkLst>
        </pc:spChg>
        <pc:spChg chg="mod">
          <ac:chgData name="Ronaldo Fernandes" userId="dec4eef5434f94b0" providerId="LiveId" clId="{686F9CE8-0242-4199-AC26-7AC8F52A5AA8}" dt="2019-11-19T16:51:53.500" v="3753" actId="255"/>
          <ac:spMkLst>
            <pc:docMk/>
            <pc:sldMk cId="3893927168" sldId="258"/>
            <ac:spMk id="3" creationId="{638D6870-4BFB-4F86-AE2E-4AB6D92809F8}"/>
          </ac:spMkLst>
        </pc:spChg>
        <pc:spChg chg="add mod">
          <ac:chgData name="Ronaldo Fernandes" userId="dec4eef5434f94b0" providerId="LiveId" clId="{686F9CE8-0242-4199-AC26-7AC8F52A5AA8}" dt="2019-11-19T16:51:58.284" v="3754" actId="1076"/>
          <ac:spMkLst>
            <pc:docMk/>
            <pc:sldMk cId="3893927168" sldId="258"/>
            <ac:spMk id="4" creationId="{BFC64E38-1DFF-460C-B418-05909A95422D}"/>
          </ac:spMkLst>
        </pc:spChg>
      </pc:sldChg>
      <pc:sldChg chg="addSp delSp modSp add">
        <pc:chgData name="Ronaldo Fernandes" userId="dec4eef5434f94b0" providerId="LiveId" clId="{686F9CE8-0242-4199-AC26-7AC8F52A5AA8}" dt="2019-11-19T16:56:46.976" v="3780" actId="404"/>
        <pc:sldMkLst>
          <pc:docMk/>
          <pc:sldMk cId="434788820" sldId="259"/>
        </pc:sldMkLst>
        <pc:spChg chg="del mod">
          <ac:chgData name="Ronaldo Fernandes" userId="dec4eef5434f94b0" providerId="LiveId" clId="{686F9CE8-0242-4199-AC26-7AC8F52A5AA8}" dt="2019-11-18T21:28:42.644" v="664" actId="478"/>
          <ac:spMkLst>
            <pc:docMk/>
            <pc:sldMk cId="434788820" sldId="259"/>
            <ac:spMk id="2" creationId="{883B1E97-22D9-44D8-80FA-E59781E72740}"/>
          </ac:spMkLst>
        </pc:spChg>
        <pc:spChg chg="mod">
          <ac:chgData name="Ronaldo Fernandes" userId="dec4eef5434f94b0" providerId="LiveId" clId="{686F9CE8-0242-4199-AC26-7AC8F52A5AA8}" dt="2019-11-19T16:56:46.976" v="3780" actId="404"/>
          <ac:spMkLst>
            <pc:docMk/>
            <pc:sldMk cId="434788820" sldId="259"/>
            <ac:spMk id="3" creationId="{638D6870-4BFB-4F86-AE2E-4AB6D92809F8}"/>
          </ac:spMkLst>
        </pc:spChg>
        <pc:spChg chg="del">
          <ac:chgData name="Ronaldo Fernandes" userId="dec4eef5434f94b0" providerId="LiveId" clId="{686F9CE8-0242-4199-AC26-7AC8F52A5AA8}" dt="2019-11-18T21:23:58.444" v="492" actId="478"/>
          <ac:spMkLst>
            <pc:docMk/>
            <pc:sldMk cId="434788820" sldId="259"/>
            <ac:spMk id="4" creationId="{BFC64E38-1DFF-460C-B418-05909A95422D}"/>
          </ac:spMkLst>
        </pc:spChg>
        <pc:spChg chg="add del mod">
          <ac:chgData name="Ronaldo Fernandes" userId="dec4eef5434f94b0" providerId="LiveId" clId="{686F9CE8-0242-4199-AC26-7AC8F52A5AA8}" dt="2019-11-18T21:28:45.291" v="665" actId="478"/>
          <ac:spMkLst>
            <pc:docMk/>
            <pc:sldMk cId="434788820" sldId="259"/>
            <ac:spMk id="7" creationId="{5A81DA2A-2D6D-4DCF-9A95-C2FA76B5D454}"/>
          </ac:spMkLst>
        </pc:spChg>
        <pc:spChg chg="add mod">
          <ac:chgData name="Ronaldo Fernandes" userId="dec4eef5434f94b0" providerId="LiveId" clId="{686F9CE8-0242-4199-AC26-7AC8F52A5AA8}" dt="2019-11-19T05:01:13.731" v="3665" actId="1076"/>
          <ac:spMkLst>
            <pc:docMk/>
            <pc:sldMk cId="434788820" sldId="259"/>
            <ac:spMk id="9" creationId="{C7ABD877-7E95-4847-BF16-82A55FA39A38}"/>
          </ac:spMkLst>
        </pc:spChg>
        <pc:picChg chg="add del mod">
          <ac:chgData name="Ronaldo Fernandes" userId="dec4eef5434f94b0" providerId="LiveId" clId="{686F9CE8-0242-4199-AC26-7AC8F52A5AA8}" dt="2019-11-18T21:28:35.461" v="662" actId="478"/>
          <ac:picMkLst>
            <pc:docMk/>
            <pc:sldMk cId="434788820" sldId="259"/>
            <ac:picMk id="5" creationId="{C67C7EF4-1477-47AB-A13C-EAB9543A3130}"/>
          </ac:picMkLst>
        </pc:picChg>
        <pc:picChg chg="add mod">
          <ac:chgData name="Ronaldo Fernandes" userId="dec4eef5434f94b0" providerId="LiveId" clId="{686F9CE8-0242-4199-AC26-7AC8F52A5AA8}" dt="2019-11-19T05:01:18.322" v="3666" actId="1076"/>
          <ac:picMkLst>
            <pc:docMk/>
            <pc:sldMk cId="434788820" sldId="259"/>
            <ac:picMk id="8" creationId="{D98EA22E-C310-47E4-9595-BB30E3FD513C}"/>
          </ac:picMkLst>
        </pc:picChg>
      </pc:sldChg>
      <pc:sldChg chg="add del">
        <pc:chgData name="Ronaldo Fernandes" userId="dec4eef5434f94b0" providerId="LiveId" clId="{686F9CE8-0242-4199-AC26-7AC8F52A5AA8}" dt="2019-11-18T21:23:45.384" v="489"/>
        <pc:sldMkLst>
          <pc:docMk/>
          <pc:sldMk cId="1246767728" sldId="259"/>
        </pc:sldMkLst>
      </pc:sldChg>
      <pc:sldChg chg="addSp delSp modSp add">
        <pc:chgData name="Ronaldo Fernandes" userId="dec4eef5434f94b0" providerId="LiveId" clId="{686F9CE8-0242-4199-AC26-7AC8F52A5AA8}" dt="2019-11-19T16:57:12.792" v="3788" actId="404"/>
        <pc:sldMkLst>
          <pc:docMk/>
          <pc:sldMk cId="835388908" sldId="260"/>
        </pc:sldMkLst>
        <pc:spChg chg="mod">
          <ac:chgData name="Ronaldo Fernandes" userId="dec4eef5434f94b0" providerId="LiveId" clId="{686F9CE8-0242-4199-AC26-7AC8F52A5AA8}" dt="2019-11-19T16:57:12.792" v="3788" actId="404"/>
          <ac:spMkLst>
            <pc:docMk/>
            <pc:sldMk cId="835388908" sldId="260"/>
            <ac:spMk id="3" creationId="{638D6870-4BFB-4F86-AE2E-4AB6D92809F8}"/>
          </ac:spMkLst>
        </pc:spChg>
        <pc:spChg chg="add mod">
          <ac:chgData name="Ronaldo Fernandes" userId="dec4eef5434f94b0" providerId="LiveId" clId="{686F9CE8-0242-4199-AC26-7AC8F52A5AA8}" dt="2019-11-19T16:51:00.328" v="3747" actId="1076"/>
          <ac:spMkLst>
            <pc:docMk/>
            <pc:sldMk cId="835388908" sldId="260"/>
            <ac:spMk id="4" creationId="{BABD2CDF-200F-4BC0-8CB4-15BEF5C9A291}"/>
          </ac:spMkLst>
        </pc:spChg>
        <pc:picChg chg="del">
          <ac:chgData name="Ronaldo Fernandes" userId="dec4eef5434f94b0" providerId="LiveId" clId="{686F9CE8-0242-4199-AC26-7AC8F52A5AA8}" dt="2019-11-18T21:43:41.857" v="680" actId="478"/>
          <ac:picMkLst>
            <pc:docMk/>
            <pc:sldMk cId="835388908" sldId="260"/>
            <ac:picMk id="8" creationId="{D98EA22E-C310-47E4-9595-BB30E3FD513C}"/>
          </ac:picMkLst>
        </pc:picChg>
      </pc:sldChg>
      <pc:sldChg chg="addSp delSp add del">
        <pc:chgData name="Ronaldo Fernandes" userId="dec4eef5434f94b0" providerId="LiveId" clId="{686F9CE8-0242-4199-AC26-7AC8F52A5AA8}" dt="2019-11-18T21:43:31.452" v="678"/>
        <pc:sldMkLst>
          <pc:docMk/>
          <pc:sldMk cId="4209413346" sldId="260"/>
        </pc:sldMkLst>
        <pc:spChg chg="add del">
          <ac:chgData name="Ronaldo Fernandes" userId="dec4eef5434f94b0" providerId="LiveId" clId="{686F9CE8-0242-4199-AC26-7AC8F52A5AA8}" dt="2019-11-18T21:43:30.596" v="677" actId="478"/>
          <ac:spMkLst>
            <pc:docMk/>
            <pc:sldMk cId="4209413346" sldId="260"/>
            <ac:spMk id="3" creationId="{DDEAA55C-0BC9-4188-BEB4-B28784C31493}"/>
          </ac:spMkLst>
        </pc:spChg>
      </pc:sldChg>
      <pc:sldChg chg="addSp delSp modSp add">
        <pc:chgData name="Ronaldo Fernandes" userId="dec4eef5434f94b0" providerId="LiveId" clId="{686F9CE8-0242-4199-AC26-7AC8F52A5AA8}" dt="2019-11-19T17:15:26.162" v="3793" actId="255"/>
        <pc:sldMkLst>
          <pc:docMk/>
          <pc:sldMk cId="2912956158" sldId="261"/>
        </pc:sldMkLst>
        <pc:spChg chg="mod">
          <ac:chgData name="Ronaldo Fernandes" userId="dec4eef5434f94b0" providerId="LiveId" clId="{686F9CE8-0242-4199-AC26-7AC8F52A5AA8}" dt="2019-11-19T04:41:15.963" v="3407" actId="27636"/>
          <ac:spMkLst>
            <pc:docMk/>
            <pc:sldMk cId="2912956158" sldId="261"/>
            <ac:spMk id="2" creationId="{49F41A99-F571-42B8-85DA-BC9E32194EF5}"/>
          </ac:spMkLst>
        </pc:spChg>
        <pc:spChg chg="mod">
          <ac:chgData name="Ronaldo Fernandes" userId="dec4eef5434f94b0" providerId="LiveId" clId="{686F9CE8-0242-4199-AC26-7AC8F52A5AA8}" dt="2019-11-19T17:15:26.162" v="3793" actId="255"/>
          <ac:spMkLst>
            <pc:docMk/>
            <pc:sldMk cId="2912956158" sldId="261"/>
            <ac:spMk id="3" creationId="{0F0AEE4B-63B4-40B3-B4E3-47A7298EE1D1}"/>
          </ac:spMkLst>
        </pc:spChg>
        <pc:spChg chg="add del mod">
          <ac:chgData name="Ronaldo Fernandes" userId="dec4eef5434f94b0" providerId="LiveId" clId="{686F9CE8-0242-4199-AC26-7AC8F52A5AA8}" dt="2019-11-19T00:01:13.837" v="1561" actId="478"/>
          <ac:spMkLst>
            <pc:docMk/>
            <pc:sldMk cId="2912956158" sldId="261"/>
            <ac:spMk id="4" creationId="{91E13D40-A354-4A57-B611-0C68831F7E3A}"/>
          </ac:spMkLst>
        </pc:spChg>
      </pc:sldChg>
      <pc:sldChg chg="addSp delSp modSp add">
        <pc:chgData name="Ronaldo Fernandes" userId="dec4eef5434f94b0" providerId="LiveId" clId="{686F9CE8-0242-4199-AC26-7AC8F52A5AA8}" dt="2019-11-19T17:12:14.087" v="3792" actId="1076"/>
        <pc:sldMkLst>
          <pc:docMk/>
          <pc:sldMk cId="1718191749" sldId="262"/>
        </pc:sldMkLst>
        <pc:spChg chg="mod">
          <ac:chgData name="Ronaldo Fernandes" userId="dec4eef5434f94b0" providerId="LiveId" clId="{686F9CE8-0242-4199-AC26-7AC8F52A5AA8}" dt="2019-11-19T04:40:39.794" v="3404" actId="27636"/>
          <ac:spMkLst>
            <pc:docMk/>
            <pc:sldMk cId="1718191749" sldId="262"/>
            <ac:spMk id="2" creationId="{4318FC9A-44F2-4EC0-8299-B93357AFBB42}"/>
          </ac:spMkLst>
        </pc:spChg>
        <pc:spChg chg="mod">
          <ac:chgData name="Ronaldo Fernandes" userId="dec4eef5434f94b0" providerId="LiveId" clId="{686F9CE8-0242-4199-AC26-7AC8F52A5AA8}" dt="2019-11-19T17:12:06.416" v="3791" actId="255"/>
          <ac:spMkLst>
            <pc:docMk/>
            <pc:sldMk cId="1718191749" sldId="262"/>
            <ac:spMk id="3" creationId="{631E6BA4-4953-4894-A03F-BD617006EB0C}"/>
          </ac:spMkLst>
        </pc:spChg>
        <pc:spChg chg="add mod">
          <ac:chgData name="Ronaldo Fernandes" userId="dec4eef5434f94b0" providerId="LiveId" clId="{686F9CE8-0242-4199-AC26-7AC8F52A5AA8}" dt="2019-11-19T17:12:14.087" v="3792" actId="1076"/>
          <ac:spMkLst>
            <pc:docMk/>
            <pc:sldMk cId="1718191749" sldId="262"/>
            <ac:spMk id="4" creationId="{7E14859F-3DB9-4AB1-92C0-DFD0E5379956}"/>
          </ac:spMkLst>
        </pc:spChg>
        <pc:spChg chg="add del">
          <ac:chgData name="Ronaldo Fernandes" userId="dec4eef5434f94b0" providerId="LiveId" clId="{686F9CE8-0242-4199-AC26-7AC8F52A5AA8}" dt="2019-11-19T01:08:37.368" v="2017"/>
          <ac:spMkLst>
            <pc:docMk/>
            <pc:sldMk cId="1718191749" sldId="262"/>
            <ac:spMk id="5" creationId="{7AD708E7-740A-4507-8959-7981B9F52632}"/>
          </ac:spMkLst>
        </pc:spChg>
      </pc:sldChg>
      <pc:sldChg chg="delSp modSp add">
        <pc:chgData name="Ronaldo Fernandes" userId="dec4eef5434f94b0" providerId="LiveId" clId="{686F9CE8-0242-4199-AC26-7AC8F52A5AA8}" dt="2019-11-19T16:52:46.714" v="3757" actId="255"/>
        <pc:sldMkLst>
          <pc:docMk/>
          <pc:sldMk cId="3449699230" sldId="263"/>
        </pc:sldMkLst>
        <pc:spChg chg="del">
          <ac:chgData name="Ronaldo Fernandes" userId="dec4eef5434f94b0" providerId="LiveId" clId="{686F9CE8-0242-4199-AC26-7AC8F52A5AA8}" dt="2019-11-19T03:05:38.403" v="2180" actId="478"/>
          <ac:spMkLst>
            <pc:docMk/>
            <pc:sldMk cId="3449699230" sldId="263"/>
            <ac:spMk id="2" creationId="{B05E7156-9731-465E-88F2-4D74BCA1666D}"/>
          </ac:spMkLst>
        </pc:spChg>
        <pc:spChg chg="mod">
          <ac:chgData name="Ronaldo Fernandes" userId="dec4eef5434f94b0" providerId="LiveId" clId="{686F9CE8-0242-4199-AC26-7AC8F52A5AA8}" dt="2019-11-19T16:52:46.714" v="3757" actId="255"/>
          <ac:spMkLst>
            <pc:docMk/>
            <pc:sldMk cId="3449699230" sldId="263"/>
            <ac:spMk id="3" creationId="{94138BF4-E9BD-4946-8A1D-BE0CD8768136}"/>
          </ac:spMkLst>
        </pc:spChg>
      </pc:sldChg>
      <pc:sldChg chg="addSp delSp modSp add">
        <pc:chgData name="Ronaldo Fernandes" userId="dec4eef5434f94b0" providerId="LiveId" clId="{686F9CE8-0242-4199-AC26-7AC8F52A5AA8}" dt="2019-11-19T16:53:21.229" v="3761" actId="1076"/>
        <pc:sldMkLst>
          <pc:docMk/>
          <pc:sldMk cId="4096585999" sldId="264"/>
        </pc:sldMkLst>
        <pc:spChg chg="del">
          <ac:chgData name="Ronaldo Fernandes" userId="dec4eef5434f94b0" providerId="LiveId" clId="{686F9CE8-0242-4199-AC26-7AC8F52A5AA8}" dt="2019-11-19T03:26:57.447" v="2597" actId="478"/>
          <ac:spMkLst>
            <pc:docMk/>
            <pc:sldMk cId="4096585999" sldId="264"/>
            <ac:spMk id="2" creationId="{91DE8FE5-E0BF-4EA7-92CD-CCBD0650A80E}"/>
          </ac:spMkLst>
        </pc:spChg>
        <pc:spChg chg="mod">
          <ac:chgData name="Ronaldo Fernandes" userId="dec4eef5434f94b0" providerId="LiveId" clId="{686F9CE8-0242-4199-AC26-7AC8F52A5AA8}" dt="2019-11-19T16:53:07.745" v="3759" actId="255"/>
          <ac:spMkLst>
            <pc:docMk/>
            <pc:sldMk cId="4096585999" sldId="264"/>
            <ac:spMk id="3" creationId="{8D866E31-5433-4F18-A8B3-17517AE4B731}"/>
          </ac:spMkLst>
        </pc:spChg>
        <pc:spChg chg="add mod">
          <ac:chgData name="Ronaldo Fernandes" userId="dec4eef5434f94b0" providerId="LiveId" clId="{686F9CE8-0242-4199-AC26-7AC8F52A5AA8}" dt="2019-11-19T16:53:13.845" v="3760" actId="1076"/>
          <ac:spMkLst>
            <pc:docMk/>
            <pc:sldMk cId="4096585999" sldId="264"/>
            <ac:spMk id="4" creationId="{B7694E42-FDF1-4B6A-8AC7-2B708D7E9364}"/>
          </ac:spMkLst>
        </pc:spChg>
        <pc:spChg chg="add mod">
          <ac:chgData name="Ronaldo Fernandes" userId="dec4eef5434f94b0" providerId="LiveId" clId="{686F9CE8-0242-4199-AC26-7AC8F52A5AA8}" dt="2019-11-19T16:53:21.229" v="3761" actId="1076"/>
          <ac:spMkLst>
            <pc:docMk/>
            <pc:sldMk cId="4096585999" sldId="264"/>
            <ac:spMk id="5" creationId="{786189FE-B90C-42D6-BF61-10214F425435}"/>
          </ac:spMkLst>
        </pc:spChg>
      </pc:sldChg>
      <pc:sldChg chg="modSp add">
        <pc:chgData name="Ronaldo Fernandes" userId="dec4eef5434f94b0" providerId="LiveId" clId="{686F9CE8-0242-4199-AC26-7AC8F52A5AA8}" dt="2019-11-19T17:47:26.467" v="3798" actId="20577"/>
        <pc:sldMkLst>
          <pc:docMk/>
          <pc:sldMk cId="2209961145" sldId="265"/>
        </pc:sldMkLst>
        <pc:spChg chg="mod">
          <ac:chgData name="Ronaldo Fernandes" userId="dec4eef5434f94b0" providerId="LiveId" clId="{686F9CE8-0242-4199-AC26-7AC8F52A5AA8}" dt="2019-11-19T16:54:30.682" v="3767" actId="1076"/>
          <ac:spMkLst>
            <pc:docMk/>
            <pc:sldMk cId="2209961145" sldId="265"/>
            <ac:spMk id="2" creationId="{CB6F8062-2EC4-4CF2-98B1-4C7F9E75F82B}"/>
          </ac:spMkLst>
        </pc:spChg>
        <pc:spChg chg="mod">
          <ac:chgData name="Ronaldo Fernandes" userId="dec4eef5434f94b0" providerId="LiveId" clId="{686F9CE8-0242-4199-AC26-7AC8F52A5AA8}" dt="2019-11-19T17:47:26.467" v="3798" actId="20577"/>
          <ac:spMkLst>
            <pc:docMk/>
            <pc:sldMk cId="2209961145" sldId="265"/>
            <ac:spMk id="3" creationId="{3539131C-6C3E-4487-965A-DED037A25E41}"/>
          </ac:spMkLst>
        </pc:spChg>
      </pc:sldChg>
      <pc:sldChg chg="delSp modSp add">
        <pc:chgData name="Ronaldo Fernandes" userId="dec4eef5434f94b0" providerId="LiveId" clId="{686F9CE8-0242-4199-AC26-7AC8F52A5AA8}" dt="2019-11-19T16:54:43.378" v="3768" actId="255"/>
        <pc:sldMkLst>
          <pc:docMk/>
          <pc:sldMk cId="2929829784" sldId="266"/>
        </pc:sldMkLst>
        <pc:spChg chg="del">
          <ac:chgData name="Ronaldo Fernandes" userId="dec4eef5434f94b0" providerId="LiveId" clId="{686F9CE8-0242-4199-AC26-7AC8F52A5AA8}" dt="2019-11-19T04:33:06.179" v="3325" actId="478"/>
          <ac:spMkLst>
            <pc:docMk/>
            <pc:sldMk cId="2929829784" sldId="266"/>
            <ac:spMk id="2" creationId="{DF021F27-AAAC-4D67-803D-C3590D2ED000}"/>
          </ac:spMkLst>
        </pc:spChg>
        <pc:spChg chg="mod">
          <ac:chgData name="Ronaldo Fernandes" userId="dec4eef5434f94b0" providerId="LiveId" clId="{686F9CE8-0242-4199-AC26-7AC8F52A5AA8}" dt="2019-11-19T16:54:43.378" v="3768" actId="255"/>
          <ac:spMkLst>
            <pc:docMk/>
            <pc:sldMk cId="2929829784" sldId="266"/>
            <ac:spMk id="3" creationId="{008A04F3-652C-41D9-B136-2896CA0DE7FD}"/>
          </ac:spMkLst>
        </pc:spChg>
      </pc:sldChg>
      <pc:sldChg chg="delSp modSp add">
        <pc:chgData name="Ronaldo Fernandes" userId="dec4eef5434f94b0" providerId="LiveId" clId="{686F9CE8-0242-4199-AC26-7AC8F52A5AA8}" dt="2019-11-19T16:55:02.933" v="3770" actId="1076"/>
        <pc:sldMkLst>
          <pc:docMk/>
          <pc:sldMk cId="3412232345" sldId="267"/>
        </pc:sldMkLst>
        <pc:spChg chg="del">
          <ac:chgData name="Ronaldo Fernandes" userId="dec4eef5434f94b0" providerId="LiveId" clId="{686F9CE8-0242-4199-AC26-7AC8F52A5AA8}" dt="2019-11-19T04:35:25.377" v="3351" actId="478"/>
          <ac:spMkLst>
            <pc:docMk/>
            <pc:sldMk cId="3412232345" sldId="267"/>
            <ac:spMk id="2" creationId="{18FDC89B-6704-4825-B68D-23060DE62E81}"/>
          </ac:spMkLst>
        </pc:spChg>
        <pc:spChg chg="mod">
          <ac:chgData name="Ronaldo Fernandes" userId="dec4eef5434f94b0" providerId="LiveId" clId="{686F9CE8-0242-4199-AC26-7AC8F52A5AA8}" dt="2019-11-19T16:55:02.933" v="3770" actId="1076"/>
          <ac:spMkLst>
            <pc:docMk/>
            <pc:sldMk cId="3412232345" sldId="267"/>
            <ac:spMk id="3" creationId="{01E2BE41-13AA-46A7-B331-96CA376D2340}"/>
          </ac:spMkLst>
        </pc:spChg>
      </pc:sldChg>
      <pc:sldChg chg="delSp modSp add">
        <pc:chgData name="Ronaldo Fernandes" userId="dec4eef5434f94b0" providerId="LiveId" clId="{686F9CE8-0242-4199-AC26-7AC8F52A5AA8}" dt="2019-11-19T16:55:27.551" v="3773" actId="1076"/>
        <pc:sldMkLst>
          <pc:docMk/>
          <pc:sldMk cId="3364605515" sldId="268"/>
        </pc:sldMkLst>
        <pc:spChg chg="del">
          <ac:chgData name="Ronaldo Fernandes" userId="dec4eef5434f94b0" providerId="LiveId" clId="{686F9CE8-0242-4199-AC26-7AC8F52A5AA8}" dt="2019-11-19T04:36:58.220" v="3370" actId="478"/>
          <ac:spMkLst>
            <pc:docMk/>
            <pc:sldMk cId="3364605515" sldId="268"/>
            <ac:spMk id="2" creationId="{638BA09D-6D65-4B9D-940E-F22F75359BCE}"/>
          </ac:spMkLst>
        </pc:spChg>
        <pc:spChg chg="mod">
          <ac:chgData name="Ronaldo Fernandes" userId="dec4eef5434f94b0" providerId="LiveId" clId="{686F9CE8-0242-4199-AC26-7AC8F52A5AA8}" dt="2019-11-19T16:55:27.551" v="3773" actId="1076"/>
          <ac:spMkLst>
            <pc:docMk/>
            <pc:sldMk cId="3364605515" sldId="268"/>
            <ac:spMk id="3" creationId="{B882D9B4-D680-4638-8B74-55158DBE69E1}"/>
          </ac:spMkLst>
        </pc:spChg>
      </pc:sldChg>
      <pc:sldChg chg="modSp add">
        <pc:chgData name="Ronaldo Fernandes" userId="dec4eef5434f94b0" providerId="LiveId" clId="{686F9CE8-0242-4199-AC26-7AC8F52A5AA8}" dt="2019-11-19T16:55:39.242" v="3774" actId="255"/>
        <pc:sldMkLst>
          <pc:docMk/>
          <pc:sldMk cId="1906495153" sldId="269"/>
        </pc:sldMkLst>
        <pc:spChg chg="mod">
          <ac:chgData name="Ronaldo Fernandes" userId="dec4eef5434f94b0" providerId="LiveId" clId="{686F9CE8-0242-4199-AC26-7AC8F52A5AA8}" dt="2019-11-19T04:55:47.356" v="3587" actId="113"/>
          <ac:spMkLst>
            <pc:docMk/>
            <pc:sldMk cId="1906495153" sldId="269"/>
            <ac:spMk id="2" creationId="{42B08774-A1FC-42B1-B105-9A44A9274449}"/>
          </ac:spMkLst>
        </pc:spChg>
        <pc:spChg chg="mod">
          <ac:chgData name="Ronaldo Fernandes" userId="dec4eef5434f94b0" providerId="LiveId" clId="{686F9CE8-0242-4199-AC26-7AC8F52A5AA8}" dt="2019-11-19T16:55:39.242" v="3774" actId="255"/>
          <ac:spMkLst>
            <pc:docMk/>
            <pc:sldMk cId="1906495153" sldId="269"/>
            <ac:spMk id="3" creationId="{ACD5A9CC-8CAC-4D1B-A39A-5B316B1678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38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36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23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291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88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637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407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19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36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9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40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5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9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8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52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2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36DB-F8CB-419A-824E-3D47A85ECEB6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A2FEF2-33D9-42C2-B039-7D0CC68CBE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7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19159-AACB-47EF-81BE-78C199092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Chemical</a:t>
            </a:r>
            <a:r>
              <a:rPr lang="pt-BR" dirty="0"/>
              <a:t> </a:t>
            </a:r>
            <a:r>
              <a:rPr lang="pt-BR" dirty="0" err="1"/>
              <a:t>Kinetics</a:t>
            </a:r>
            <a:br>
              <a:rPr lang="pt-BR" dirty="0"/>
            </a:br>
            <a:r>
              <a:rPr lang="pt-BR" sz="4800" dirty="0"/>
              <a:t>(Cinética Química)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0ECB51-2998-4083-B3F2-B7744B7F84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Profº</a:t>
            </a:r>
            <a:r>
              <a:rPr lang="pt-BR" dirty="0"/>
              <a:t>: José Ronaldo Fernandes Dantas</a:t>
            </a:r>
          </a:p>
        </p:txBody>
      </p:sp>
    </p:spTree>
    <p:extLst>
      <p:ext uri="{BB962C8B-B14F-4D97-AF65-F5344CB8AC3E}">
        <p14:creationId xmlns:p14="http://schemas.microsoft.com/office/powerpoint/2010/main" val="1333871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F8062-2EC4-4CF2-98B1-4C7F9E75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000" y="352648"/>
            <a:ext cx="8911687" cy="1280890"/>
          </a:xfrm>
        </p:spPr>
        <p:txBody>
          <a:bodyPr/>
          <a:lstStyle/>
          <a:p>
            <a:r>
              <a:rPr lang="pt-BR" dirty="0" err="1"/>
              <a:t>Temperature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Rate</a:t>
            </a:r>
            <a:br>
              <a:rPr lang="pt-BR" dirty="0"/>
            </a:br>
            <a:r>
              <a:rPr lang="pt-BR" sz="3600" dirty="0"/>
              <a:t>(temperatura e Taxa)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39131C-6C3E-4487-965A-DED037A25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287" y="2133600"/>
            <a:ext cx="8915400" cy="410029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2400" dirty="0"/>
              <a:t>Na maioria dos casos, a taxa aumenta com a temperatura.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Teoria das colisões</a:t>
            </a:r>
          </a:p>
          <a:p>
            <a:r>
              <a:rPr lang="pt-BR" sz="2400" dirty="0"/>
              <a:t>A teoria das colisões é uma teoria que assume que para uma reação ocorrer, moléculas reagentes devem colidir com uma energia maior do que o </a:t>
            </a:r>
            <a:r>
              <a:rPr lang="pt-BR" sz="2400"/>
              <a:t>valor mínimo </a:t>
            </a:r>
            <a:r>
              <a:rPr lang="pt-BR" sz="2400" dirty="0"/>
              <a:t>e com orientação adequada.</a:t>
            </a:r>
          </a:p>
          <a:p>
            <a:r>
              <a:rPr lang="pt-BR" sz="2400" dirty="0"/>
              <a:t>A frequência de colisões aumenta com o aumento da temperatura.</a:t>
            </a:r>
          </a:p>
          <a:p>
            <a:endParaRPr lang="pt-BR" sz="20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endParaRPr lang="pt-BR" dirty="0"/>
          </a:p>
          <a:p>
            <a:pPr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996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8A04F3-652C-41D9-B136-2896CA0DE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4388"/>
            <a:ext cx="10515600" cy="5362575"/>
          </a:xfrm>
        </p:spPr>
        <p:txBody>
          <a:bodyPr/>
          <a:lstStyle/>
          <a:p>
            <a:pPr marL="0" indent="0" algn="ctr">
              <a:buNone/>
            </a:pPr>
            <a:r>
              <a:rPr lang="pt-BR" sz="2400" dirty="0"/>
              <a:t>Exercícios</a:t>
            </a:r>
          </a:p>
          <a:p>
            <a:pPr marL="0" indent="0">
              <a:buNone/>
            </a:pPr>
            <a:endParaRPr lang="pt-BR" sz="2400" dirty="0"/>
          </a:p>
          <a:p>
            <a:pPr marL="0" lvl="0" indent="0">
              <a:buNone/>
            </a:pPr>
            <a:r>
              <a:rPr lang="pt-BR" sz="2400" dirty="0"/>
              <a:t>1) Considere a reação do dióxido de nitrogênio com o flúor para formar o fluoro </a:t>
            </a:r>
            <a:r>
              <a:rPr lang="pt-BR" sz="2400" dirty="0" err="1"/>
              <a:t>nitrilo</a:t>
            </a:r>
            <a:r>
              <a:rPr lang="pt-BR" sz="2400" dirty="0"/>
              <a:t>, NO2F.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 algn="ctr">
              <a:buNone/>
            </a:pPr>
            <a:r>
              <a:rPr lang="pt-BR" sz="2400" dirty="0"/>
              <a:t>2NO2(g) + F2(g) → 2NO2F(g)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Como é a “rate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formation</a:t>
            </a:r>
            <a:r>
              <a:rPr lang="pt-BR" sz="2400" dirty="0"/>
              <a:t>” do NO2F em relação a “rate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reaction</a:t>
            </a:r>
            <a:r>
              <a:rPr lang="pt-BR" sz="2400" dirty="0"/>
              <a:t>” do flúor?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829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E2BE41-13AA-46A7-B331-96CA376D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37" y="1140618"/>
            <a:ext cx="9553575" cy="45767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t-BR" sz="2400" dirty="0"/>
              <a:t>2) Calcule a “</a:t>
            </a:r>
            <a:r>
              <a:rPr lang="pt-BR" sz="2400" dirty="0" err="1"/>
              <a:t>average</a:t>
            </a:r>
            <a:r>
              <a:rPr lang="pt-BR" sz="2400" dirty="0"/>
              <a:t> rate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decomposition</a:t>
            </a:r>
            <a:r>
              <a:rPr lang="pt-BR" sz="2400" dirty="0"/>
              <a:t>” do N2O5, -∆[N2O5]/∆t, pela reação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 algn="ctr">
              <a:buNone/>
            </a:pPr>
            <a:r>
              <a:rPr lang="pt-BR" sz="2400" dirty="0"/>
              <a:t>2N2O5(g) → 4NO2(g) + O2(g)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Durante o intervalo de tempo de t= 600 s para t= 1200 s. Use os seguintes dados: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                                          Tempo        [N2O5]</a:t>
            </a:r>
          </a:p>
          <a:p>
            <a:pPr marL="0" indent="0" algn="ctr">
              <a:buNone/>
            </a:pPr>
            <a:r>
              <a:rPr lang="pt-BR" sz="2400" dirty="0"/>
              <a:t>600 s        1.24 x 10 ‾ ² M</a:t>
            </a:r>
          </a:p>
          <a:p>
            <a:pPr marL="0" indent="0" algn="ctr">
              <a:buNone/>
            </a:pPr>
            <a:r>
              <a:rPr lang="pt-BR" sz="2400" dirty="0"/>
              <a:t>1200 s      0.93 x 10 ‾ ²  M</a:t>
            </a:r>
          </a:p>
        </p:txBody>
      </p:sp>
    </p:spTree>
    <p:extLst>
      <p:ext uri="{BB962C8B-B14F-4D97-AF65-F5344CB8AC3E}">
        <p14:creationId xmlns:p14="http://schemas.microsoft.com/office/powerpoint/2010/main" val="341223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82D9B4-D680-4638-8B74-55158DBE6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225" y="990600"/>
            <a:ext cx="9277350" cy="48768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t-BR" sz="2000" dirty="0"/>
              <a:t>3</a:t>
            </a:r>
            <a:r>
              <a:rPr lang="pt-BR" sz="2400" dirty="0"/>
              <a:t>) O íon brometo é oxidado pelo íon bromato numa solução ácida.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 algn="ctr">
              <a:buNone/>
            </a:pPr>
            <a:r>
              <a:rPr lang="pt-BR" sz="2400" dirty="0"/>
              <a:t>5Br ‾ (</a:t>
            </a:r>
            <a:r>
              <a:rPr lang="pt-BR" sz="2400" dirty="0" err="1"/>
              <a:t>aq</a:t>
            </a:r>
            <a:r>
              <a:rPr lang="pt-BR" sz="2400" dirty="0"/>
              <a:t>) + BrO3 ‾(</a:t>
            </a:r>
            <a:r>
              <a:rPr lang="pt-BR" sz="2400" dirty="0" err="1"/>
              <a:t>aq</a:t>
            </a:r>
            <a:r>
              <a:rPr lang="pt-BR" sz="2400" dirty="0"/>
              <a:t>) + 6H⁺ → 3Br2(</a:t>
            </a:r>
            <a:r>
              <a:rPr lang="pt-BR" sz="2400" dirty="0" err="1"/>
              <a:t>aq</a:t>
            </a:r>
            <a:r>
              <a:rPr lang="pt-BR" sz="2400" dirty="0"/>
              <a:t>)  + 3H2O(l)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A lei de velocidade determinada experimentalmente é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 algn="ctr">
              <a:buNone/>
            </a:pPr>
            <a:r>
              <a:rPr lang="pt-BR" sz="2400" dirty="0"/>
              <a:t>Velocidade= k[Br ‾][ BrO3 ‾][H⁺]²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Qual é a “</a:t>
            </a:r>
            <a:r>
              <a:rPr lang="pt-BR" sz="2400" dirty="0" err="1"/>
              <a:t>reaction</a:t>
            </a:r>
            <a:r>
              <a:rPr lang="pt-BR" sz="2400" dirty="0"/>
              <a:t> </a:t>
            </a:r>
            <a:r>
              <a:rPr lang="pt-BR" sz="2400" dirty="0" err="1"/>
              <a:t>order</a:t>
            </a:r>
            <a:r>
              <a:rPr lang="pt-BR" sz="2400" dirty="0"/>
              <a:t>” com respeito a cada espécie de reagente?  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460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08774-A1FC-42B1-B105-9A44A9274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7213" y="681037"/>
            <a:ext cx="8911687" cy="1280890"/>
          </a:xfrm>
        </p:spPr>
        <p:txBody>
          <a:bodyPr/>
          <a:lstStyle/>
          <a:p>
            <a:r>
              <a:rPr lang="pt-BR" dirty="0"/>
              <a:t>Referências bibliográficas: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5A9CC-8CAC-4D1B-A39A-5B316B167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925"/>
            <a:ext cx="10515600" cy="4491038"/>
          </a:xfrm>
        </p:spPr>
        <p:txBody>
          <a:bodyPr/>
          <a:lstStyle/>
          <a:p>
            <a:pPr lvl="0"/>
            <a:r>
              <a:rPr lang="pt-BR" sz="2400" dirty="0"/>
              <a:t>EBBING, </a:t>
            </a:r>
            <a:r>
              <a:rPr lang="pt-BR" sz="2400" dirty="0" err="1"/>
              <a:t>Darrel</a:t>
            </a:r>
            <a:r>
              <a:rPr lang="pt-BR" sz="2400" dirty="0"/>
              <a:t> D.; GAMMON, Steven D. General </a:t>
            </a:r>
            <a:r>
              <a:rPr lang="pt-BR" sz="2400" dirty="0" err="1"/>
              <a:t>Chimistry</a:t>
            </a:r>
            <a:r>
              <a:rPr lang="pt-BR" sz="2400" dirty="0"/>
              <a:t>. 9ª ed. Boston: </a:t>
            </a:r>
            <a:r>
              <a:rPr lang="pt-BR" sz="2400" dirty="0" err="1"/>
              <a:t>Houghton</a:t>
            </a:r>
            <a:r>
              <a:rPr lang="pt-BR" sz="2400" dirty="0"/>
              <a:t> </a:t>
            </a:r>
            <a:r>
              <a:rPr lang="pt-BR" sz="2400" dirty="0" err="1"/>
              <a:t>Mifflin</a:t>
            </a:r>
            <a:r>
              <a:rPr lang="pt-BR" sz="2400" dirty="0"/>
              <a:t> </a:t>
            </a:r>
            <a:r>
              <a:rPr lang="pt-BR" sz="2400" dirty="0" err="1"/>
              <a:t>Company</a:t>
            </a:r>
            <a:r>
              <a:rPr lang="pt-BR" sz="2400" dirty="0"/>
              <a:t>, 2009.</a:t>
            </a:r>
          </a:p>
          <a:p>
            <a:pPr lvl="0"/>
            <a:r>
              <a:rPr lang="pt-BR" sz="2400" dirty="0"/>
              <a:t>FONSECA, Martha Reis Marques da. Química 2. 1ª ed. São Paulo: Ática, 2013. </a:t>
            </a:r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49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79550D8E-8767-47BD-A556-F66E38B9A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669" y="757254"/>
            <a:ext cx="3719513" cy="2320131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51E0354-EFDA-4746-9344-FEE530C1BA75}"/>
              </a:ext>
            </a:extLst>
          </p:cNvPr>
          <p:cNvSpPr txBox="1"/>
          <p:nvPr/>
        </p:nvSpPr>
        <p:spPr>
          <a:xfrm>
            <a:off x="2074502" y="3093855"/>
            <a:ext cx="371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Blog química na vida (2019)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5A146DA-C1DE-490A-9FE7-8A4273BCA0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91" y="757253"/>
            <a:ext cx="3719513" cy="232013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7A431E3-0F9A-400E-86CB-885F920657DC}"/>
              </a:ext>
            </a:extLst>
          </p:cNvPr>
          <p:cNvSpPr txBox="1"/>
          <p:nvPr/>
        </p:nvSpPr>
        <p:spPr>
          <a:xfrm>
            <a:off x="7500298" y="3107146"/>
            <a:ext cx="371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Alunos online (2019)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4F4C4A7-DDA2-4D83-95F5-303A8C80A5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669" y="3664325"/>
            <a:ext cx="3719514" cy="2209038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FC9E1FB-0F11-4951-B3DD-34A2082871F1}"/>
              </a:ext>
            </a:extLst>
          </p:cNvPr>
          <p:cNvSpPr txBox="1"/>
          <p:nvPr/>
        </p:nvSpPr>
        <p:spPr>
          <a:xfrm>
            <a:off x="2074502" y="5894385"/>
            <a:ext cx="371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Mundo Educação (2019)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3A04EDD6-1254-441C-A2B6-9CB5DF8980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91" y="3664325"/>
            <a:ext cx="3674420" cy="2209037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7F893076-2D4F-4E4F-B609-1CEE93E2D5CD}"/>
              </a:ext>
            </a:extLst>
          </p:cNvPr>
          <p:cNvSpPr txBox="1"/>
          <p:nvPr/>
        </p:nvSpPr>
        <p:spPr>
          <a:xfrm>
            <a:off x="7545391" y="5873362"/>
            <a:ext cx="371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Mundo Educação (2019)</a:t>
            </a:r>
          </a:p>
        </p:txBody>
      </p:sp>
    </p:spTree>
    <p:extLst>
      <p:ext uri="{BB962C8B-B14F-4D97-AF65-F5344CB8AC3E}">
        <p14:creationId xmlns:p14="http://schemas.microsoft.com/office/powerpoint/2010/main" val="331701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B1E97-22D9-44D8-80FA-E59781E7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Definition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Reaction</a:t>
            </a:r>
            <a:r>
              <a:rPr lang="pt-BR" dirty="0"/>
              <a:t> Rate</a:t>
            </a:r>
            <a:br>
              <a:rPr lang="pt-BR" dirty="0"/>
            </a:br>
            <a:r>
              <a:rPr lang="pt-BR" sz="3600" dirty="0"/>
              <a:t>(Definição da taxa de reação)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8D6870-4BFB-4F86-AE2E-4AB6D928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pt-BR" sz="2400" dirty="0"/>
              <a:t>A taxa de uma reação é a quantidade de produto formado ou a quantidade de reagente usado por unidade de tempo. </a:t>
            </a:r>
          </a:p>
          <a:p>
            <a:r>
              <a:rPr lang="pt-BR" sz="2400" dirty="0"/>
              <a:t>A unidade usual da taxa de reação é o mol por litro por segundo (mol/</a:t>
            </a:r>
            <a:r>
              <a:rPr lang="pt-BR" sz="2400" dirty="0" err="1"/>
              <a:t>L.s</a:t>
            </a:r>
            <a:r>
              <a:rPr lang="pt-BR" sz="2400" dirty="0"/>
              <a:t>).</a:t>
            </a:r>
          </a:p>
          <a:p>
            <a:r>
              <a:rPr lang="pt-BR" sz="2400" dirty="0"/>
              <a:t>Considere a seguinte reação:</a:t>
            </a:r>
          </a:p>
          <a:p>
            <a:pPr marL="0" indent="0">
              <a:buNone/>
            </a:pPr>
            <a:r>
              <a:rPr lang="pt-BR" sz="2400" dirty="0"/>
              <a:t>                              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FC64E38-1DFF-460C-B418-05909A95422D}"/>
              </a:ext>
            </a:extLst>
          </p:cNvPr>
          <p:cNvSpPr/>
          <p:nvPr/>
        </p:nvSpPr>
        <p:spPr>
          <a:xfrm>
            <a:off x="2967037" y="4905152"/>
            <a:ext cx="6257925" cy="98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</a:t>
            </a:r>
            <a:r>
              <a:rPr lang="pt-BR" sz="2800" dirty="0"/>
              <a:t>2N</a:t>
            </a:r>
            <a:r>
              <a:rPr lang="pt-BR" sz="2000" dirty="0"/>
              <a:t>2</a:t>
            </a:r>
            <a:r>
              <a:rPr lang="pt-BR" sz="2800" dirty="0"/>
              <a:t>O</a:t>
            </a:r>
            <a:r>
              <a:rPr lang="pt-BR" sz="2000" dirty="0"/>
              <a:t>5(g)</a:t>
            </a:r>
            <a:r>
              <a:rPr lang="pt-BR" sz="2800" dirty="0"/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4NO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2(g)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2(g)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392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8D6870-4BFB-4F86-AE2E-4AB6D928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072" y="396325"/>
            <a:ext cx="10244128" cy="6372225"/>
          </a:xfrm>
        </p:spPr>
        <p:txBody>
          <a:bodyPr/>
          <a:lstStyle/>
          <a:p>
            <a:r>
              <a:rPr lang="pt-BR" sz="2400" dirty="0"/>
              <a:t>O gráfico a seguir mostra a o aumento da concentração de O</a:t>
            </a:r>
            <a:r>
              <a:rPr lang="pt-BR" dirty="0"/>
              <a:t>2</a:t>
            </a:r>
            <a:r>
              <a:rPr lang="pt-BR" sz="2400" dirty="0"/>
              <a:t> durante a decomposição do N</a:t>
            </a:r>
            <a:r>
              <a:rPr lang="pt-BR" dirty="0"/>
              <a:t>2</a:t>
            </a:r>
            <a:r>
              <a:rPr lang="pt-BR" sz="2400" dirty="0"/>
              <a:t>O</a:t>
            </a:r>
            <a:r>
              <a:rPr lang="pt-BR" dirty="0"/>
              <a:t>5</a:t>
            </a:r>
            <a:r>
              <a:rPr lang="pt-BR" sz="2400" dirty="0"/>
              <a:t> : </a:t>
            </a:r>
          </a:p>
          <a:p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98EA22E-C310-47E4-9595-BB30E3FD5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488" y="1348366"/>
            <a:ext cx="7372350" cy="494800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7ABD877-7E95-4847-BF16-82A55FA39A38}"/>
              </a:ext>
            </a:extLst>
          </p:cNvPr>
          <p:cNvSpPr txBox="1"/>
          <p:nvPr/>
        </p:nvSpPr>
        <p:spPr>
          <a:xfrm>
            <a:off x="2724150" y="6323175"/>
            <a:ext cx="371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General </a:t>
            </a:r>
            <a:r>
              <a:rPr lang="pt-BR" sz="1200" dirty="0" err="1"/>
              <a:t>Chimistry</a:t>
            </a:r>
            <a:r>
              <a:rPr lang="pt-BR" sz="1200" dirty="0"/>
              <a:t> (</a:t>
            </a:r>
            <a:r>
              <a:rPr lang="pt-BR" sz="1200" dirty="0" err="1"/>
              <a:t>Ebbing</a:t>
            </a:r>
            <a:r>
              <a:rPr lang="pt-BR" sz="1200" dirty="0"/>
              <a:t>; </a:t>
            </a:r>
            <a:r>
              <a:rPr lang="pt-BR" sz="1200" dirty="0" err="1"/>
              <a:t>Gammon</a:t>
            </a:r>
            <a:r>
              <a:rPr lang="pt-BR" sz="1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43478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8D6870-4BFB-4F86-AE2E-4AB6D928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50" y="757238"/>
            <a:ext cx="9372600" cy="5414962"/>
          </a:xfrm>
        </p:spPr>
        <p:txBody>
          <a:bodyPr>
            <a:normAutofit/>
          </a:bodyPr>
          <a:lstStyle/>
          <a:p>
            <a:r>
              <a:rPr lang="pt-BR" sz="2400" dirty="0"/>
              <a:t>Qualquer substância na reação pode ser usada para determinar a taxa de reação.</a:t>
            </a:r>
          </a:p>
          <a:p>
            <a:endParaRPr lang="pt-BR" sz="2400" dirty="0"/>
          </a:p>
          <a:p>
            <a:r>
              <a:rPr lang="pt-BR" sz="2400" dirty="0"/>
              <a:t>Podemos expressar a taxa da reação em termos da decomposição do N</a:t>
            </a:r>
            <a:r>
              <a:rPr lang="pt-BR" dirty="0"/>
              <a:t>2</a:t>
            </a:r>
            <a:r>
              <a:rPr lang="pt-BR" sz="2400" dirty="0"/>
              <a:t>O</a:t>
            </a:r>
            <a:r>
              <a:rPr lang="pt-BR" dirty="0"/>
              <a:t>5</a:t>
            </a:r>
            <a:r>
              <a:rPr lang="pt-BR" sz="2400" dirty="0"/>
              <a:t>:</a:t>
            </a:r>
          </a:p>
          <a:p>
            <a:endParaRPr lang="pt-BR" sz="28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sz="2400" dirty="0"/>
              <a:t>A taxa de decomposição do N</a:t>
            </a:r>
            <a:r>
              <a:rPr lang="pt-BR" dirty="0"/>
              <a:t>2</a:t>
            </a:r>
            <a:r>
              <a:rPr lang="pt-BR" sz="2400" dirty="0"/>
              <a:t>O</a:t>
            </a:r>
            <a:r>
              <a:rPr lang="pt-BR" dirty="0"/>
              <a:t>5</a:t>
            </a:r>
            <a:r>
              <a:rPr lang="pt-BR" sz="2400" dirty="0"/>
              <a:t> e a taxa de formação do oxigênio podem ser facilmente igualadas.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ABD2CDF-200F-4BC0-8CB4-15BEF5C9A291}"/>
              </a:ext>
            </a:extLst>
          </p:cNvPr>
          <p:cNvSpPr/>
          <p:nvPr/>
        </p:nvSpPr>
        <p:spPr>
          <a:xfrm>
            <a:off x="3151584" y="3464719"/>
            <a:ext cx="6841331" cy="764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Rate of decomposition of N</a:t>
            </a:r>
            <a:r>
              <a:rPr lang="en-US" dirty="0"/>
              <a:t>2</a:t>
            </a:r>
            <a:r>
              <a:rPr lang="en-US" sz="2400" dirty="0"/>
              <a:t>O</a:t>
            </a:r>
            <a:r>
              <a:rPr lang="en-US" dirty="0"/>
              <a:t>5</a:t>
            </a:r>
            <a:r>
              <a:rPr lang="en-US" sz="2400" dirty="0"/>
              <a:t>= 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∆[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]/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353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41A99-F571-42B8-85DA-BC9E3219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Experimental </a:t>
            </a:r>
            <a:r>
              <a:rPr lang="pt-BR" dirty="0" err="1"/>
              <a:t>Determination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Rate</a:t>
            </a:r>
            <a:br>
              <a:rPr lang="pt-BR" dirty="0"/>
            </a:br>
            <a:r>
              <a:rPr lang="pt-BR" sz="3600" dirty="0"/>
              <a:t>(Determinação experimental da taxa)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0AEE4B-63B4-40B3-B4E3-47A7298E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400" dirty="0"/>
              <a:t>Para obter a taxa de uma reação você deve determinar a concentração de um reagente ou produto durante o curso da reação.</a:t>
            </a:r>
          </a:p>
          <a:p>
            <a:endParaRPr lang="pt-BR" sz="2400" dirty="0"/>
          </a:p>
          <a:p>
            <a:r>
              <a:rPr lang="pt-BR" sz="2400" dirty="0"/>
              <a:t>Mais convenientes são técnicas que podem seguir continuamente o progresso de uma reação observando a mudança de alguma propriedade física do sistema.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295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8FC9A-44F2-4EC0-8299-B93357AFB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Dependence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rate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concentration</a:t>
            </a:r>
            <a:br>
              <a:rPr lang="pt-BR" dirty="0"/>
            </a:br>
            <a:r>
              <a:rPr lang="pt-BR" sz="3600" dirty="0"/>
              <a:t>(Dependência da taxa na concentração)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1E6BA4-4953-4894-A03F-BD617006E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Experimentalmente, foi constatado que uma taxa de reação depende da concentração do reagente.</a:t>
            </a:r>
          </a:p>
          <a:p>
            <a:r>
              <a:rPr lang="pt-BR" sz="2400" dirty="0"/>
              <a:t>Considere a seguinte reação:</a:t>
            </a:r>
          </a:p>
          <a:p>
            <a:endParaRPr lang="pt-BR" sz="2000" dirty="0"/>
          </a:p>
          <a:p>
            <a:endParaRPr lang="pt-BR" dirty="0"/>
          </a:p>
          <a:p>
            <a:endParaRPr lang="pt-BR" dirty="0"/>
          </a:p>
          <a:p>
            <a:r>
              <a:rPr lang="pt-BR" sz="2400" dirty="0"/>
              <a:t>Lei de taxa: é uma equação que relaciona a taxa da reação com a concentração do reagente</a:t>
            </a:r>
            <a:r>
              <a:rPr lang="pt-BR" sz="2000" dirty="0"/>
              <a:t>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7E14859F-3DB9-4AB1-92C0-DFD0E5379956}"/>
              </a:ext>
            </a:extLst>
          </p:cNvPr>
          <p:cNvSpPr/>
          <p:nvPr/>
        </p:nvSpPr>
        <p:spPr>
          <a:xfrm>
            <a:off x="3857625" y="3683083"/>
            <a:ext cx="4476750" cy="678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    2NO</a:t>
            </a:r>
            <a:r>
              <a:rPr lang="pt-BR" dirty="0"/>
              <a:t>2(</a:t>
            </a:r>
            <a:r>
              <a:rPr lang="pt-BR" i="1" dirty="0"/>
              <a:t>g</a:t>
            </a:r>
            <a:r>
              <a:rPr lang="pt-BR" dirty="0"/>
              <a:t>)</a:t>
            </a:r>
            <a:r>
              <a:rPr lang="pt-BR" sz="2400" dirty="0"/>
              <a:t> + F</a:t>
            </a:r>
            <a:r>
              <a:rPr lang="pt-BR" dirty="0"/>
              <a:t>2(</a:t>
            </a:r>
            <a:r>
              <a:rPr lang="pt-BR" i="1" dirty="0"/>
              <a:t>g</a:t>
            </a:r>
            <a:r>
              <a:rPr lang="pt-BR" dirty="0"/>
              <a:t>)</a:t>
            </a:r>
            <a:r>
              <a:rPr lang="pt-BR" sz="2400" dirty="0"/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pt-BR" sz="2400" dirty="0"/>
              <a:t>2NO</a:t>
            </a:r>
            <a:r>
              <a:rPr lang="pt-BR" sz="2000" dirty="0"/>
              <a:t>2</a:t>
            </a:r>
            <a:r>
              <a:rPr lang="pt-BR" sz="2400" dirty="0"/>
              <a:t>F</a:t>
            </a:r>
            <a:r>
              <a:rPr lang="pt-BR" dirty="0"/>
              <a:t>(</a:t>
            </a:r>
            <a:r>
              <a:rPr lang="pt-BR" i="1" dirty="0"/>
              <a:t>g</a:t>
            </a:r>
            <a:r>
              <a:rPr lang="pt-BR" dirty="0"/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1819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138BF4-E9BD-4946-8A1D-BE0CD8768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0" y="771525"/>
            <a:ext cx="9639300" cy="54006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Ordem de reação</a:t>
            </a:r>
          </a:p>
          <a:p>
            <a:endParaRPr lang="pt-BR" sz="2400" dirty="0"/>
          </a:p>
          <a:p>
            <a:r>
              <a:rPr lang="pt-BR" sz="2400" dirty="0"/>
              <a:t>A ordem de reação com respeito a uma dada espécie de reagente, é  igual ao expoente da concentração dessa espécie na lei de taxa, conforme determinado experimentalmente.</a:t>
            </a:r>
          </a:p>
          <a:p>
            <a:endParaRPr lang="pt-BR" sz="2400" dirty="0"/>
          </a:p>
          <a:p>
            <a:r>
              <a:rPr lang="pt-BR" sz="2400" dirty="0"/>
              <a:t>A ordem geral de uma reação é igual a soma das ordens de todas as espécies de reagente na lei de taxa.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4969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866E31-5433-4F18-A8B3-17517AE4B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38" y="657225"/>
            <a:ext cx="9567862" cy="5519738"/>
          </a:xfrm>
        </p:spPr>
        <p:txBody>
          <a:bodyPr/>
          <a:lstStyle/>
          <a:p>
            <a:r>
              <a:rPr lang="pt-BR" sz="2000" dirty="0"/>
              <a:t>Exemplo:</a:t>
            </a:r>
          </a:p>
          <a:p>
            <a:pPr>
              <a:buFont typeface="Calibri" panose="020F0502020204030204" pitchFamily="34" charset="0"/>
              <a:buChar char="→"/>
            </a:pPr>
            <a:r>
              <a:rPr lang="pt-BR" sz="2000" dirty="0"/>
              <a:t> </a:t>
            </a:r>
            <a:r>
              <a:rPr lang="pt-BR" sz="2400" dirty="0"/>
              <a:t>O monóxido de nitrogênio, NO, reage com o Hidrogênio de acordo com a equação</a:t>
            </a:r>
          </a:p>
          <a:p>
            <a:pPr>
              <a:buFont typeface="Calibri" panose="020F0502020204030204" pitchFamily="34" charset="0"/>
              <a:buChar char="→"/>
            </a:pPr>
            <a:endParaRPr lang="pt-BR" dirty="0"/>
          </a:p>
          <a:p>
            <a:pPr>
              <a:buFont typeface="Calibri" panose="020F0502020204030204" pitchFamily="34" charset="0"/>
              <a:buChar char="→"/>
            </a:pPr>
            <a:endParaRPr lang="pt-BR" dirty="0"/>
          </a:p>
          <a:p>
            <a:pPr>
              <a:buFont typeface="Calibri" panose="020F0502020204030204" pitchFamily="34" charset="0"/>
              <a:buChar char="→"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             </a:t>
            </a:r>
          </a:p>
          <a:p>
            <a:pPr marL="0" indent="0" algn="ctr">
              <a:buNone/>
            </a:pPr>
            <a:r>
              <a:rPr lang="pt-BR" sz="2400" dirty="0"/>
              <a:t>A lei de taxa determinada experimentalmente é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7694E42-FDF1-4B6A-8AC7-2B708D7E9364}"/>
              </a:ext>
            </a:extLst>
          </p:cNvPr>
          <p:cNvSpPr/>
          <p:nvPr/>
        </p:nvSpPr>
        <p:spPr>
          <a:xfrm>
            <a:off x="3536157" y="2358332"/>
            <a:ext cx="5119686" cy="678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    2NO</a:t>
            </a:r>
            <a:r>
              <a:rPr lang="pt-BR" dirty="0"/>
              <a:t>(</a:t>
            </a:r>
            <a:r>
              <a:rPr lang="pt-BR" i="1" dirty="0"/>
              <a:t>g</a:t>
            </a:r>
            <a:r>
              <a:rPr lang="pt-BR" dirty="0"/>
              <a:t>)</a:t>
            </a:r>
            <a:r>
              <a:rPr lang="pt-BR" sz="2400" dirty="0"/>
              <a:t> + 2H</a:t>
            </a:r>
            <a:r>
              <a:rPr lang="pt-BR" dirty="0"/>
              <a:t>2(</a:t>
            </a:r>
            <a:r>
              <a:rPr lang="pt-BR" i="1" dirty="0"/>
              <a:t>g</a:t>
            </a:r>
            <a:r>
              <a:rPr lang="pt-BR" dirty="0"/>
              <a:t>)</a:t>
            </a:r>
            <a:r>
              <a:rPr lang="pt-BR" sz="2400" dirty="0"/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N</a:t>
            </a:r>
            <a:r>
              <a:rPr lang="pt-BR" sz="2000" dirty="0"/>
              <a:t>2</a:t>
            </a:r>
            <a:r>
              <a:rPr lang="pt-BR" dirty="0"/>
              <a:t> + </a:t>
            </a:r>
            <a:r>
              <a:rPr lang="pt-BR" sz="2400" dirty="0"/>
              <a:t>2H</a:t>
            </a:r>
            <a:r>
              <a:rPr lang="pt-BR" dirty="0"/>
              <a:t>2</a:t>
            </a:r>
            <a:r>
              <a:rPr lang="pt-BR" sz="2400" dirty="0"/>
              <a:t>O</a:t>
            </a:r>
            <a:r>
              <a:rPr lang="pt-BR" dirty="0"/>
              <a:t>(g)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786189FE-B90C-42D6-BF61-10214F425435}"/>
              </a:ext>
            </a:extLst>
          </p:cNvPr>
          <p:cNvSpPr/>
          <p:nvPr/>
        </p:nvSpPr>
        <p:spPr>
          <a:xfrm>
            <a:off x="4629161" y="4398767"/>
            <a:ext cx="3214687" cy="678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   Rate= k[NO]²[H</a:t>
            </a:r>
            <a:r>
              <a:rPr lang="pt-BR" dirty="0"/>
              <a:t>2</a:t>
            </a:r>
            <a:r>
              <a:rPr lang="pt-BR" sz="2400" dirty="0"/>
              <a:t>]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09658599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903</TotalTime>
  <Words>580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Cacho</vt:lpstr>
      <vt:lpstr>Chemical Kinetics (Cinética Química)</vt:lpstr>
      <vt:lpstr>Apresentação do PowerPoint</vt:lpstr>
      <vt:lpstr>Definition of Reaction Rate (Definição da taxa de reação)</vt:lpstr>
      <vt:lpstr>Apresentação do PowerPoint</vt:lpstr>
      <vt:lpstr>Apresentação do PowerPoint</vt:lpstr>
      <vt:lpstr>Experimental Determination of Rate (Determinação experimental da taxa)</vt:lpstr>
      <vt:lpstr>Dependence of rate on concentration (Dependência da taxa na concentração)</vt:lpstr>
      <vt:lpstr>Apresentação do PowerPoint</vt:lpstr>
      <vt:lpstr>Apresentação do PowerPoint</vt:lpstr>
      <vt:lpstr>Temperature and Rate (temperatura e Taxa)</vt:lpstr>
      <vt:lpstr>Apresentação do PowerPoint</vt:lpstr>
      <vt:lpstr>Apresentação do PowerPoint</vt:lpstr>
      <vt:lpstr>Apresentação do PowerPoint</vt:lpstr>
      <vt:lpstr>Referências bibliográficas: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Kinetics</dc:title>
  <dc:creator>Ronaldo Fernandes</dc:creator>
  <cp:lastModifiedBy>Ronaldo Fernandes</cp:lastModifiedBy>
  <cp:revision>10</cp:revision>
  <dcterms:created xsi:type="dcterms:W3CDTF">2019-11-16T00:10:35Z</dcterms:created>
  <dcterms:modified xsi:type="dcterms:W3CDTF">2019-11-19T19:25:51Z</dcterms:modified>
</cp:coreProperties>
</file>