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91" r:id="rId2"/>
    <p:sldId id="392" r:id="rId3"/>
    <p:sldId id="380" r:id="rId4"/>
    <p:sldId id="381" r:id="rId5"/>
    <p:sldId id="386" r:id="rId6"/>
    <p:sldId id="382" r:id="rId7"/>
    <p:sldId id="387" r:id="rId8"/>
    <p:sldId id="388" r:id="rId9"/>
    <p:sldId id="383" r:id="rId10"/>
    <p:sldId id="389" r:id="rId11"/>
    <p:sldId id="393" r:id="rId12"/>
    <p:sldId id="394" r:id="rId13"/>
    <p:sldId id="390" r:id="rId14"/>
    <p:sldId id="395" r:id="rId15"/>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66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88" autoAdjust="0"/>
    <p:restoredTop sz="94660"/>
  </p:normalViewPr>
  <p:slideViewPr>
    <p:cSldViewPr snapToGrid="0">
      <p:cViewPr varScale="1">
        <p:scale>
          <a:sx n="92" d="100"/>
          <a:sy n="92" d="100"/>
        </p:scale>
        <p:origin x="414" y="1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t-BR" smtClean="0"/>
              <a:t>Clique para editar o título mestre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CF048667-F375-45C0-81D1-720F09EC4AF0}" type="datetimeFigureOut">
              <a:rPr lang="pt-BR" smtClean="0"/>
              <a:t>08/04/2019</a:t>
            </a:fld>
            <a:endParaRPr lang="pt-BR"/>
          </a:p>
        </p:txBody>
      </p:sp>
      <p:sp>
        <p:nvSpPr>
          <p:cNvPr id="5" name="Footer Placeholder 4"/>
          <p:cNvSpPr>
            <a:spLocks noGrp="1"/>
          </p:cNvSpPr>
          <p:nvPr>
            <p:ph type="ftr" sz="quarter" idx="11"/>
          </p:nvPr>
        </p:nvSpPr>
        <p:spPr/>
        <p:txBody>
          <a:bodyPr/>
          <a:lstStyle/>
          <a:p>
            <a:endParaRPr lang="pt-B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3446889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CF048667-F375-45C0-81D1-720F09EC4AF0}" type="datetimeFigureOut">
              <a:rPr lang="pt-BR" smtClean="0"/>
              <a:t>08/04/2019</a:t>
            </a:fld>
            <a:endParaRPr lang="pt-BR"/>
          </a:p>
        </p:txBody>
      </p:sp>
      <p:sp>
        <p:nvSpPr>
          <p:cNvPr id="5" name="Footer Placeholder 4"/>
          <p:cNvSpPr>
            <a:spLocks noGrp="1"/>
          </p:cNvSpPr>
          <p:nvPr>
            <p:ph type="ftr" sz="quarter" idx="11"/>
          </p:nvPr>
        </p:nvSpPr>
        <p:spPr/>
        <p:txBody>
          <a:bodyPr/>
          <a:lstStyle/>
          <a:p>
            <a:endParaRPr lang="pt-B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4237100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smtClean="0"/>
              <a:t>Clique para editar o título mestre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CF048667-F375-45C0-81D1-720F09EC4AF0}" type="datetimeFigureOut">
              <a:rPr lang="pt-BR" smtClean="0"/>
              <a:t>08/04/2019</a:t>
            </a:fld>
            <a:endParaRPr lang="pt-BR"/>
          </a:p>
        </p:txBody>
      </p:sp>
      <p:sp>
        <p:nvSpPr>
          <p:cNvPr id="5" name="Footer Placeholder 4"/>
          <p:cNvSpPr>
            <a:spLocks noGrp="1"/>
          </p:cNvSpPr>
          <p:nvPr>
            <p:ph type="ftr" sz="quarter" idx="11"/>
          </p:nvPr>
        </p:nvSpPr>
        <p:spPr/>
        <p:txBody>
          <a:bodyPr/>
          <a:lstStyle/>
          <a:p>
            <a:endParaRPr lang="pt-B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3BF4E0A-3ADB-4DD8-A8C6-27CA94F9FB3E}" type="slidenum">
              <a:rPr lang="pt-BR" smtClean="0"/>
              <a:t>‹nº›</a:t>
            </a:fld>
            <a:endParaRPr lang="pt-B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1559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t-BR" smtClean="0"/>
              <a:t>Clique para editar o título mestre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smtClean="0"/>
              <a:t>Clique para editar o texto mestre</a:t>
            </a:r>
          </a:p>
        </p:txBody>
      </p:sp>
      <p:sp>
        <p:nvSpPr>
          <p:cNvPr id="5" name="Date Placeholder 4"/>
          <p:cNvSpPr>
            <a:spLocks noGrp="1"/>
          </p:cNvSpPr>
          <p:nvPr>
            <p:ph type="dt" sz="half" idx="10"/>
          </p:nvPr>
        </p:nvSpPr>
        <p:spPr/>
        <p:txBody>
          <a:bodyPr/>
          <a:lstStyle/>
          <a:p>
            <a:fld id="{CF048667-F375-45C0-81D1-720F09EC4AF0}" type="datetimeFigureOut">
              <a:rPr lang="pt-BR" smtClean="0"/>
              <a:t>08/04/2019</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278369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smtClean="0"/>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smtClean="0"/>
              <a:t>Clique para editar o texto mestre</a:t>
            </a:r>
          </a:p>
        </p:txBody>
      </p:sp>
      <p:sp>
        <p:nvSpPr>
          <p:cNvPr id="5" name="Date Placeholder 4"/>
          <p:cNvSpPr>
            <a:spLocks noGrp="1"/>
          </p:cNvSpPr>
          <p:nvPr>
            <p:ph type="dt" sz="half" idx="10"/>
          </p:nvPr>
        </p:nvSpPr>
        <p:spPr/>
        <p:txBody>
          <a:bodyPr/>
          <a:lstStyle/>
          <a:p>
            <a:fld id="{CF048667-F375-45C0-81D1-720F09EC4AF0}" type="datetimeFigureOut">
              <a:rPr lang="pt-BR" smtClean="0"/>
              <a:t>08/04/2019</a:t>
            </a:fld>
            <a:endParaRPr lang="pt-BR"/>
          </a:p>
        </p:txBody>
      </p:sp>
      <p:sp>
        <p:nvSpPr>
          <p:cNvPr id="6" name="Footer Placeholder 5"/>
          <p:cNvSpPr>
            <a:spLocks noGrp="1"/>
          </p:cNvSpPr>
          <p:nvPr>
            <p:ph type="ftr" sz="quarter" idx="11"/>
          </p:nvPr>
        </p:nvSpPr>
        <p:spPr/>
        <p:txBody>
          <a:bodyPr/>
          <a:lstStyle/>
          <a:p>
            <a:endParaRPr lang="pt-B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3BF4E0A-3ADB-4DD8-A8C6-27CA94F9FB3E}" type="slidenum">
              <a:rPr lang="pt-BR" smtClean="0"/>
              <a:t>‹nº›</a:t>
            </a:fld>
            <a:endParaRPr lang="pt-B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45263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t-BR" smtClean="0"/>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smtClean="0"/>
              <a:t>Clique para editar o texto mestre</a:t>
            </a:r>
          </a:p>
        </p:txBody>
      </p:sp>
      <p:sp>
        <p:nvSpPr>
          <p:cNvPr id="5" name="Date Placeholder 4"/>
          <p:cNvSpPr>
            <a:spLocks noGrp="1"/>
          </p:cNvSpPr>
          <p:nvPr>
            <p:ph type="dt" sz="half" idx="10"/>
          </p:nvPr>
        </p:nvSpPr>
        <p:spPr/>
        <p:txBody>
          <a:bodyPr/>
          <a:lstStyle/>
          <a:p>
            <a:fld id="{CF048667-F375-45C0-81D1-720F09EC4AF0}" type="datetimeFigureOut">
              <a:rPr lang="pt-BR" smtClean="0"/>
              <a:t>08/04/2019</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3477802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CF048667-F375-45C0-81D1-720F09EC4AF0}" type="datetimeFigureOut">
              <a:rPr lang="pt-BR" smtClean="0"/>
              <a:t>08/04/2019</a:t>
            </a:fld>
            <a:endParaRPr lang="pt-BR"/>
          </a:p>
        </p:txBody>
      </p:sp>
      <p:sp>
        <p:nvSpPr>
          <p:cNvPr id="5" name="Footer Placeholder 4"/>
          <p:cNvSpPr>
            <a:spLocks noGrp="1"/>
          </p:cNvSpPr>
          <p:nvPr>
            <p:ph type="ftr" sz="quarter" idx="11"/>
          </p:nvPr>
        </p:nvSpPr>
        <p:spPr/>
        <p:txBody>
          <a:bodyPr/>
          <a:lstStyle/>
          <a:p>
            <a:endParaRPr lang="pt-B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2809465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CF048667-F375-45C0-81D1-720F09EC4AF0}" type="datetimeFigureOut">
              <a:rPr lang="pt-BR" smtClean="0"/>
              <a:t>08/04/2019</a:t>
            </a:fld>
            <a:endParaRPr lang="pt-BR"/>
          </a:p>
        </p:txBody>
      </p:sp>
      <p:sp>
        <p:nvSpPr>
          <p:cNvPr id="5" name="Footer Placeholder 4"/>
          <p:cNvSpPr>
            <a:spLocks noGrp="1"/>
          </p:cNvSpPr>
          <p:nvPr>
            <p:ph type="ftr" sz="quarter" idx="11"/>
          </p:nvPr>
        </p:nvSpPr>
        <p:spPr/>
        <p:txBody>
          <a:bodyPr/>
          <a:lstStyle/>
          <a:p>
            <a:endParaRPr lang="pt-B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3708998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pt-BR" smtClean="0"/>
              <a:t>Clique para editar o título mestre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CF048667-F375-45C0-81D1-720F09EC4AF0}" type="datetimeFigureOut">
              <a:rPr lang="pt-BR" smtClean="0"/>
              <a:t>08/04/2019</a:t>
            </a:fld>
            <a:endParaRPr lang="pt-BR"/>
          </a:p>
        </p:txBody>
      </p:sp>
      <p:sp>
        <p:nvSpPr>
          <p:cNvPr id="5" name="Footer Placeholder 4"/>
          <p:cNvSpPr>
            <a:spLocks noGrp="1"/>
          </p:cNvSpPr>
          <p:nvPr>
            <p:ph type="ftr" sz="quarter" idx="11"/>
          </p:nvPr>
        </p:nvSpPr>
        <p:spPr/>
        <p:txBody>
          <a:bodyPr/>
          <a:lstStyle/>
          <a:p>
            <a:endParaRPr lang="pt-B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991180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CF048667-F375-45C0-81D1-720F09EC4AF0}" type="datetimeFigureOut">
              <a:rPr lang="pt-BR" smtClean="0"/>
              <a:t>08/04/2019</a:t>
            </a:fld>
            <a:endParaRPr lang="pt-BR"/>
          </a:p>
        </p:txBody>
      </p:sp>
      <p:sp>
        <p:nvSpPr>
          <p:cNvPr id="5" name="Footer Placeholder 4"/>
          <p:cNvSpPr>
            <a:spLocks noGrp="1"/>
          </p:cNvSpPr>
          <p:nvPr>
            <p:ph type="ftr" sz="quarter" idx="11"/>
          </p:nvPr>
        </p:nvSpPr>
        <p:spPr/>
        <p:txBody>
          <a:bodyPr/>
          <a:lstStyle/>
          <a:p>
            <a:endParaRPr lang="pt-B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1103262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CF048667-F375-45C0-81D1-720F09EC4AF0}" type="datetimeFigureOut">
              <a:rPr lang="pt-BR" smtClean="0"/>
              <a:t>08/04/2019</a:t>
            </a:fld>
            <a:endParaRPr lang="pt-BR"/>
          </a:p>
        </p:txBody>
      </p:sp>
      <p:sp>
        <p:nvSpPr>
          <p:cNvPr id="6" name="Footer Placeholder 5"/>
          <p:cNvSpPr>
            <a:spLocks noGrp="1"/>
          </p:cNvSpPr>
          <p:nvPr>
            <p:ph type="ftr" sz="quarter" idx="11"/>
          </p:nvPr>
        </p:nvSpPr>
        <p:spPr/>
        <p:txBody>
          <a:bodyPr/>
          <a:lstStyle/>
          <a:p>
            <a:endParaRPr lang="pt-B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3921780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CF048667-F375-45C0-81D1-720F09EC4AF0}" type="datetimeFigureOut">
              <a:rPr lang="pt-BR" smtClean="0"/>
              <a:t>08/04/2019</a:t>
            </a:fld>
            <a:endParaRPr lang="pt-BR"/>
          </a:p>
        </p:txBody>
      </p:sp>
      <p:sp>
        <p:nvSpPr>
          <p:cNvPr id="8" name="Footer Placeholder 7"/>
          <p:cNvSpPr>
            <a:spLocks noGrp="1"/>
          </p:cNvSpPr>
          <p:nvPr>
            <p:ph type="ftr" sz="quarter" idx="11"/>
          </p:nvPr>
        </p:nvSpPr>
        <p:spPr/>
        <p:txBody>
          <a:bodyPr/>
          <a:lstStyle/>
          <a:p>
            <a:endParaRPr lang="pt-B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2136446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CF048667-F375-45C0-81D1-720F09EC4AF0}" type="datetimeFigureOut">
              <a:rPr lang="pt-BR" smtClean="0"/>
              <a:t>08/04/2019</a:t>
            </a:fld>
            <a:endParaRPr lang="pt-BR"/>
          </a:p>
        </p:txBody>
      </p:sp>
      <p:sp>
        <p:nvSpPr>
          <p:cNvPr id="4" name="Footer Placeholder 3"/>
          <p:cNvSpPr>
            <a:spLocks noGrp="1"/>
          </p:cNvSpPr>
          <p:nvPr>
            <p:ph type="ftr" sz="quarter" idx="11"/>
          </p:nvPr>
        </p:nvSpPr>
        <p:spPr/>
        <p:txBody>
          <a:bodyPr/>
          <a:lstStyle/>
          <a:p>
            <a:endParaRPr lang="pt-B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214599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048667-F375-45C0-81D1-720F09EC4AF0}" type="datetimeFigureOut">
              <a:rPr lang="pt-BR" smtClean="0"/>
              <a:t>08/04/2019</a:t>
            </a:fld>
            <a:endParaRPr lang="pt-BR"/>
          </a:p>
        </p:txBody>
      </p:sp>
      <p:sp>
        <p:nvSpPr>
          <p:cNvPr id="3" name="Footer Placeholder 2"/>
          <p:cNvSpPr>
            <a:spLocks noGrp="1"/>
          </p:cNvSpPr>
          <p:nvPr>
            <p:ph type="ftr" sz="quarter" idx="11"/>
          </p:nvPr>
        </p:nvSpPr>
        <p:spPr/>
        <p:txBody>
          <a:bodyPr/>
          <a:lstStyle/>
          <a:p>
            <a:endParaRPr lang="pt-B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3864844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t-BR" smtClean="0"/>
              <a:t>Clique para editar o título mestre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CF048667-F375-45C0-81D1-720F09EC4AF0}" type="datetimeFigureOut">
              <a:rPr lang="pt-BR" smtClean="0"/>
              <a:t>08/04/2019</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3235842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CF048667-F375-45C0-81D1-720F09EC4AF0}" type="datetimeFigureOut">
              <a:rPr lang="pt-BR" smtClean="0"/>
              <a:t>08/04/2019</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1865883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F048667-F375-45C0-81D1-720F09EC4AF0}" type="datetimeFigureOut">
              <a:rPr lang="pt-BR" smtClean="0"/>
              <a:t>08/04/2019</a:t>
            </a:fld>
            <a:endParaRPr lang="pt-B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B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3BF4E0A-3ADB-4DD8-A8C6-27CA94F9FB3E}" type="slidenum">
              <a:rPr lang="pt-BR" smtClean="0"/>
              <a:t>‹nº›</a:t>
            </a:fld>
            <a:endParaRPr lang="pt-BR"/>
          </a:p>
        </p:txBody>
      </p:sp>
    </p:spTree>
    <p:extLst>
      <p:ext uri="{BB962C8B-B14F-4D97-AF65-F5344CB8AC3E}">
        <p14:creationId xmlns:p14="http://schemas.microsoft.com/office/powerpoint/2010/main" val="3670094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2278917" y="236874"/>
            <a:ext cx="9479973" cy="3170099"/>
          </a:xfrm>
          <a:prstGeom prst="rect">
            <a:avLst/>
          </a:prstGeom>
        </p:spPr>
        <p:txBody>
          <a:bodyPr wrap="square">
            <a:spAutoFit/>
          </a:bodyPr>
          <a:lstStyle/>
          <a:p>
            <a:r>
              <a:rPr lang="pt-BR" sz="5000" b="1" dirty="0" smtClean="0">
                <a:solidFill>
                  <a:srgbClr val="FF0000"/>
                </a:solidFill>
                <a:effectLst>
                  <a:outerShdw blurRad="38100" dist="38100" dir="2700000" algn="tl">
                    <a:srgbClr val="000000">
                      <a:alpha val="43137"/>
                    </a:srgbClr>
                  </a:outerShdw>
                </a:effectLst>
                <a:latin typeface="Berlin Sans FB Demi" panose="020E0802020502020306" pitchFamily="34" charset="0"/>
              </a:rPr>
              <a:t>SELF LEARNING</a:t>
            </a:r>
          </a:p>
          <a:p>
            <a:r>
              <a:rPr lang="pt-BR" sz="50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Estratégias para desenvolver o aprendizado de língua inglesa de forma autônoma.</a:t>
            </a:r>
            <a:endParaRPr lang="pt-BR" sz="5000" b="1" dirty="0">
              <a:solidFill>
                <a:srgbClr val="7030A0"/>
              </a:solidFill>
              <a:effectLst>
                <a:outerShdw blurRad="38100" dist="38100" dir="2700000" algn="tl">
                  <a:srgbClr val="000000">
                    <a:alpha val="43137"/>
                  </a:srgbClr>
                </a:outerShdw>
              </a:effectLst>
              <a:latin typeface="Berlin Sans FB Demi" panose="020E0802020502020306" pitchFamily="34" charset="0"/>
            </a:endParaRPr>
          </a:p>
        </p:txBody>
      </p:sp>
      <p:sp>
        <p:nvSpPr>
          <p:cNvPr id="7" name="Retângulo 6"/>
          <p:cNvSpPr/>
          <p:nvPr/>
        </p:nvSpPr>
        <p:spPr>
          <a:xfrm>
            <a:off x="2278917" y="3780903"/>
            <a:ext cx="4841411" cy="507831"/>
          </a:xfrm>
          <a:prstGeom prst="rect">
            <a:avLst/>
          </a:prstGeom>
        </p:spPr>
        <p:txBody>
          <a:bodyPr wrap="square">
            <a:spAutoFit/>
          </a:bodyPr>
          <a:lstStyle/>
          <a:p>
            <a:r>
              <a:rPr lang="pt-BR" sz="2700" b="1" dirty="0" smtClean="0">
                <a:solidFill>
                  <a:srgbClr val="FF0000"/>
                </a:solidFill>
                <a:latin typeface="Berlin Sans FB Demi" panose="020E0802020502020306" pitchFamily="34" charset="0"/>
              </a:rPr>
              <a:t>CRISTIANE DE BRITO CRUZ</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6514" y="3267012"/>
            <a:ext cx="4193334" cy="3460627"/>
          </a:xfrm>
          <a:prstGeom prst="rect">
            <a:avLst/>
          </a:prstGeom>
        </p:spPr>
      </p:pic>
      <p:pic>
        <p:nvPicPr>
          <p:cNvPr id="9" name="Image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038" y="0"/>
            <a:ext cx="1810921" cy="2737594"/>
          </a:xfrm>
          <a:prstGeom prst="rect">
            <a:avLst/>
          </a:prstGeom>
        </p:spPr>
      </p:pic>
    </p:spTree>
    <p:extLst>
      <p:ext uri="{BB962C8B-B14F-4D97-AF65-F5344CB8AC3E}">
        <p14:creationId xmlns:p14="http://schemas.microsoft.com/office/powerpoint/2010/main" val="22155027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Resultado de imagem para haiku poem"/>
          <p:cNvPicPr>
            <a:picLocks noChangeAspect="1" noChangeArrowheads="1"/>
          </p:cNvPicPr>
          <p:nvPr/>
        </p:nvPicPr>
        <p:blipFill rotWithShape="1">
          <a:blip r:embed="rId2">
            <a:extLst>
              <a:ext uri="{28A0092B-C50C-407E-A947-70E740481C1C}">
                <a14:useLocalDpi xmlns:a14="http://schemas.microsoft.com/office/drawing/2010/main" val="0"/>
              </a:ext>
            </a:extLst>
          </a:blip>
          <a:srcRect l="12621" t="22591" b="30038"/>
          <a:stretch/>
        </p:blipFill>
        <p:spPr bwMode="auto">
          <a:xfrm>
            <a:off x="2520717" y="3687000"/>
            <a:ext cx="4270181" cy="2966983"/>
          </a:xfrm>
          <a:prstGeom prst="rect">
            <a:avLst/>
          </a:prstGeom>
          <a:noFill/>
          <a:extLst>
            <a:ext uri="{909E8E84-426E-40DD-AFC4-6F175D3DCCD1}">
              <a14:hiddenFill xmlns:a14="http://schemas.microsoft.com/office/drawing/2010/main">
                <a:solidFill>
                  <a:srgbClr val="FFFFFF"/>
                </a:solidFill>
              </a14:hiddenFill>
            </a:ext>
          </a:extLst>
        </p:spPr>
      </p:pic>
      <p:sp>
        <p:nvSpPr>
          <p:cNvPr id="8" name="Espaço Reservado para Conteúdo 2"/>
          <p:cNvSpPr>
            <a:spLocks noGrp="1"/>
          </p:cNvSpPr>
          <p:nvPr>
            <p:ph idx="1"/>
          </p:nvPr>
        </p:nvSpPr>
        <p:spPr>
          <a:xfrm>
            <a:off x="187038" y="1587718"/>
            <a:ext cx="2391822" cy="4120407"/>
          </a:xfrm>
        </p:spPr>
        <p:txBody>
          <a:bodyPr>
            <a:normAutofit/>
          </a:bodyPr>
          <a:lstStyle/>
          <a:p>
            <a:pPr marL="0" indent="0" algn="ctr">
              <a:spcBef>
                <a:spcPts val="0"/>
              </a:spcBef>
              <a:buNone/>
            </a:pPr>
            <a:r>
              <a:rPr lang="en-US" sz="2800" dirty="0">
                <a:solidFill>
                  <a:schemeClr val="accent5">
                    <a:lumMod val="50000"/>
                  </a:schemeClr>
                </a:solidFill>
                <a:effectLst>
                  <a:outerShdw blurRad="38100" dist="38100" dir="2700000" algn="tl">
                    <a:srgbClr val="000000">
                      <a:alpha val="43137"/>
                    </a:srgbClr>
                  </a:outerShdw>
                </a:effectLst>
                <a:latin typeface="Bahnschrift Condensed" panose="020B0502040204020203" pitchFamily="34" charset="0"/>
              </a:rPr>
              <a:t>POETRY:</a:t>
            </a:r>
          </a:p>
          <a:p>
            <a:r>
              <a:rPr lang="pt-BR" sz="2800" dirty="0" err="1">
                <a:solidFill>
                  <a:schemeClr val="tx1"/>
                </a:solidFill>
                <a:latin typeface="Bahnschrift Condensed" panose="020B0502040204020203" pitchFamily="34" charset="0"/>
              </a:rPr>
              <a:t>Poems</a:t>
            </a:r>
            <a:r>
              <a:rPr lang="pt-BR" sz="2800" dirty="0">
                <a:solidFill>
                  <a:schemeClr val="tx1"/>
                </a:solidFill>
                <a:latin typeface="Bahnschrift Condensed" panose="020B0502040204020203" pitchFamily="34" charset="0"/>
              </a:rPr>
              <a:t>;</a:t>
            </a:r>
          </a:p>
          <a:p>
            <a:r>
              <a:rPr lang="pt-BR" sz="2800" dirty="0" err="1">
                <a:solidFill>
                  <a:schemeClr val="tx1"/>
                </a:solidFill>
                <a:latin typeface="Bahnschrift Condensed" panose="020B0502040204020203" pitchFamily="34" charset="0"/>
              </a:rPr>
              <a:t>Haikus</a:t>
            </a:r>
            <a:r>
              <a:rPr lang="pt-BR" sz="2800" dirty="0" smtClean="0">
                <a:solidFill>
                  <a:schemeClr val="tx1"/>
                </a:solidFill>
                <a:latin typeface="Bahnschrift Condensed" panose="020B0502040204020203" pitchFamily="34" charset="0"/>
              </a:rPr>
              <a:t>;</a:t>
            </a:r>
          </a:p>
          <a:p>
            <a:r>
              <a:rPr lang="pt-BR" sz="2800" dirty="0" err="1">
                <a:solidFill>
                  <a:schemeClr val="tx1"/>
                </a:solidFill>
                <a:latin typeface="Bahnschrift Condensed" panose="020B0502040204020203" pitchFamily="34" charset="0"/>
              </a:rPr>
              <a:t>Sonnets</a:t>
            </a:r>
            <a:r>
              <a:rPr lang="pt-BR" sz="2800" dirty="0">
                <a:solidFill>
                  <a:schemeClr val="tx1"/>
                </a:solidFill>
                <a:latin typeface="Bahnschrift Condensed" panose="020B0502040204020203" pitchFamily="34" charset="0"/>
              </a:rPr>
              <a:t>;</a:t>
            </a:r>
          </a:p>
          <a:p>
            <a:r>
              <a:rPr lang="pt-BR" sz="2800" dirty="0" err="1">
                <a:solidFill>
                  <a:schemeClr val="tx1"/>
                </a:solidFill>
                <a:latin typeface="Bahnschrift Condensed" panose="020B0502040204020203" pitchFamily="34" charset="0"/>
              </a:rPr>
              <a:t>Limmericks</a:t>
            </a:r>
            <a:r>
              <a:rPr lang="pt-BR" sz="2800" dirty="0">
                <a:solidFill>
                  <a:schemeClr val="tx1"/>
                </a:solidFill>
                <a:latin typeface="Bahnschrift Condensed" panose="020B0502040204020203" pitchFamily="34" charset="0"/>
              </a:rPr>
              <a:t>; Etc. </a:t>
            </a:r>
          </a:p>
          <a:p>
            <a:endParaRPr lang="pt-BR" sz="2800" dirty="0">
              <a:solidFill>
                <a:schemeClr val="tx1"/>
              </a:solidFill>
              <a:latin typeface="Bahnschrift Condensed" panose="020B0502040204020203" pitchFamily="34" charset="0"/>
            </a:endParaRPr>
          </a:p>
        </p:txBody>
      </p:sp>
      <p:pic>
        <p:nvPicPr>
          <p:cNvPr id="6" name="Image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038" y="1"/>
            <a:ext cx="1402771" cy="1549614"/>
          </a:xfrm>
          <a:prstGeom prst="rect">
            <a:avLst/>
          </a:prstGeom>
        </p:spPr>
      </p:pic>
      <p:sp>
        <p:nvSpPr>
          <p:cNvPr id="7" name="Retângulo 6"/>
          <p:cNvSpPr/>
          <p:nvPr/>
        </p:nvSpPr>
        <p:spPr>
          <a:xfrm>
            <a:off x="2071243" y="38103"/>
            <a:ext cx="5244084" cy="938719"/>
          </a:xfrm>
          <a:prstGeom prst="rect">
            <a:avLst/>
          </a:prstGeom>
        </p:spPr>
        <p:txBody>
          <a:bodyPr wrap="square">
            <a:spAutoFit/>
          </a:bodyPr>
          <a:lstStyle/>
          <a:p>
            <a:r>
              <a:rPr lang="pt-BR" sz="55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What</a:t>
            </a:r>
            <a:r>
              <a:rPr lang="pt-BR" sz="55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 </a:t>
            </a:r>
            <a:r>
              <a:rPr lang="pt-BR" sz="55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to</a:t>
            </a:r>
            <a:r>
              <a:rPr lang="pt-BR" sz="55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 </a:t>
            </a:r>
            <a:r>
              <a:rPr lang="pt-BR" sz="55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read</a:t>
            </a:r>
            <a:r>
              <a:rPr lang="pt-BR" sz="55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a:t>
            </a:r>
            <a:endParaRPr lang="pt-BR" sz="5500" b="1" dirty="0">
              <a:solidFill>
                <a:srgbClr val="7030A0"/>
              </a:solidFill>
              <a:effectLst>
                <a:outerShdw blurRad="38100" dist="38100" dir="2700000" algn="tl">
                  <a:srgbClr val="000000">
                    <a:alpha val="43137"/>
                  </a:srgbClr>
                </a:outerShdw>
              </a:effectLst>
              <a:latin typeface="Berlin Sans FB Demi" panose="020E0802020502020306" pitchFamily="34" charset="0"/>
            </a:endParaRPr>
          </a:p>
        </p:txBody>
      </p:sp>
      <p:pic>
        <p:nvPicPr>
          <p:cNvPr id="5" name="Imagem 4"/>
          <p:cNvPicPr>
            <a:picLocks noChangeAspect="1"/>
          </p:cNvPicPr>
          <p:nvPr/>
        </p:nvPicPr>
        <p:blipFill>
          <a:blip r:embed="rId4"/>
          <a:stretch>
            <a:fillRect/>
          </a:stretch>
        </p:blipFill>
        <p:spPr>
          <a:xfrm>
            <a:off x="7208444" y="2775696"/>
            <a:ext cx="4902581" cy="3878288"/>
          </a:xfrm>
          <a:prstGeom prst="rect">
            <a:avLst/>
          </a:prstGeom>
        </p:spPr>
      </p:pic>
      <p:pic>
        <p:nvPicPr>
          <p:cNvPr id="5132" name="Picture 12" descr="Resultado de imagem para limerick poem"/>
          <p:cNvPicPr>
            <a:picLocks noChangeAspect="1" noChangeArrowheads="1"/>
          </p:cNvPicPr>
          <p:nvPr/>
        </p:nvPicPr>
        <p:blipFill rotWithShape="1">
          <a:blip r:embed="rId5">
            <a:extLst>
              <a:ext uri="{28A0092B-C50C-407E-A947-70E740481C1C}">
                <a14:useLocalDpi xmlns:a14="http://schemas.microsoft.com/office/drawing/2010/main" val="0"/>
              </a:ext>
            </a:extLst>
          </a:blip>
          <a:srcRect l="7023" t="9013" r="8952" b="50203"/>
          <a:stretch/>
        </p:blipFill>
        <p:spPr bwMode="auto">
          <a:xfrm>
            <a:off x="7173264" y="0"/>
            <a:ext cx="4937761" cy="2737593"/>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Resultado de imagem para haiku poem"/>
          <p:cNvPicPr>
            <a:picLocks noChangeAspect="1" noChangeArrowheads="1"/>
          </p:cNvPicPr>
          <p:nvPr/>
        </p:nvPicPr>
        <p:blipFill rotWithShape="1">
          <a:blip r:embed="rId6">
            <a:extLst>
              <a:ext uri="{28A0092B-C50C-407E-A947-70E740481C1C}">
                <a14:useLocalDpi xmlns:a14="http://schemas.microsoft.com/office/drawing/2010/main" val="0"/>
              </a:ext>
            </a:extLst>
          </a:blip>
          <a:srcRect l="5133" t="23096" r="12368" b="26014"/>
          <a:stretch/>
        </p:blipFill>
        <p:spPr bwMode="auto">
          <a:xfrm>
            <a:off x="2272949" y="976822"/>
            <a:ext cx="4681017" cy="2710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3527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Conteúdo 2"/>
          <p:cNvSpPr>
            <a:spLocks noGrp="1"/>
          </p:cNvSpPr>
          <p:nvPr>
            <p:ph idx="1"/>
          </p:nvPr>
        </p:nvSpPr>
        <p:spPr>
          <a:xfrm>
            <a:off x="2309461" y="2280392"/>
            <a:ext cx="2391822" cy="4120407"/>
          </a:xfrm>
        </p:spPr>
        <p:txBody>
          <a:bodyPr>
            <a:normAutofit/>
          </a:bodyPr>
          <a:lstStyle/>
          <a:p>
            <a:pPr marL="0" indent="0" algn="ctr">
              <a:spcBef>
                <a:spcPts val="0"/>
              </a:spcBef>
              <a:buNone/>
            </a:pPr>
            <a:r>
              <a:rPr lang="en-US" sz="3200" dirty="0">
                <a:solidFill>
                  <a:schemeClr val="accent5">
                    <a:lumMod val="50000"/>
                  </a:schemeClr>
                </a:solidFill>
                <a:effectLst>
                  <a:outerShdw blurRad="38100" dist="38100" dir="2700000" algn="tl">
                    <a:srgbClr val="000000">
                      <a:alpha val="43137"/>
                    </a:srgbClr>
                  </a:outerShdw>
                </a:effectLst>
                <a:latin typeface="Bahnschrift Condensed" panose="020B0502040204020203" pitchFamily="34" charset="0"/>
              </a:rPr>
              <a:t>POETRY:</a:t>
            </a:r>
          </a:p>
          <a:p>
            <a:r>
              <a:rPr lang="pt-BR" sz="3200" dirty="0" err="1">
                <a:solidFill>
                  <a:schemeClr val="tx1"/>
                </a:solidFill>
                <a:latin typeface="Bahnschrift Condensed" panose="020B0502040204020203" pitchFamily="34" charset="0"/>
              </a:rPr>
              <a:t>Poems</a:t>
            </a:r>
            <a:r>
              <a:rPr lang="pt-BR" sz="3200" dirty="0">
                <a:solidFill>
                  <a:schemeClr val="tx1"/>
                </a:solidFill>
                <a:latin typeface="Bahnschrift Condensed" panose="020B0502040204020203" pitchFamily="34" charset="0"/>
              </a:rPr>
              <a:t>;</a:t>
            </a:r>
          </a:p>
          <a:p>
            <a:r>
              <a:rPr lang="pt-BR" sz="3200" dirty="0" err="1">
                <a:solidFill>
                  <a:schemeClr val="tx1"/>
                </a:solidFill>
                <a:latin typeface="Bahnschrift Condensed" panose="020B0502040204020203" pitchFamily="34" charset="0"/>
              </a:rPr>
              <a:t>Haikus</a:t>
            </a:r>
            <a:r>
              <a:rPr lang="pt-BR" sz="3200" dirty="0" smtClean="0">
                <a:solidFill>
                  <a:schemeClr val="tx1"/>
                </a:solidFill>
                <a:latin typeface="Bahnschrift Condensed" panose="020B0502040204020203" pitchFamily="34" charset="0"/>
              </a:rPr>
              <a:t>;</a:t>
            </a:r>
          </a:p>
          <a:p>
            <a:r>
              <a:rPr lang="pt-BR" sz="3200" dirty="0" err="1">
                <a:solidFill>
                  <a:schemeClr val="tx1"/>
                </a:solidFill>
                <a:latin typeface="Bahnschrift Condensed" panose="020B0502040204020203" pitchFamily="34" charset="0"/>
              </a:rPr>
              <a:t>Sonnets</a:t>
            </a:r>
            <a:r>
              <a:rPr lang="pt-BR" sz="3200" dirty="0">
                <a:solidFill>
                  <a:schemeClr val="tx1"/>
                </a:solidFill>
                <a:latin typeface="Bahnschrift Condensed" panose="020B0502040204020203" pitchFamily="34" charset="0"/>
              </a:rPr>
              <a:t>;</a:t>
            </a:r>
          </a:p>
          <a:p>
            <a:r>
              <a:rPr lang="pt-BR" sz="3200" dirty="0" err="1">
                <a:solidFill>
                  <a:schemeClr val="tx1"/>
                </a:solidFill>
                <a:latin typeface="Bahnschrift Condensed" panose="020B0502040204020203" pitchFamily="34" charset="0"/>
              </a:rPr>
              <a:t>Limmericks</a:t>
            </a:r>
            <a:r>
              <a:rPr lang="pt-BR" sz="3200" dirty="0">
                <a:solidFill>
                  <a:schemeClr val="tx1"/>
                </a:solidFill>
                <a:latin typeface="Bahnschrift Condensed" panose="020B0502040204020203" pitchFamily="34" charset="0"/>
              </a:rPr>
              <a:t>; Etc. </a:t>
            </a:r>
          </a:p>
          <a:p>
            <a:endParaRPr lang="pt-BR" sz="3200" dirty="0">
              <a:solidFill>
                <a:schemeClr val="tx1"/>
              </a:solidFill>
              <a:latin typeface="Bahnschrift Condensed" panose="020B0502040204020203" pitchFamily="34" charset="0"/>
            </a:endParaRP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038" y="0"/>
            <a:ext cx="1866614" cy="2737594"/>
          </a:xfrm>
          <a:prstGeom prst="rect">
            <a:avLst/>
          </a:prstGeom>
        </p:spPr>
      </p:pic>
      <p:sp>
        <p:nvSpPr>
          <p:cNvPr id="7" name="Retângulo 6"/>
          <p:cNvSpPr/>
          <p:nvPr/>
        </p:nvSpPr>
        <p:spPr>
          <a:xfrm>
            <a:off x="2071243" y="38103"/>
            <a:ext cx="4146677" cy="1851657"/>
          </a:xfrm>
          <a:prstGeom prst="rect">
            <a:avLst/>
          </a:prstGeom>
        </p:spPr>
        <p:txBody>
          <a:bodyPr wrap="square">
            <a:spAutoFit/>
          </a:bodyPr>
          <a:lstStyle/>
          <a:p>
            <a:r>
              <a:rPr lang="pt-BR" sz="55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What</a:t>
            </a:r>
            <a:r>
              <a:rPr lang="pt-BR" sz="55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 </a:t>
            </a:r>
            <a:r>
              <a:rPr lang="pt-BR" sz="55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to</a:t>
            </a:r>
            <a:r>
              <a:rPr lang="pt-BR" sz="55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 </a:t>
            </a:r>
            <a:r>
              <a:rPr lang="pt-BR" sz="55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read</a:t>
            </a:r>
            <a:r>
              <a:rPr lang="pt-BR" sz="55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a:t>
            </a:r>
            <a:endParaRPr lang="pt-BR" sz="5500" b="1" dirty="0">
              <a:solidFill>
                <a:srgbClr val="7030A0"/>
              </a:solidFill>
              <a:effectLst>
                <a:outerShdw blurRad="38100" dist="38100" dir="2700000" algn="tl">
                  <a:srgbClr val="000000">
                    <a:alpha val="43137"/>
                  </a:srgbClr>
                </a:outerShdw>
              </a:effectLst>
              <a:latin typeface="Berlin Sans FB Demi" panose="020E0802020502020306" pitchFamily="34" charset="0"/>
            </a:endParaRPr>
          </a:p>
        </p:txBody>
      </p:sp>
      <p:pic>
        <p:nvPicPr>
          <p:cNvPr id="6146" name="Picture 2" descr="Resultado de imagem para sonnet poem"/>
          <p:cNvPicPr>
            <a:picLocks noChangeAspect="1" noChangeArrowheads="1"/>
          </p:cNvPicPr>
          <p:nvPr/>
        </p:nvPicPr>
        <p:blipFill rotWithShape="1">
          <a:blip r:embed="rId3">
            <a:extLst>
              <a:ext uri="{28A0092B-C50C-407E-A947-70E740481C1C}">
                <a14:useLocalDpi xmlns:a14="http://schemas.microsoft.com/office/drawing/2010/main" val="0"/>
              </a:ext>
            </a:extLst>
          </a:blip>
          <a:srcRect l="9875" t="8430" r="7459" b="14014"/>
          <a:stretch/>
        </p:blipFill>
        <p:spPr bwMode="auto">
          <a:xfrm>
            <a:off x="5212774" y="553470"/>
            <a:ext cx="6289964" cy="5847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2744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0" y="1"/>
            <a:ext cx="12192000" cy="6888776"/>
          </a:xfrm>
          <a:prstGeom prst="rect">
            <a:avLst/>
          </a:prstGeom>
        </p:spPr>
      </p:pic>
      <p:sp>
        <p:nvSpPr>
          <p:cNvPr id="2" name="Retângulo 1"/>
          <p:cNvSpPr/>
          <p:nvPr/>
        </p:nvSpPr>
        <p:spPr>
          <a:xfrm>
            <a:off x="913707" y="198054"/>
            <a:ext cx="6096000" cy="6555641"/>
          </a:xfrm>
          <a:prstGeom prst="rect">
            <a:avLst/>
          </a:prstGeom>
        </p:spPr>
        <p:txBody>
          <a:bodyPr>
            <a:spAutoFit/>
          </a:bodyPr>
          <a:lstStyle/>
          <a:p>
            <a:r>
              <a:rPr lang="en-US" sz="2800" dirty="0">
                <a:solidFill>
                  <a:schemeClr val="accent5">
                    <a:lumMod val="50000"/>
                  </a:schemeClr>
                </a:solidFill>
                <a:effectLst>
                  <a:outerShdw blurRad="38100" dist="38100" dir="2700000" algn="tl">
                    <a:srgbClr val="000000">
                      <a:alpha val="43137"/>
                    </a:srgbClr>
                  </a:outerShdw>
                </a:effectLst>
                <a:latin typeface="Angsana New" panose="02020603050405020304" pitchFamily="18" charset="-34"/>
                <a:cs typeface="Angsana New" panose="02020603050405020304" pitchFamily="18" charset="-34"/>
              </a:rPr>
              <a:t>SONNET </a:t>
            </a:r>
            <a:r>
              <a:rPr lang="en-US" sz="2800" dirty="0" smtClean="0">
                <a:solidFill>
                  <a:schemeClr val="accent5">
                    <a:lumMod val="50000"/>
                  </a:schemeClr>
                </a:solidFill>
                <a:effectLst>
                  <a:outerShdw blurRad="38100" dist="38100" dir="2700000" algn="tl">
                    <a:srgbClr val="000000">
                      <a:alpha val="43137"/>
                    </a:srgbClr>
                  </a:outerShdw>
                </a:effectLst>
                <a:latin typeface="Angsana New" panose="02020603050405020304" pitchFamily="18" charset="-34"/>
                <a:cs typeface="Angsana New" panose="02020603050405020304" pitchFamily="18" charset="-34"/>
              </a:rPr>
              <a:t>15 WILLIAM SHAKESPEARE</a:t>
            </a:r>
            <a:endParaRPr lang="en-US" sz="2800" dirty="0">
              <a:solidFill>
                <a:schemeClr val="accent5">
                  <a:lumMod val="50000"/>
                </a:schemeClr>
              </a:solidFill>
              <a:effectLst>
                <a:outerShdw blurRad="38100" dist="38100" dir="2700000" algn="tl">
                  <a:srgbClr val="000000">
                    <a:alpha val="43137"/>
                  </a:srgbClr>
                </a:outerShdw>
              </a:effectLst>
              <a:latin typeface="Angsana New" panose="02020603050405020304" pitchFamily="18" charset="-34"/>
              <a:cs typeface="Angsana New" panose="02020603050405020304" pitchFamily="18" charset="-34"/>
            </a:endParaRPr>
          </a:p>
          <a:p>
            <a:r>
              <a:rPr lang="en-US" sz="2800" dirty="0">
                <a:latin typeface="Angsana New" panose="02020603050405020304" pitchFamily="18" charset="-34"/>
                <a:cs typeface="Angsana New" panose="02020603050405020304" pitchFamily="18" charset="-34"/>
              </a:rPr>
              <a:t>When I consider every thing that grows </a:t>
            </a:r>
            <a:br>
              <a:rPr lang="en-US" sz="2800" dirty="0">
                <a:latin typeface="Angsana New" panose="02020603050405020304" pitchFamily="18" charset="-34"/>
                <a:cs typeface="Angsana New" panose="02020603050405020304" pitchFamily="18" charset="-34"/>
              </a:rPr>
            </a:br>
            <a:r>
              <a:rPr lang="en-US" sz="2800" dirty="0">
                <a:latin typeface="Angsana New" panose="02020603050405020304" pitchFamily="18" charset="-34"/>
                <a:cs typeface="Angsana New" panose="02020603050405020304" pitchFamily="18" charset="-34"/>
              </a:rPr>
              <a:t>Holds in perfection but a little moment,</a:t>
            </a:r>
            <a:br>
              <a:rPr lang="en-US" sz="2800" dirty="0">
                <a:latin typeface="Angsana New" panose="02020603050405020304" pitchFamily="18" charset="-34"/>
                <a:cs typeface="Angsana New" panose="02020603050405020304" pitchFamily="18" charset="-34"/>
              </a:rPr>
            </a:br>
            <a:r>
              <a:rPr lang="en-US" sz="2800" dirty="0">
                <a:latin typeface="Angsana New" panose="02020603050405020304" pitchFamily="18" charset="-34"/>
                <a:cs typeface="Angsana New" panose="02020603050405020304" pitchFamily="18" charset="-34"/>
              </a:rPr>
              <a:t>That this huge stage </a:t>
            </a:r>
            <a:r>
              <a:rPr lang="en-US" sz="2800" dirty="0" err="1">
                <a:latin typeface="Angsana New" panose="02020603050405020304" pitchFamily="18" charset="-34"/>
                <a:cs typeface="Angsana New" panose="02020603050405020304" pitchFamily="18" charset="-34"/>
              </a:rPr>
              <a:t>presenteth</a:t>
            </a:r>
            <a:r>
              <a:rPr lang="en-US" sz="2800" dirty="0">
                <a:latin typeface="Angsana New" panose="02020603050405020304" pitchFamily="18" charset="-34"/>
                <a:cs typeface="Angsana New" panose="02020603050405020304" pitchFamily="18" charset="-34"/>
              </a:rPr>
              <a:t> </a:t>
            </a:r>
            <a:r>
              <a:rPr lang="en-US" sz="2800" dirty="0" err="1">
                <a:latin typeface="Angsana New" panose="02020603050405020304" pitchFamily="18" charset="-34"/>
                <a:cs typeface="Angsana New" panose="02020603050405020304" pitchFamily="18" charset="-34"/>
              </a:rPr>
              <a:t>nought</a:t>
            </a:r>
            <a:r>
              <a:rPr lang="en-US" sz="2800" dirty="0">
                <a:latin typeface="Angsana New" panose="02020603050405020304" pitchFamily="18" charset="-34"/>
                <a:cs typeface="Angsana New" panose="02020603050405020304" pitchFamily="18" charset="-34"/>
              </a:rPr>
              <a:t> but shows</a:t>
            </a:r>
            <a:br>
              <a:rPr lang="en-US" sz="2800" dirty="0">
                <a:latin typeface="Angsana New" panose="02020603050405020304" pitchFamily="18" charset="-34"/>
                <a:cs typeface="Angsana New" panose="02020603050405020304" pitchFamily="18" charset="-34"/>
              </a:rPr>
            </a:br>
            <a:r>
              <a:rPr lang="en-US" sz="2800" dirty="0">
                <a:latin typeface="Angsana New" panose="02020603050405020304" pitchFamily="18" charset="-34"/>
                <a:cs typeface="Angsana New" panose="02020603050405020304" pitchFamily="18" charset="-34"/>
              </a:rPr>
              <a:t>Whereon the stars in secret influence comment; </a:t>
            </a:r>
            <a:br>
              <a:rPr lang="en-US" sz="2800" dirty="0">
                <a:latin typeface="Angsana New" panose="02020603050405020304" pitchFamily="18" charset="-34"/>
                <a:cs typeface="Angsana New" panose="02020603050405020304" pitchFamily="18" charset="-34"/>
              </a:rPr>
            </a:br>
            <a:r>
              <a:rPr lang="en-US" sz="2800" dirty="0">
                <a:latin typeface="Angsana New" panose="02020603050405020304" pitchFamily="18" charset="-34"/>
                <a:cs typeface="Angsana New" panose="02020603050405020304" pitchFamily="18" charset="-34"/>
              </a:rPr>
              <a:t>When I perceive that men as plants increase, </a:t>
            </a:r>
            <a:br>
              <a:rPr lang="en-US" sz="2800" dirty="0">
                <a:latin typeface="Angsana New" panose="02020603050405020304" pitchFamily="18" charset="-34"/>
                <a:cs typeface="Angsana New" panose="02020603050405020304" pitchFamily="18" charset="-34"/>
              </a:rPr>
            </a:br>
            <a:r>
              <a:rPr lang="en-US" sz="2800" dirty="0">
                <a:latin typeface="Angsana New" panose="02020603050405020304" pitchFamily="18" charset="-34"/>
                <a:cs typeface="Angsana New" panose="02020603050405020304" pitchFamily="18" charset="-34"/>
              </a:rPr>
              <a:t>Cheered and </a:t>
            </a:r>
            <a:r>
              <a:rPr lang="en-US" sz="2800" dirty="0" err="1">
                <a:latin typeface="Angsana New" panose="02020603050405020304" pitchFamily="18" charset="-34"/>
                <a:cs typeface="Angsana New" panose="02020603050405020304" pitchFamily="18" charset="-34"/>
              </a:rPr>
              <a:t>cheque'd</a:t>
            </a:r>
            <a:r>
              <a:rPr lang="en-US" sz="2800" dirty="0">
                <a:latin typeface="Angsana New" panose="02020603050405020304" pitchFamily="18" charset="-34"/>
                <a:cs typeface="Angsana New" panose="02020603050405020304" pitchFamily="18" charset="-34"/>
              </a:rPr>
              <a:t> even by the self-same sky, </a:t>
            </a:r>
            <a:br>
              <a:rPr lang="en-US" sz="2800" dirty="0">
                <a:latin typeface="Angsana New" panose="02020603050405020304" pitchFamily="18" charset="-34"/>
                <a:cs typeface="Angsana New" panose="02020603050405020304" pitchFamily="18" charset="-34"/>
              </a:rPr>
            </a:br>
            <a:r>
              <a:rPr lang="en-US" sz="2800" dirty="0">
                <a:latin typeface="Angsana New" panose="02020603050405020304" pitchFamily="18" charset="-34"/>
                <a:cs typeface="Angsana New" panose="02020603050405020304" pitchFamily="18" charset="-34"/>
              </a:rPr>
              <a:t>Vaunt in their youthful sap, at height decrease, </a:t>
            </a:r>
            <a:br>
              <a:rPr lang="en-US" sz="2800" dirty="0">
                <a:latin typeface="Angsana New" panose="02020603050405020304" pitchFamily="18" charset="-34"/>
                <a:cs typeface="Angsana New" panose="02020603050405020304" pitchFamily="18" charset="-34"/>
              </a:rPr>
            </a:br>
            <a:r>
              <a:rPr lang="en-US" sz="2800" dirty="0">
                <a:latin typeface="Angsana New" panose="02020603050405020304" pitchFamily="18" charset="-34"/>
                <a:cs typeface="Angsana New" panose="02020603050405020304" pitchFamily="18" charset="-34"/>
              </a:rPr>
              <a:t>And wear their brave state out of memory; </a:t>
            </a:r>
            <a:br>
              <a:rPr lang="en-US" sz="2800" dirty="0">
                <a:latin typeface="Angsana New" panose="02020603050405020304" pitchFamily="18" charset="-34"/>
                <a:cs typeface="Angsana New" panose="02020603050405020304" pitchFamily="18" charset="-34"/>
              </a:rPr>
            </a:br>
            <a:r>
              <a:rPr lang="en-US" sz="2800" dirty="0">
                <a:latin typeface="Angsana New" panose="02020603050405020304" pitchFamily="18" charset="-34"/>
                <a:cs typeface="Angsana New" panose="02020603050405020304" pitchFamily="18" charset="-34"/>
              </a:rPr>
              <a:t>Then the conceit of this inconstant stay </a:t>
            </a:r>
            <a:br>
              <a:rPr lang="en-US" sz="2800" dirty="0">
                <a:latin typeface="Angsana New" panose="02020603050405020304" pitchFamily="18" charset="-34"/>
                <a:cs typeface="Angsana New" panose="02020603050405020304" pitchFamily="18" charset="-34"/>
              </a:rPr>
            </a:br>
            <a:r>
              <a:rPr lang="en-US" sz="2800" dirty="0">
                <a:latin typeface="Angsana New" panose="02020603050405020304" pitchFamily="18" charset="-34"/>
                <a:cs typeface="Angsana New" panose="02020603050405020304" pitchFamily="18" charset="-34"/>
              </a:rPr>
              <a:t>Sets you most rich in youth before my sight, </a:t>
            </a:r>
            <a:br>
              <a:rPr lang="en-US" sz="2800" dirty="0">
                <a:latin typeface="Angsana New" panose="02020603050405020304" pitchFamily="18" charset="-34"/>
                <a:cs typeface="Angsana New" panose="02020603050405020304" pitchFamily="18" charset="-34"/>
              </a:rPr>
            </a:br>
            <a:r>
              <a:rPr lang="en-US" sz="2800" dirty="0">
                <a:latin typeface="Angsana New" panose="02020603050405020304" pitchFamily="18" charset="-34"/>
                <a:cs typeface="Angsana New" panose="02020603050405020304" pitchFamily="18" charset="-34"/>
              </a:rPr>
              <a:t>Where wasteful Time </a:t>
            </a:r>
            <a:r>
              <a:rPr lang="en-US" sz="2800" dirty="0" err="1">
                <a:latin typeface="Angsana New" panose="02020603050405020304" pitchFamily="18" charset="-34"/>
                <a:cs typeface="Angsana New" panose="02020603050405020304" pitchFamily="18" charset="-34"/>
              </a:rPr>
              <a:t>debateth</a:t>
            </a:r>
            <a:r>
              <a:rPr lang="en-US" sz="2800" dirty="0">
                <a:latin typeface="Angsana New" panose="02020603050405020304" pitchFamily="18" charset="-34"/>
                <a:cs typeface="Angsana New" panose="02020603050405020304" pitchFamily="18" charset="-34"/>
              </a:rPr>
              <a:t> with Decay, </a:t>
            </a:r>
            <a:br>
              <a:rPr lang="en-US" sz="2800" dirty="0">
                <a:latin typeface="Angsana New" panose="02020603050405020304" pitchFamily="18" charset="-34"/>
                <a:cs typeface="Angsana New" panose="02020603050405020304" pitchFamily="18" charset="-34"/>
              </a:rPr>
            </a:br>
            <a:r>
              <a:rPr lang="en-US" sz="2800" dirty="0">
                <a:latin typeface="Angsana New" panose="02020603050405020304" pitchFamily="18" charset="-34"/>
                <a:cs typeface="Angsana New" panose="02020603050405020304" pitchFamily="18" charset="-34"/>
              </a:rPr>
              <a:t>To change your day of youth to sullied night;</a:t>
            </a:r>
            <a:br>
              <a:rPr lang="en-US" sz="2800" dirty="0">
                <a:latin typeface="Angsana New" panose="02020603050405020304" pitchFamily="18" charset="-34"/>
                <a:cs typeface="Angsana New" panose="02020603050405020304" pitchFamily="18" charset="-34"/>
              </a:rPr>
            </a:br>
            <a:r>
              <a:rPr lang="en-US" sz="2800" dirty="0">
                <a:latin typeface="Angsana New" panose="02020603050405020304" pitchFamily="18" charset="-34"/>
                <a:cs typeface="Angsana New" panose="02020603050405020304" pitchFamily="18" charset="-34"/>
              </a:rPr>
              <a:t>And all in war with Time for love of you, </a:t>
            </a:r>
            <a:br>
              <a:rPr lang="en-US" sz="2800" dirty="0">
                <a:latin typeface="Angsana New" panose="02020603050405020304" pitchFamily="18" charset="-34"/>
                <a:cs typeface="Angsana New" panose="02020603050405020304" pitchFamily="18" charset="-34"/>
              </a:rPr>
            </a:br>
            <a:r>
              <a:rPr lang="en-US" sz="2800" dirty="0">
                <a:latin typeface="Angsana New" panose="02020603050405020304" pitchFamily="18" charset="-34"/>
                <a:cs typeface="Angsana New" panose="02020603050405020304" pitchFamily="18" charset="-34"/>
              </a:rPr>
              <a:t>As he takes from you, I engraft you new.</a:t>
            </a:r>
          </a:p>
        </p:txBody>
      </p:sp>
      <p:sp>
        <p:nvSpPr>
          <p:cNvPr id="5" name="Retângulo 4"/>
          <p:cNvSpPr/>
          <p:nvPr/>
        </p:nvSpPr>
        <p:spPr>
          <a:xfrm>
            <a:off x="6096000" y="166568"/>
            <a:ext cx="6096000" cy="6555641"/>
          </a:xfrm>
          <a:prstGeom prst="rect">
            <a:avLst/>
          </a:prstGeom>
        </p:spPr>
        <p:txBody>
          <a:bodyPr wrap="square">
            <a:spAutoFit/>
          </a:bodyPr>
          <a:lstStyle/>
          <a:p>
            <a:r>
              <a:rPr lang="pt-BR" sz="2800" dirty="0">
                <a:solidFill>
                  <a:schemeClr val="accent5">
                    <a:lumMod val="50000"/>
                  </a:schemeClr>
                </a:solidFill>
                <a:effectLst>
                  <a:outerShdw blurRad="38100" dist="38100" dir="2700000" algn="tl">
                    <a:srgbClr val="000000">
                      <a:alpha val="43137"/>
                    </a:srgbClr>
                  </a:outerShdw>
                </a:effectLst>
                <a:latin typeface="Angsana New" panose="02020603050405020304" pitchFamily="18" charset="-34"/>
                <a:cs typeface="Angsana New" panose="02020603050405020304" pitchFamily="18" charset="-34"/>
              </a:rPr>
              <a:t>TRADUÇÃO DE JERÓNIMO DE AQUINO</a:t>
            </a:r>
            <a:endParaRPr lang="en-US" sz="2800" dirty="0">
              <a:solidFill>
                <a:schemeClr val="accent5">
                  <a:lumMod val="50000"/>
                </a:schemeClr>
              </a:solidFill>
              <a:effectLst>
                <a:outerShdw blurRad="38100" dist="38100" dir="2700000" algn="tl">
                  <a:srgbClr val="000000">
                    <a:alpha val="43137"/>
                  </a:srgbClr>
                </a:outerShdw>
              </a:effectLst>
              <a:latin typeface="Angsana New" panose="02020603050405020304" pitchFamily="18" charset="-34"/>
              <a:cs typeface="Angsana New" panose="02020603050405020304" pitchFamily="18" charset="-34"/>
            </a:endParaRPr>
          </a:p>
          <a:p>
            <a:r>
              <a:rPr lang="pt-BR" sz="2800" dirty="0">
                <a:solidFill>
                  <a:srgbClr val="FF0000"/>
                </a:solidFill>
                <a:latin typeface="Angsana New" panose="02020603050405020304" pitchFamily="18" charset="-34"/>
                <a:cs typeface="Angsana New" panose="02020603050405020304" pitchFamily="18" charset="-34"/>
              </a:rPr>
              <a:t>Quando penso em tudo e tudo quanto cresce</a:t>
            </a:r>
            <a:br>
              <a:rPr lang="pt-BR" sz="2800" dirty="0">
                <a:solidFill>
                  <a:srgbClr val="FF0000"/>
                </a:solidFill>
                <a:latin typeface="Angsana New" panose="02020603050405020304" pitchFamily="18" charset="-34"/>
                <a:cs typeface="Angsana New" panose="02020603050405020304" pitchFamily="18" charset="-34"/>
              </a:rPr>
            </a:br>
            <a:r>
              <a:rPr lang="pt-BR" sz="2800" dirty="0">
                <a:solidFill>
                  <a:srgbClr val="FF0000"/>
                </a:solidFill>
                <a:latin typeface="Angsana New" panose="02020603050405020304" pitchFamily="18" charset="-34"/>
                <a:cs typeface="Angsana New" panose="02020603050405020304" pitchFamily="18" charset="-34"/>
              </a:rPr>
              <a:t>Só pode ser perfeito um rápido  momento;</a:t>
            </a:r>
            <a:br>
              <a:rPr lang="pt-BR" sz="2800" dirty="0">
                <a:solidFill>
                  <a:srgbClr val="FF0000"/>
                </a:solidFill>
                <a:latin typeface="Angsana New" panose="02020603050405020304" pitchFamily="18" charset="-34"/>
                <a:cs typeface="Angsana New" panose="02020603050405020304" pitchFamily="18" charset="-34"/>
              </a:rPr>
            </a:br>
            <a:r>
              <a:rPr lang="pt-BR" sz="2800" dirty="0">
                <a:solidFill>
                  <a:srgbClr val="FF0000"/>
                </a:solidFill>
                <a:latin typeface="Angsana New" panose="02020603050405020304" pitchFamily="18" charset="-34"/>
                <a:cs typeface="Angsana New" panose="02020603050405020304" pitchFamily="18" charset="-34"/>
              </a:rPr>
              <a:t>Que o mundo só ilusões, teatral, nos oferece,</a:t>
            </a:r>
            <a:br>
              <a:rPr lang="pt-BR" sz="2800" dirty="0">
                <a:solidFill>
                  <a:srgbClr val="FF0000"/>
                </a:solidFill>
                <a:latin typeface="Angsana New" panose="02020603050405020304" pitchFamily="18" charset="-34"/>
                <a:cs typeface="Angsana New" panose="02020603050405020304" pitchFamily="18" charset="-34"/>
              </a:rPr>
            </a:br>
            <a:r>
              <a:rPr lang="pt-BR" sz="2800" dirty="0">
                <a:solidFill>
                  <a:srgbClr val="FF0000"/>
                </a:solidFill>
                <a:latin typeface="Angsana New" panose="02020603050405020304" pitchFamily="18" charset="-34"/>
                <a:cs typeface="Angsana New" panose="02020603050405020304" pitchFamily="18" charset="-34"/>
              </a:rPr>
              <a:t>Das quais o astral poder é secreto fomento;</a:t>
            </a:r>
            <a:br>
              <a:rPr lang="pt-BR" sz="2800" dirty="0">
                <a:solidFill>
                  <a:srgbClr val="FF0000"/>
                </a:solidFill>
                <a:latin typeface="Angsana New" panose="02020603050405020304" pitchFamily="18" charset="-34"/>
                <a:cs typeface="Angsana New" panose="02020603050405020304" pitchFamily="18" charset="-34"/>
              </a:rPr>
            </a:br>
            <a:r>
              <a:rPr lang="pt-BR" sz="2800" dirty="0">
                <a:solidFill>
                  <a:srgbClr val="FF0000"/>
                </a:solidFill>
                <a:latin typeface="Angsana New" panose="02020603050405020304" pitchFamily="18" charset="-34"/>
                <a:cs typeface="Angsana New" panose="02020603050405020304" pitchFamily="18" charset="-34"/>
              </a:rPr>
              <a:t>Quando na evolução do homem, como da planta,</a:t>
            </a:r>
            <a:br>
              <a:rPr lang="pt-BR" sz="2800" dirty="0">
                <a:solidFill>
                  <a:srgbClr val="FF0000"/>
                </a:solidFill>
                <a:latin typeface="Angsana New" panose="02020603050405020304" pitchFamily="18" charset="-34"/>
                <a:cs typeface="Angsana New" panose="02020603050405020304" pitchFamily="18" charset="-34"/>
              </a:rPr>
            </a:br>
            <a:r>
              <a:rPr lang="pt-BR" sz="2800" dirty="0">
                <a:solidFill>
                  <a:srgbClr val="FF0000"/>
                </a:solidFill>
                <a:latin typeface="Angsana New" panose="02020603050405020304" pitchFamily="18" charset="-34"/>
                <a:cs typeface="Angsana New" panose="02020603050405020304" pitchFamily="18" charset="-34"/>
              </a:rPr>
              <a:t>Vejo avanço e parada, a ação do mesmo ambiente:</a:t>
            </a:r>
            <a:br>
              <a:rPr lang="pt-BR" sz="2800" dirty="0">
                <a:solidFill>
                  <a:srgbClr val="FF0000"/>
                </a:solidFill>
                <a:latin typeface="Angsana New" panose="02020603050405020304" pitchFamily="18" charset="-34"/>
                <a:cs typeface="Angsana New" panose="02020603050405020304" pitchFamily="18" charset="-34"/>
              </a:rPr>
            </a:br>
            <a:r>
              <a:rPr lang="pt-BR" sz="2800" dirty="0">
                <a:solidFill>
                  <a:srgbClr val="FF0000"/>
                </a:solidFill>
                <a:latin typeface="Angsana New" panose="02020603050405020304" pitchFamily="18" charset="-34"/>
                <a:cs typeface="Angsana New" panose="02020603050405020304" pitchFamily="18" charset="-34"/>
              </a:rPr>
              <a:t>Agora a vida exulta, agora se quebranta,</a:t>
            </a:r>
            <a:br>
              <a:rPr lang="pt-BR" sz="2800" dirty="0">
                <a:solidFill>
                  <a:srgbClr val="FF0000"/>
                </a:solidFill>
                <a:latin typeface="Angsana New" panose="02020603050405020304" pitchFamily="18" charset="-34"/>
                <a:cs typeface="Angsana New" panose="02020603050405020304" pitchFamily="18" charset="-34"/>
              </a:rPr>
            </a:br>
            <a:r>
              <a:rPr lang="pt-BR" sz="2800" dirty="0">
                <a:solidFill>
                  <a:srgbClr val="FF0000"/>
                </a:solidFill>
                <a:latin typeface="Angsana New" panose="02020603050405020304" pitchFamily="18" charset="-34"/>
                <a:cs typeface="Angsana New" panose="02020603050405020304" pitchFamily="18" charset="-34"/>
              </a:rPr>
              <a:t>E até o maior primor termina obscuramente...</a:t>
            </a:r>
            <a:br>
              <a:rPr lang="pt-BR" sz="2800" dirty="0">
                <a:solidFill>
                  <a:srgbClr val="FF0000"/>
                </a:solidFill>
                <a:latin typeface="Angsana New" panose="02020603050405020304" pitchFamily="18" charset="-34"/>
                <a:cs typeface="Angsana New" panose="02020603050405020304" pitchFamily="18" charset="-34"/>
              </a:rPr>
            </a:br>
            <a:r>
              <a:rPr lang="pt-BR" sz="2800" dirty="0">
                <a:solidFill>
                  <a:srgbClr val="FF0000"/>
                </a:solidFill>
                <a:latin typeface="Angsana New" panose="02020603050405020304" pitchFamily="18" charset="-34"/>
                <a:cs typeface="Angsana New" panose="02020603050405020304" pitchFamily="18" charset="-34"/>
              </a:rPr>
              <a:t>O conceito que formo, então, dessa ocorrência</a:t>
            </a:r>
            <a:br>
              <a:rPr lang="pt-BR" sz="2800" dirty="0">
                <a:solidFill>
                  <a:srgbClr val="FF0000"/>
                </a:solidFill>
                <a:latin typeface="Angsana New" panose="02020603050405020304" pitchFamily="18" charset="-34"/>
                <a:cs typeface="Angsana New" panose="02020603050405020304" pitchFamily="18" charset="-34"/>
              </a:rPr>
            </a:br>
            <a:r>
              <a:rPr lang="pt-BR" sz="2800" dirty="0">
                <a:solidFill>
                  <a:srgbClr val="FF0000"/>
                </a:solidFill>
                <a:latin typeface="Angsana New" panose="02020603050405020304" pitchFamily="18" charset="-34"/>
                <a:cs typeface="Angsana New" panose="02020603050405020304" pitchFamily="18" charset="-34"/>
              </a:rPr>
              <a:t>Se ajusta em vós, em cuja excelsa juventude,</a:t>
            </a:r>
            <a:br>
              <a:rPr lang="pt-BR" sz="2800" dirty="0">
                <a:solidFill>
                  <a:srgbClr val="FF0000"/>
                </a:solidFill>
                <a:latin typeface="Angsana New" panose="02020603050405020304" pitchFamily="18" charset="-34"/>
                <a:cs typeface="Angsana New" panose="02020603050405020304" pitchFamily="18" charset="-34"/>
              </a:rPr>
            </a:br>
            <a:r>
              <a:rPr lang="pt-BR" sz="2800" dirty="0">
                <a:solidFill>
                  <a:srgbClr val="FF0000"/>
                </a:solidFill>
                <a:latin typeface="Angsana New" panose="02020603050405020304" pitchFamily="18" charset="-34"/>
                <a:cs typeface="Angsana New" panose="02020603050405020304" pitchFamily="18" charset="-34"/>
              </a:rPr>
              <a:t>O Tempo destruidor se alia à Decadência,</a:t>
            </a:r>
            <a:br>
              <a:rPr lang="pt-BR" sz="2800" dirty="0">
                <a:solidFill>
                  <a:srgbClr val="FF0000"/>
                </a:solidFill>
                <a:latin typeface="Angsana New" panose="02020603050405020304" pitchFamily="18" charset="-34"/>
                <a:cs typeface="Angsana New" panose="02020603050405020304" pitchFamily="18" charset="-34"/>
              </a:rPr>
            </a:br>
            <a:r>
              <a:rPr lang="pt-BR" sz="2800" dirty="0">
                <a:solidFill>
                  <a:srgbClr val="FF0000"/>
                </a:solidFill>
                <a:latin typeface="Angsana New" panose="02020603050405020304" pitchFamily="18" charset="-34"/>
                <a:cs typeface="Angsana New" panose="02020603050405020304" pitchFamily="18" charset="-34"/>
              </a:rPr>
              <a:t>Para quem em feia noite a vida vos transmude.</a:t>
            </a:r>
            <a:br>
              <a:rPr lang="pt-BR" sz="2800" dirty="0">
                <a:solidFill>
                  <a:srgbClr val="FF0000"/>
                </a:solidFill>
                <a:latin typeface="Angsana New" panose="02020603050405020304" pitchFamily="18" charset="-34"/>
                <a:cs typeface="Angsana New" panose="02020603050405020304" pitchFamily="18" charset="-34"/>
              </a:rPr>
            </a:br>
            <a:r>
              <a:rPr lang="pt-BR" sz="2800" dirty="0">
                <a:solidFill>
                  <a:srgbClr val="FF0000"/>
                </a:solidFill>
                <a:latin typeface="Angsana New" panose="02020603050405020304" pitchFamily="18" charset="-34"/>
                <a:cs typeface="Angsana New" panose="02020603050405020304" pitchFamily="18" charset="-34"/>
              </a:rPr>
              <a:t>E, em guerra com o Tempo, amando-vos, decerto,</a:t>
            </a:r>
            <a:br>
              <a:rPr lang="pt-BR" sz="2800" dirty="0">
                <a:solidFill>
                  <a:srgbClr val="FF0000"/>
                </a:solidFill>
                <a:latin typeface="Angsana New" panose="02020603050405020304" pitchFamily="18" charset="-34"/>
                <a:cs typeface="Angsana New" panose="02020603050405020304" pitchFamily="18" charset="-34"/>
              </a:rPr>
            </a:br>
            <a:r>
              <a:rPr lang="pt-BR" sz="2800" dirty="0">
                <a:solidFill>
                  <a:srgbClr val="FF0000"/>
                </a:solidFill>
                <a:latin typeface="Angsana New" panose="02020603050405020304" pitchFamily="18" charset="-34"/>
                <a:cs typeface="Angsana New" panose="02020603050405020304" pitchFamily="18" charset="-34"/>
              </a:rPr>
              <a:t>O que ele de vós tira eu novamente enxerto.</a:t>
            </a:r>
          </a:p>
        </p:txBody>
      </p:sp>
    </p:spTree>
    <p:extLst>
      <p:ext uri="{BB962C8B-B14F-4D97-AF65-F5344CB8AC3E}">
        <p14:creationId xmlns:p14="http://schemas.microsoft.com/office/powerpoint/2010/main" val="35969852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2"/>
          <p:cNvSpPr txBox="1">
            <a:spLocks/>
          </p:cNvSpPr>
          <p:nvPr/>
        </p:nvSpPr>
        <p:spPr>
          <a:xfrm>
            <a:off x="187038" y="1386768"/>
            <a:ext cx="3686913" cy="537323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spcBef>
                <a:spcPts val="0"/>
              </a:spcBef>
              <a:buNone/>
            </a:pPr>
            <a:r>
              <a:rPr lang="en-US" sz="2800" dirty="0" smtClean="0">
                <a:solidFill>
                  <a:schemeClr val="accent5">
                    <a:lumMod val="50000"/>
                  </a:schemeClr>
                </a:solidFill>
                <a:effectLst>
                  <a:outerShdw blurRad="38100" dist="38100" dir="2700000" algn="tl">
                    <a:srgbClr val="000000">
                      <a:alpha val="43137"/>
                    </a:srgbClr>
                  </a:outerShdw>
                </a:effectLst>
                <a:latin typeface="Bahnschrift Condensed" panose="020B0502040204020203" pitchFamily="34" charset="0"/>
              </a:rPr>
              <a:t>OTHER DAILY READINGS:</a:t>
            </a:r>
            <a:endParaRPr lang="en-US" sz="2800" dirty="0">
              <a:solidFill>
                <a:schemeClr val="accent5">
                  <a:lumMod val="50000"/>
                </a:schemeClr>
              </a:solidFill>
              <a:effectLst>
                <a:outerShdw blurRad="38100" dist="38100" dir="2700000" algn="tl">
                  <a:srgbClr val="000000">
                    <a:alpha val="43137"/>
                  </a:srgbClr>
                </a:outerShdw>
              </a:effectLst>
              <a:latin typeface="Bahnschrift Condensed" panose="020B0502040204020203" pitchFamily="34" charset="0"/>
            </a:endParaRPr>
          </a:p>
          <a:p>
            <a:pPr lvl="0">
              <a:spcBef>
                <a:spcPts val="0"/>
              </a:spcBef>
            </a:pPr>
            <a:r>
              <a:rPr lang="pt-BR" sz="2800" dirty="0" err="1">
                <a:solidFill>
                  <a:schemeClr val="tx1"/>
                </a:solidFill>
                <a:latin typeface="Bahnschrift Condensed" panose="020B0502040204020203" pitchFamily="34" charset="0"/>
              </a:rPr>
              <a:t>Airline</a:t>
            </a:r>
            <a:r>
              <a:rPr lang="pt-BR" sz="2800" dirty="0">
                <a:solidFill>
                  <a:schemeClr val="tx1"/>
                </a:solidFill>
                <a:latin typeface="Bahnschrift Condensed" panose="020B0502040204020203" pitchFamily="34" charset="0"/>
              </a:rPr>
              <a:t> tickets;</a:t>
            </a:r>
          </a:p>
          <a:p>
            <a:pPr lvl="0">
              <a:spcBef>
                <a:spcPts val="0"/>
              </a:spcBef>
            </a:pPr>
            <a:r>
              <a:rPr lang="pt-BR" sz="2800" dirty="0" err="1">
                <a:solidFill>
                  <a:schemeClr val="tx1"/>
                </a:solidFill>
                <a:latin typeface="Bahnschrift Condensed" panose="020B0502040204020203" pitchFamily="34" charset="0"/>
              </a:rPr>
              <a:t>Cornflakes</a:t>
            </a:r>
            <a:r>
              <a:rPr lang="pt-BR" sz="2800" dirty="0">
                <a:solidFill>
                  <a:schemeClr val="tx1"/>
                </a:solidFill>
                <a:latin typeface="Bahnschrift Condensed" panose="020B0502040204020203" pitchFamily="34" charset="0"/>
              </a:rPr>
              <a:t> </a:t>
            </a:r>
            <a:r>
              <a:rPr lang="pt-BR" sz="2800" dirty="0" err="1">
                <a:solidFill>
                  <a:schemeClr val="tx1"/>
                </a:solidFill>
                <a:latin typeface="Bahnschrift Condensed" panose="020B0502040204020203" pitchFamily="34" charset="0"/>
              </a:rPr>
              <a:t>packets</a:t>
            </a:r>
            <a:r>
              <a:rPr lang="pt-BR" sz="2800" dirty="0">
                <a:solidFill>
                  <a:schemeClr val="tx1"/>
                </a:solidFill>
                <a:latin typeface="Bahnschrift Condensed" panose="020B0502040204020203" pitchFamily="34" charset="0"/>
              </a:rPr>
              <a:t>;</a:t>
            </a:r>
          </a:p>
          <a:p>
            <a:pPr lvl="0">
              <a:spcBef>
                <a:spcPts val="0"/>
              </a:spcBef>
            </a:pPr>
            <a:r>
              <a:rPr lang="pt-BR" sz="2800" dirty="0" err="1">
                <a:solidFill>
                  <a:schemeClr val="tx1"/>
                </a:solidFill>
                <a:latin typeface="Bahnschrift Condensed" panose="020B0502040204020203" pitchFamily="34" charset="0"/>
              </a:rPr>
              <a:t>Cans</a:t>
            </a:r>
            <a:r>
              <a:rPr lang="pt-BR" sz="2800" dirty="0">
                <a:solidFill>
                  <a:schemeClr val="tx1"/>
                </a:solidFill>
                <a:latin typeface="Bahnschrift Condensed" panose="020B0502040204020203" pitchFamily="34" charset="0"/>
              </a:rPr>
              <a:t> </a:t>
            </a:r>
            <a:r>
              <a:rPr lang="pt-BR" sz="2800" dirty="0" err="1">
                <a:solidFill>
                  <a:schemeClr val="tx1"/>
                </a:solidFill>
                <a:latin typeface="Bahnschrift Condensed" panose="020B0502040204020203" pitchFamily="34" charset="0"/>
              </a:rPr>
              <a:t>or</a:t>
            </a:r>
            <a:r>
              <a:rPr lang="pt-BR" sz="2800" dirty="0">
                <a:solidFill>
                  <a:schemeClr val="tx1"/>
                </a:solidFill>
                <a:latin typeface="Bahnschrift Condensed" panose="020B0502040204020203" pitchFamily="34" charset="0"/>
              </a:rPr>
              <a:t> </a:t>
            </a:r>
            <a:r>
              <a:rPr lang="pt-BR" sz="2800" dirty="0" err="1">
                <a:solidFill>
                  <a:schemeClr val="tx1"/>
                </a:solidFill>
                <a:latin typeface="Bahnschrift Condensed" panose="020B0502040204020203" pitchFamily="34" charset="0"/>
              </a:rPr>
              <a:t>packets</a:t>
            </a:r>
            <a:r>
              <a:rPr lang="pt-BR" sz="2800" dirty="0">
                <a:solidFill>
                  <a:schemeClr val="tx1"/>
                </a:solidFill>
                <a:latin typeface="Bahnschrift Condensed" panose="020B0502040204020203" pitchFamily="34" charset="0"/>
              </a:rPr>
              <a:t> </a:t>
            </a:r>
            <a:r>
              <a:rPr lang="pt-BR" sz="2800" dirty="0" err="1">
                <a:solidFill>
                  <a:schemeClr val="tx1"/>
                </a:solidFill>
                <a:latin typeface="Bahnschrift Condensed" panose="020B0502040204020203" pitchFamily="34" charset="0"/>
              </a:rPr>
              <a:t>of</a:t>
            </a:r>
            <a:r>
              <a:rPr lang="pt-BR" sz="2800" dirty="0">
                <a:solidFill>
                  <a:schemeClr val="tx1"/>
                </a:solidFill>
                <a:latin typeface="Bahnschrift Condensed" panose="020B0502040204020203" pitchFamily="34" charset="0"/>
              </a:rPr>
              <a:t> </a:t>
            </a:r>
            <a:r>
              <a:rPr lang="pt-BR" sz="2800" dirty="0" err="1">
                <a:solidFill>
                  <a:schemeClr val="tx1"/>
                </a:solidFill>
                <a:latin typeface="Bahnschrift Condensed" panose="020B0502040204020203" pitchFamily="34" charset="0"/>
              </a:rPr>
              <a:t>food</a:t>
            </a:r>
            <a:r>
              <a:rPr lang="pt-BR" sz="2800" dirty="0">
                <a:solidFill>
                  <a:schemeClr val="tx1"/>
                </a:solidFill>
                <a:latin typeface="Bahnschrift Condensed" panose="020B0502040204020203" pitchFamily="34" charset="0"/>
              </a:rPr>
              <a:t>;</a:t>
            </a:r>
          </a:p>
          <a:p>
            <a:pPr lvl="0">
              <a:spcBef>
                <a:spcPts val="0"/>
              </a:spcBef>
            </a:pPr>
            <a:r>
              <a:rPr lang="pt-BR" sz="2800" dirty="0" err="1">
                <a:solidFill>
                  <a:schemeClr val="tx1"/>
                </a:solidFill>
                <a:latin typeface="Bahnschrift Condensed" panose="020B0502040204020203" pitchFamily="34" charset="0"/>
              </a:rPr>
              <a:t>Bottles</a:t>
            </a:r>
            <a:r>
              <a:rPr lang="pt-BR" sz="2800" dirty="0">
                <a:solidFill>
                  <a:schemeClr val="tx1"/>
                </a:solidFill>
                <a:latin typeface="Bahnschrift Condensed" panose="020B0502040204020203" pitchFamily="34" charset="0"/>
              </a:rPr>
              <a:t> </a:t>
            </a:r>
            <a:r>
              <a:rPr lang="pt-BR" sz="2800" dirty="0" err="1">
                <a:solidFill>
                  <a:schemeClr val="tx1"/>
                </a:solidFill>
                <a:latin typeface="Bahnschrift Condensed" panose="020B0502040204020203" pitchFamily="34" charset="0"/>
              </a:rPr>
              <a:t>of</a:t>
            </a:r>
            <a:r>
              <a:rPr lang="pt-BR" sz="2800" dirty="0">
                <a:solidFill>
                  <a:schemeClr val="tx1"/>
                </a:solidFill>
                <a:latin typeface="Bahnschrift Condensed" panose="020B0502040204020203" pitchFamily="34" charset="0"/>
              </a:rPr>
              <a:t> drink;</a:t>
            </a:r>
          </a:p>
          <a:p>
            <a:pPr lvl="0">
              <a:spcBef>
                <a:spcPts val="0"/>
              </a:spcBef>
            </a:pPr>
            <a:r>
              <a:rPr lang="pt-BR" sz="2800" dirty="0">
                <a:solidFill>
                  <a:schemeClr val="tx1"/>
                </a:solidFill>
                <a:latin typeface="Bahnschrift Condensed" panose="020B0502040204020203" pitchFamily="34" charset="0"/>
              </a:rPr>
              <a:t>DVD covers </a:t>
            </a:r>
            <a:r>
              <a:rPr lang="pt-BR" sz="2800" dirty="0" err="1">
                <a:solidFill>
                  <a:schemeClr val="tx1"/>
                </a:solidFill>
                <a:latin typeface="Bahnschrift Condensed" panose="020B0502040204020203" pitchFamily="34" charset="0"/>
              </a:rPr>
              <a:t>and</a:t>
            </a:r>
            <a:r>
              <a:rPr lang="pt-BR" sz="2800" dirty="0">
                <a:solidFill>
                  <a:schemeClr val="tx1"/>
                </a:solidFill>
                <a:latin typeface="Bahnschrift Condensed" panose="020B0502040204020203" pitchFamily="34" charset="0"/>
              </a:rPr>
              <a:t> </a:t>
            </a:r>
            <a:r>
              <a:rPr lang="pt-BR" sz="2800" dirty="0" err="1">
                <a:solidFill>
                  <a:schemeClr val="tx1"/>
                </a:solidFill>
                <a:latin typeface="Bahnschrift Condensed" panose="020B0502040204020203" pitchFamily="34" charset="0"/>
              </a:rPr>
              <a:t>cds</a:t>
            </a:r>
            <a:r>
              <a:rPr lang="pt-BR" sz="2800" dirty="0">
                <a:solidFill>
                  <a:schemeClr val="tx1"/>
                </a:solidFill>
                <a:latin typeface="Bahnschrift Condensed" panose="020B0502040204020203" pitchFamily="34" charset="0"/>
              </a:rPr>
              <a:t>;</a:t>
            </a:r>
          </a:p>
          <a:p>
            <a:pPr lvl="0">
              <a:spcBef>
                <a:spcPts val="0"/>
              </a:spcBef>
            </a:pPr>
            <a:r>
              <a:rPr lang="pt-BR" sz="2800" dirty="0" err="1">
                <a:solidFill>
                  <a:schemeClr val="tx1"/>
                </a:solidFill>
                <a:latin typeface="Bahnschrift Condensed" panose="020B0502040204020203" pitchFamily="34" charset="0"/>
              </a:rPr>
              <a:t>User</a:t>
            </a:r>
            <a:r>
              <a:rPr lang="pt-BR" sz="2800" dirty="0">
                <a:solidFill>
                  <a:schemeClr val="tx1"/>
                </a:solidFill>
                <a:latin typeface="Bahnschrift Condensed" panose="020B0502040204020203" pitchFamily="34" charset="0"/>
              </a:rPr>
              <a:t> </a:t>
            </a:r>
            <a:r>
              <a:rPr lang="pt-BR" sz="2800" dirty="0" err="1">
                <a:solidFill>
                  <a:schemeClr val="tx1"/>
                </a:solidFill>
                <a:latin typeface="Bahnschrift Condensed" panose="020B0502040204020203" pitchFamily="34" charset="0"/>
              </a:rPr>
              <a:t>guides</a:t>
            </a:r>
            <a:r>
              <a:rPr lang="pt-BR" sz="2800" dirty="0">
                <a:solidFill>
                  <a:schemeClr val="tx1"/>
                </a:solidFill>
                <a:latin typeface="Bahnschrift Condensed" panose="020B0502040204020203" pitchFamily="34" charset="0"/>
              </a:rPr>
              <a:t> for </a:t>
            </a:r>
            <a:r>
              <a:rPr lang="pt-BR" sz="2800" dirty="0" err="1">
                <a:solidFill>
                  <a:schemeClr val="tx1"/>
                </a:solidFill>
                <a:latin typeface="Bahnschrift Condensed" panose="020B0502040204020203" pitchFamily="34" charset="0"/>
              </a:rPr>
              <a:t>videos</a:t>
            </a:r>
            <a:r>
              <a:rPr lang="pt-BR" sz="2800" dirty="0">
                <a:solidFill>
                  <a:schemeClr val="tx1"/>
                </a:solidFill>
                <a:latin typeface="Bahnschrift Condensed" panose="020B0502040204020203" pitchFamily="34" charset="0"/>
              </a:rPr>
              <a:t>, </a:t>
            </a:r>
            <a:r>
              <a:rPr lang="pt-BR" sz="2800" dirty="0" err="1">
                <a:solidFill>
                  <a:schemeClr val="tx1"/>
                </a:solidFill>
                <a:latin typeface="Bahnschrift Condensed" panose="020B0502040204020203" pitchFamily="34" charset="0"/>
              </a:rPr>
              <a:t>computers</a:t>
            </a:r>
            <a:r>
              <a:rPr lang="pt-BR" sz="2800" dirty="0" smtClean="0">
                <a:solidFill>
                  <a:schemeClr val="tx1"/>
                </a:solidFill>
                <a:latin typeface="Bahnschrift Condensed" panose="020B0502040204020203" pitchFamily="34" charset="0"/>
              </a:rPr>
              <a:t>...Etc</a:t>
            </a:r>
            <a:r>
              <a:rPr lang="pt-BR" sz="2800" dirty="0">
                <a:solidFill>
                  <a:schemeClr val="tx1"/>
                </a:solidFill>
                <a:latin typeface="Bahnschrift Condensed" panose="020B0502040204020203" pitchFamily="34" charset="0"/>
              </a:rPr>
              <a:t>.</a:t>
            </a:r>
          </a:p>
        </p:txBody>
      </p:sp>
      <p:sp>
        <p:nvSpPr>
          <p:cNvPr id="7" name="Retângulo 6"/>
          <p:cNvSpPr/>
          <p:nvPr/>
        </p:nvSpPr>
        <p:spPr>
          <a:xfrm>
            <a:off x="2071243" y="38103"/>
            <a:ext cx="5244084" cy="938719"/>
          </a:xfrm>
          <a:prstGeom prst="rect">
            <a:avLst/>
          </a:prstGeom>
        </p:spPr>
        <p:txBody>
          <a:bodyPr wrap="square">
            <a:spAutoFit/>
          </a:bodyPr>
          <a:lstStyle/>
          <a:p>
            <a:r>
              <a:rPr lang="pt-BR" sz="55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What</a:t>
            </a:r>
            <a:r>
              <a:rPr lang="pt-BR" sz="55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 </a:t>
            </a:r>
            <a:r>
              <a:rPr lang="pt-BR" sz="55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to</a:t>
            </a:r>
            <a:r>
              <a:rPr lang="pt-BR" sz="55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 </a:t>
            </a:r>
            <a:r>
              <a:rPr lang="pt-BR" sz="55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read</a:t>
            </a:r>
            <a:r>
              <a:rPr lang="pt-BR" sz="55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a:t>
            </a:r>
            <a:endParaRPr lang="pt-BR" sz="5500" b="1" dirty="0">
              <a:solidFill>
                <a:srgbClr val="7030A0"/>
              </a:solidFill>
              <a:effectLst>
                <a:outerShdw blurRad="38100" dist="38100" dir="2700000" algn="tl">
                  <a:srgbClr val="000000">
                    <a:alpha val="43137"/>
                  </a:srgbClr>
                </a:outerShdw>
              </a:effectLst>
              <a:latin typeface="Berlin Sans FB Demi" panose="020E0802020502020306" pitchFamily="34" charset="0"/>
            </a:endParaRPr>
          </a:p>
        </p:txBody>
      </p:sp>
      <p:pic>
        <p:nvPicPr>
          <p:cNvPr id="8194" name="Picture 2" descr="Resultado de imagem para AIRLINE TICKET"/>
          <p:cNvPicPr>
            <a:picLocks noChangeAspect="1" noChangeArrowheads="1"/>
          </p:cNvPicPr>
          <p:nvPr/>
        </p:nvPicPr>
        <p:blipFill rotWithShape="1">
          <a:blip r:embed="rId2">
            <a:extLst>
              <a:ext uri="{28A0092B-C50C-407E-A947-70E740481C1C}">
                <a14:useLocalDpi xmlns:a14="http://schemas.microsoft.com/office/drawing/2010/main" val="0"/>
              </a:ext>
            </a:extLst>
          </a:blip>
          <a:srcRect l="6142" t="7765" r="4918" b="7359"/>
          <a:stretch/>
        </p:blipFill>
        <p:spPr bwMode="auto">
          <a:xfrm>
            <a:off x="3897108" y="840214"/>
            <a:ext cx="5913121" cy="35814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Resultado de imagem para FOOD PACKET"/>
          <p:cNvPicPr>
            <a:picLocks noChangeAspect="1" noChangeArrowheads="1"/>
          </p:cNvPicPr>
          <p:nvPr/>
        </p:nvPicPr>
        <p:blipFill rotWithShape="1">
          <a:blip r:embed="rId3">
            <a:extLst>
              <a:ext uri="{28A0092B-C50C-407E-A947-70E740481C1C}">
                <a14:useLocalDpi xmlns:a14="http://schemas.microsoft.com/office/drawing/2010/main" val="0"/>
              </a:ext>
            </a:extLst>
          </a:blip>
          <a:srcRect l="9075" t="11378" r="8405" b="16800"/>
          <a:stretch/>
        </p:blipFill>
        <p:spPr bwMode="auto">
          <a:xfrm>
            <a:off x="3920265" y="4443522"/>
            <a:ext cx="2064190" cy="231648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Resultado de imagem para CAN NUTRIENT INF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78982" y="38103"/>
            <a:ext cx="2413018" cy="4383511"/>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Resultado de imagem para DVD 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6214" y="4421614"/>
            <a:ext cx="3777172" cy="2338388"/>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Resultado de imagem para BOTTLE INGREDIENT LABEL"/>
          <p:cNvPicPr>
            <a:picLocks noChangeAspect="1" noChangeArrowheads="1"/>
          </p:cNvPicPr>
          <p:nvPr/>
        </p:nvPicPr>
        <p:blipFill rotWithShape="1">
          <a:blip r:embed="rId6">
            <a:extLst>
              <a:ext uri="{28A0092B-C50C-407E-A947-70E740481C1C}">
                <a14:useLocalDpi xmlns:a14="http://schemas.microsoft.com/office/drawing/2010/main" val="0"/>
              </a:ext>
            </a:extLst>
          </a:blip>
          <a:srcRect l="41434"/>
          <a:stretch/>
        </p:blipFill>
        <p:spPr bwMode="auto">
          <a:xfrm>
            <a:off x="9881988" y="4421614"/>
            <a:ext cx="2310012" cy="2403750"/>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m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7038" y="1"/>
            <a:ext cx="1328299" cy="1467346"/>
          </a:xfrm>
          <a:prstGeom prst="rect">
            <a:avLst/>
          </a:prstGeom>
        </p:spPr>
      </p:pic>
    </p:spTree>
    <p:extLst>
      <p:ext uri="{BB962C8B-B14F-4D97-AF65-F5344CB8AC3E}">
        <p14:creationId xmlns:p14="http://schemas.microsoft.com/office/powerpoint/2010/main" val="3739236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Resultado de imagem para THE MORE THAT YOU READ"/>
          <p:cNvPicPr>
            <a:picLocks noChangeAspect="1" noChangeArrowheads="1"/>
          </p:cNvPicPr>
          <p:nvPr/>
        </p:nvPicPr>
        <p:blipFill rotWithShape="1">
          <a:blip r:embed="rId2">
            <a:extLst>
              <a:ext uri="{28A0092B-C50C-407E-A947-70E740481C1C}">
                <a14:useLocalDpi xmlns:a14="http://schemas.microsoft.com/office/drawing/2010/main" val="0"/>
              </a:ext>
            </a:extLst>
          </a:blip>
          <a:srcRect b="16408"/>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6169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0907" y="1199214"/>
            <a:ext cx="6698941" cy="5528426"/>
          </a:xfrm>
          <a:prstGeom prst="rect">
            <a:avLst/>
          </a:prstGeom>
        </p:spPr>
      </p:pic>
      <p:sp>
        <p:nvSpPr>
          <p:cNvPr id="6" name="Retângulo 5"/>
          <p:cNvSpPr/>
          <p:nvPr/>
        </p:nvSpPr>
        <p:spPr>
          <a:xfrm>
            <a:off x="2222137" y="353830"/>
            <a:ext cx="4040124" cy="6247864"/>
          </a:xfrm>
          <a:prstGeom prst="rect">
            <a:avLst/>
          </a:prstGeom>
        </p:spPr>
        <p:txBody>
          <a:bodyPr wrap="square">
            <a:spAutoFit/>
          </a:bodyPr>
          <a:lstStyle/>
          <a:p>
            <a:pPr marL="571500" indent="-571500">
              <a:buFont typeface="Wingdings" panose="05000000000000000000" pitchFamily="2" charset="2"/>
              <a:buChar char="ü"/>
            </a:pPr>
            <a:r>
              <a:rPr lang="pt-BR" sz="4000" b="1" dirty="0">
                <a:solidFill>
                  <a:srgbClr val="7030A0"/>
                </a:solidFill>
                <a:effectLst>
                  <a:outerShdw blurRad="38100" dist="38100" dir="2700000" algn="tl">
                    <a:srgbClr val="000000">
                      <a:alpha val="43137"/>
                    </a:srgbClr>
                  </a:outerShdw>
                </a:effectLst>
                <a:latin typeface="Berlin Sans FB Demi" panose="020E0802020502020306" pitchFamily="34" charset="0"/>
              </a:rPr>
              <a:t>Self-</a:t>
            </a:r>
            <a:r>
              <a:rPr lang="pt-BR" sz="4000" b="1" dirty="0" err="1">
                <a:solidFill>
                  <a:srgbClr val="7030A0"/>
                </a:solidFill>
                <a:effectLst>
                  <a:outerShdw blurRad="38100" dist="38100" dir="2700000" algn="tl">
                    <a:srgbClr val="000000">
                      <a:alpha val="43137"/>
                    </a:srgbClr>
                  </a:outerShdw>
                </a:effectLst>
                <a:latin typeface="Berlin Sans FB Demi" panose="020E0802020502020306" pitchFamily="34" charset="0"/>
              </a:rPr>
              <a:t>study</a:t>
            </a:r>
            <a:endParaRPr lang="pt-BR" sz="4000" b="1" dirty="0">
              <a:solidFill>
                <a:srgbClr val="7030A0"/>
              </a:solidFill>
              <a:effectLst>
                <a:outerShdw blurRad="38100" dist="38100" dir="2700000" algn="tl">
                  <a:srgbClr val="000000">
                    <a:alpha val="43137"/>
                  </a:srgbClr>
                </a:outerShdw>
              </a:effectLst>
              <a:latin typeface="Berlin Sans FB Demi" panose="020E0802020502020306" pitchFamily="34" charset="0"/>
            </a:endParaRPr>
          </a:p>
          <a:p>
            <a:pPr marL="571500" indent="-571500">
              <a:buFont typeface="Wingdings" panose="05000000000000000000" pitchFamily="2" charset="2"/>
              <a:buChar char="ü"/>
            </a:pPr>
            <a:r>
              <a:rPr lang="pt-BR" sz="4000" b="1" dirty="0">
                <a:solidFill>
                  <a:srgbClr val="7030A0"/>
                </a:solidFill>
                <a:effectLst>
                  <a:outerShdw blurRad="38100" dist="38100" dir="2700000" algn="tl">
                    <a:srgbClr val="000000">
                      <a:alpha val="43137"/>
                    </a:srgbClr>
                  </a:outerShdw>
                </a:effectLst>
                <a:latin typeface="Berlin Sans FB Demi" panose="020E0802020502020306" pitchFamily="34" charset="0"/>
              </a:rPr>
              <a:t>Sites</a:t>
            </a:r>
          </a:p>
          <a:p>
            <a:pPr marL="571500" indent="-571500">
              <a:buFont typeface="Wingdings" panose="05000000000000000000" pitchFamily="2" charset="2"/>
              <a:buChar char="ü"/>
            </a:pPr>
            <a:r>
              <a:rPr lang="pt-BR" sz="4000" b="1" dirty="0" err="1">
                <a:solidFill>
                  <a:srgbClr val="7030A0"/>
                </a:solidFill>
                <a:effectLst>
                  <a:outerShdw blurRad="38100" dist="38100" dir="2700000" algn="tl">
                    <a:srgbClr val="000000">
                      <a:alpha val="43137"/>
                    </a:srgbClr>
                  </a:outerShdw>
                </a:effectLst>
                <a:latin typeface="Berlin Sans FB Demi" panose="020E0802020502020306" pitchFamily="34" charset="0"/>
              </a:rPr>
              <a:t>Applications</a:t>
            </a:r>
            <a:r>
              <a:rPr lang="pt-BR" sz="4000" b="1" dirty="0" smtClean="0">
                <a:solidFill>
                  <a:srgbClr val="FF0000"/>
                </a:solidFill>
                <a:effectLst>
                  <a:outerShdw blurRad="38100" dist="38100" dir="2700000" algn="tl">
                    <a:srgbClr val="000000">
                      <a:alpha val="43137"/>
                    </a:srgbClr>
                  </a:outerShdw>
                </a:effectLst>
                <a:latin typeface="Berlin Sans FB Demi" panose="020E0802020502020306" pitchFamily="34" charset="0"/>
              </a:rPr>
              <a:t> </a:t>
            </a:r>
          </a:p>
          <a:p>
            <a:pPr marL="571500" indent="-571500">
              <a:buFont typeface="Wingdings" panose="05000000000000000000" pitchFamily="2" charset="2"/>
              <a:buChar char="ü"/>
            </a:pPr>
            <a:r>
              <a:rPr lang="pt-BR" sz="4000" b="1" dirty="0" err="1">
                <a:solidFill>
                  <a:srgbClr val="7030A0"/>
                </a:solidFill>
                <a:effectLst>
                  <a:outerShdw blurRad="38100" dist="38100" dir="2700000" algn="tl">
                    <a:srgbClr val="000000">
                      <a:alpha val="43137"/>
                    </a:srgbClr>
                  </a:outerShdw>
                </a:effectLst>
                <a:latin typeface="Berlin Sans FB Demi" panose="020E0802020502020306" pitchFamily="34" charset="0"/>
              </a:rPr>
              <a:t>Videos</a:t>
            </a:r>
            <a:r>
              <a:rPr lang="pt-BR" sz="4000" b="1" dirty="0" smtClean="0">
                <a:solidFill>
                  <a:srgbClr val="FF0000"/>
                </a:solidFill>
                <a:effectLst>
                  <a:outerShdw blurRad="38100" dist="38100" dir="2700000" algn="tl">
                    <a:srgbClr val="000000">
                      <a:alpha val="43137"/>
                    </a:srgbClr>
                  </a:outerShdw>
                </a:effectLst>
                <a:latin typeface="Berlin Sans FB Demi" panose="020E0802020502020306" pitchFamily="34" charset="0"/>
              </a:rPr>
              <a:t> </a:t>
            </a:r>
          </a:p>
          <a:p>
            <a:pPr marL="571500" indent="-571500">
              <a:buFont typeface="Wingdings" panose="05000000000000000000" pitchFamily="2" charset="2"/>
              <a:buChar char="ü"/>
            </a:pPr>
            <a:r>
              <a:rPr lang="pt-BR" sz="4000" b="1" dirty="0" err="1">
                <a:solidFill>
                  <a:srgbClr val="7030A0"/>
                </a:solidFill>
                <a:effectLst>
                  <a:outerShdw blurRad="38100" dist="38100" dir="2700000" algn="tl">
                    <a:srgbClr val="000000">
                      <a:alpha val="43137"/>
                    </a:srgbClr>
                  </a:outerShdw>
                </a:effectLst>
                <a:latin typeface="Berlin Sans FB Demi" panose="020E0802020502020306" pitchFamily="34" charset="0"/>
              </a:rPr>
              <a:t>Songs</a:t>
            </a:r>
            <a:endParaRPr lang="pt-BR" sz="4000" b="1" dirty="0">
              <a:solidFill>
                <a:srgbClr val="7030A0"/>
              </a:solidFill>
              <a:effectLst>
                <a:outerShdw blurRad="38100" dist="38100" dir="2700000" algn="tl">
                  <a:srgbClr val="000000">
                    <a:alpha val="43137"/>
                  </a:srgbClr>
                </a:outerShdw>
              </a:effectLst>
              <a:latin typeface="Berlin Sans FB Demi" panose="020E0802020502020306" pitchFamily="34" charset="0"/>
            </a:endParaRPr>
          </a:p>
          <a:p>
            <a:pPr marL="571500" indent="-571500">
              <a:buFont typeface="Wingdings" panose="05000000000000000000" pitchFamily="2" charset="2"/>
              <a:buChar char="ü"/>
            </a:pPr>
            <a:r>
              <a:rPr lang="pt-BR" sz="4000" b="1" dirty="0">
                <a:solidFill>
                  <a:srgbClr val="7030A0"/>
                </a:solidFill>
                <a:effectLst>
                  <a:outerShdw blurRad="38100" dist="38100" dir="2700000" algn="tl">
                    <a:srgbClr val="000000">
                      <a:alpha val="43137"/>
                    </a:srgbClr>
                  </a:outerShdw>
                </a:effectLst>
                <a:latin typeface="Berlin Sans FB Demi" panose="020E0802020502020306" pitchFamily="34" charset="0"/>
              </a:rPr>
              <a:t>Games</a:t>
            </a:r>
          </a:p>
          <a:p>
            <a:pPr marL="571500" indent="-571500">
              <a:buFont typeface="Wingdings" panose="05000000000000000000" pitchFamily="2" charset="2"/>
              <a:buChar char="ü"/>
            </a:pPr>
            <a:r>
              <a:rPr lang="pt-BR" sz="4000" b="1" dirty="0" err="1">
                <a:solidFill>
                  <a:srgbClr val="7030A0"/>
                </a:solidFill>
                <a:effectLst>
                  <a:outerShdw blurRad="38100" dist="38100" dir="2700000" algn="tl">
                    <a:srgbClr val="000000">
                      <a:alpha val="43137"/>
                    </a:srgbClr>
                  </a:outerShdw>
                </a:effectLst>
                <a:latin typeface="Berlin Sans FB Demi" panose="020E0802020502020306" pitchFamily="34" charset="0"/>
              </a:rPr>
              <a:t>Grammar</a:t>
            </a:r>
            <a:endParaRPr lang="pt-BR" sz="4000" b="1" dirty="0">
              <a:solidFill>
                <a:srgbClr val="7030A0"/>
              </a:solidFill>
              <a:effectLst>
                <a:outerShdw blurRad="38100" dist="38100" dir="2700000" algn="tl">
                  <a:srgbClr val="000000">
                    <a:alpha val="43137"/>
                  </a:srgbClr>
                </a:outerShdw>
              </a:effectLst>
              <a:latin typeface="Berlin Sans FB Demi" panose="020E0802020502020306" pitchFamily="34" charset="0"/>
            </a:endParaRPr>
          </a:p>
          <a:p>
            <a:pPr marL="571500" indent="-571500">
              <a:buFont typeface="Wingdings" panose="05000000000000000000" pitchFamily="2" charset="2"/>
              <a:buChar char="ü"/>
            </a:pPr>
            <a:r>
              <a:rPr lang="pt-BR" sz="4000" b="1" dirty="0">
                <a:solidFill>
                  <a:srgbClr val="FF0000"/>
                </a:solidFill>
                <a:effectLst>
                  <a:outerShdw blurRad="38100" dist="38100" dir="2700000" algn="tl">
                    <a:srgbClr val="000000">
                      <a:alpha val="43137"/>
                    </a:srgbClr>
                  </a:outerShdw>
                </a:effectLst>
                <a:latin typeface="Berlin Sans FB Demi" panose="020E0802020502020306" pitchFamily="34" charset="0"/>
              </a:rPr>
              <a:t>Reading</a:t>
            </a:r>
          </a:p>
          <a:p>
            <a:pPr marL="571500" indent="-571500">
              <a:buFont typeface="Wingdings" panose="05000000000000000000" pitchFamily="2" charset="2"/>
              <a:buChar char="ü"/>
            </a:pPr>
            <a:r>
              <a:rPr lang="pt-BR" sz="4000" b="1" dirty="0" err="1">
                <a:solidFill>
                  <a:srgbClr val="7030A0"/>
                </a:solidFill>
                <a:effectLst>
                  <a:outerShdw blurRad="38100" dist="38100" dir="2700000" algn="tl">
                    <a:srgbClr val="000000">
                      <a:alpha val="43137"/>
                    </a:srgbClr>
                  </a:outerShdw>
                </a:effectLst>
                <a:latin typeface="Berlin Sans FB Demi" panose="020E0802020502020306" pitchFamily="34" charset="0"/>
              </a:rPr>
              <a:t>Writing</a:t>
            </a:r>
            <a:endParaRPr lang="pt-BR" sz="4000" b="1" dirty="0">
              <a:solidFill>
                <a:srgbClr val="7030A0"/>
              </a:solidFill>
              <a:effectLst>
                <a:outerShdw blurRad="38100" dist="38100" dir="2700000" algn="tl">
                  <a:srgbClr val="000000">
                    <a:alpha val="43137"/>
                  </a:srgbClr>
                </a:outerShdw>
              </a:effectLst>
              <a:latin typeface="Berlin Sans FB Demi" panose="020E0802020502020306" pitchFamily="34" charset="0"/>
            </a:endParaRPr>
          </a:p>
          <a:p>
            <a:pPr marL="571500" indent="-571500">
              <a:buFont typeface="Wingdings" panose="05000000000000000000" pitchFamily="2" charset="2"/>
              <a:buChar char="ü"/>
            </a:pPr>
            <a:r>
              <a:rPr lang="pt-BR" sz="40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Speaking</a:t>
            </a:r>
            <a:endParaRPr lang="pt-BR" sz="4000" b="1" dirty="0">
              <a:solidFill>
                <a:srgbClr val="7030A0"/>
              </a:solidFill>
              <a:effectLst>
                <a:outerShdw blurRad="38100" dist="38100" dir="2700000" algn="tl">
                  <a:srgbClr val="000000">
                    <a:alpha val="43137"/>
                  </a:srgbClr>
                </a:outerShdw>
              </a:effectLst>
              <a:latin typeface="Berlin Sans FB Demi" panose="020E0802020502020306" pitchFamily="34" charset="0"/>
            </a:endParaRPr>
          </a:p>
        </p:txBody>
      </p:sp>
      <p:sp>
        <p:nvSpPr>
          <p:cNvPr id="4" name="Retângulo 3"/>
          <p:cNvSpPr/>
          <p:nvPr/>
        </p:nvSpPr>
        <p:spPr>
          <a:xfrm>
            <a:off x="5998843" y="211494"/>
            <a:ext cx="5687776" cy="861774"/>
          </a:xfrm>
          <a:prstGeom prst="rect">
            <a:avLst/>
          </a:prstGeom>
        </p:spPr>
        <p:txBody>
          <a:bodyPr wrap="none">
            <a:spAutoFit/>
          </a:bodyPr>
          <a:lstStyle/>
          <a:p>
            <a:r>
              <a:rPr lang="pt-BR" sz="5000" b="1" dirty="0" smtClean="0">
                <a:solidFill>
                  <a:srgbClr val="FF0000"/>
                </a:solidFill>
                <a:effectLst>
                  <a:outerShdw blurRad="38100" dist="38100" dir="2700000" algn="tl">
                    <a:srgbClr val="000000">
                      <a:alpha val="43137"/>
                    </a:srgbClr>
                  </a:outerShdw>
                </a:effectLst>
                <a:latin typeface="Berlin Sans FB Demi" panose="020E0802020502020306" pitchFamily="34" charset="0"/>
              </a:rPr>
              <a:t>Learning </a:t>
            </a:r>
            <a:r>
              <a:rPr lang="pt-BR" sz="5000" b="1" dirty="0" err="1" smtClean="0">
                <a:solidFill>
                  <a:srgbClr val="FF0000"/>
                </a:solidFill>
                <a:effectLst>
                  <a:outerShdw blurRad="38100" dist="38100" dir="2700000" algn="tl">
                    <a:srgbClr val="000000">
                      <a:alpha val="43137"/>
                    </a:srgbClr>
                  </a:outerShdw>
                </a:effectLst>
                <a:latin typeface="Berlin Sans FB Demi" panose="020E0802020502020306" pitchFamily="34" charset="0"/>
              </a:rPr>
              <a:t>Strategies</a:t>
            </a:r>
            <a:endParaRPr lang="pt-BR" sz="5000" b="1" dirty="0">
              <a:solidFill>
                <a:srgbClr val="FF0000"/>
              </a:solidFill>
              <a:effectLst>
                <a:outerShdw blurRad="38100" dist="38100" dir="2700000" algn="tl">
                  <a:srgbClr val="000000">
                    <a:alpha val="43137"/>
                  </a:srgbClr>
                </a:outerShdw>
              </a:effectLst>
              <a:latin typeface="Berlin Sans FB Demi" panose="020E0802020502020306" pitchFamily="34" charset="0"/>
            </a:endParaRPr>
          </a:p>
        </p:txBody>
      </p:sp>
      <p:pic>
        <p:nvPicPr>
          <p:cNvPr id="9" name="Image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038" y="0"/>
            <a:ext cx="1866614" cy="2737594"/>
          </a:xfrm>
          <a:prstGeom prst="rect">
            <a:avLst/>
          </a:prstGeom>
        </p:spPr>
      </p:pic>
    </p:spTree>
    <p:extLst>
      <p:ext uri="{BB962C8B-B14F-4D97-AF65-F5344CB8AC3E}">
        <p14:creationId xmlns:p14="http://schemas.microsoft.com/office/powerpoint/2010/main" val="154791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2053652" y="0"/>
            <a:ext cx="10138348" cy="2631490"/>
          </a:xfrm>
          <a:prstGeom prst="rect">
            <a:avLst/>
          </a:prstGeom>
        </p:spPr>
        <p:txBody>
          <a:bodyPr wrap="square">
            <a:spAutoFit/>
          </a:bodyPr>
          <a:lstStyle/>
          <a:p>
            <a:r>
              <a:rPr lang="pt-BR" sz="5500" b="1" dirty="0" smtClean="0">
                <a:solidFill>
                  <a:srgbClr val="FF0000"/>
                </a:solidFill>
                <a:effectLst>
                  <a:outerShdw blurRad="38100" dist="38100" dir="2700000" algn="tl">
                    <a:srgbClr val="000000">
                      <a:alpha val="43137"/>
                    </a:srgbClr>
                  </a:outerShdw>
                </a:effectLst>
                <a:latin typeface="Berlin Sans FB Demi" panose="020E0802020502020306" pitchFamily="34" charset="0"/>
              </a:rPr>
              <a:t>READING</a:t>
            </a:r>
          </a:p>
          <a:p>
            <a:r>
              <a:rPr lang="pt-BR" sz="55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How</a:t>
            </a:r>
            <a:r>
              <a:rPr lang="pt-BR" sz="55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 </a:t>
            </a:r>
            <a:r>
              <a:rPr lang="pt-BR" sz="55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to</a:t>
            </a:r>
            <a:r>
              <a:rPr lang="pt-BR" sz="55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 </a:t>
            </a:r>
            <a:r>
              <a:rPr lang="pt-BR" sz="55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learn</a:t>
            </a:r>
            <a:r>
              <a:rPr lang="pt-BR" sz="55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 </a:t>
            </a:r>
            <a:r>
              <a:rPr lang="pt-BR" sz="55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English</a:t>
            </a:r>
            <a:r>
              <a:rPr lang="pt-BR" sz="55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 </a:t>
            </a:r>
            <a:r>
              <a:rPr lang="pt-BR" sz="55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with</a:t>
            </a:r>
            <a:r>
              <a:rPr lang="pt-BR" sz="55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 Reading.</a:t>
            </a:r>
            <a:endParaRPr lang="pt-BR" sz="5500" b="1" dirty="0">
              <a:solidFill>
                <a:srgbClr val="7030A0"/>
              </a:solidFill>
              <a:effectLst>
                <a:outerShdw blurRad="38100" dist="38100" dir="2700000" algn="tl">
                  <a:srgbClr val="000000">
                    <a:alpha val="43137"/>
                  </a:srgbClr>
                </a:outerShdw>
              </a:effectLst>
              <a:latin typeface="Berlin Sans FB Demi" panose="020E0802020502020306" pitchFamily="34" charset="0"/>
            </a:endParaRPr>
          </a:p>
        </p:txBody>
      </p:sp>
      <p:pic>
        <p:nvPicPr>
          <p:cNvPr id="20482" name="Picture 2" descr="Resultado de imagem para rea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2062" y="2072640"/>
            <a:ext cx="6404138" cy="449580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038" y="0"/>
            <a:ext cx="1866614" cy="2737594"/>
          </a:xfrm>
          <a:prstGeom prst="rect">
            <a:avLst/>
          </a:prstGeom>
        </p:spPr>
      </p:pic>
    </p:spTree>
    <p:extLst>
      <p:ext uri="{BB962C8B-B14F-4D97-AF65-F5344CB8AC3E}">
        <p14:creationId xmlns:p14="http://schemas.microsoft.com/office/powerpoint/2010/main" val="28449539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Conteúdo 2"/>
          <p:cNvSpPr>
            <a:spLocks noGrp="1"/>
          </p:cNvSpPr>
          <p:nvPr>
            <p:ph idx="1"/>
          </p:nvPr>
        </p:nvSpPr>
        <p:spPr>
          <a:xfrm>
            <a:off x="2053652" y="2192764"/>
            <a:ext cx="9848788" cy="4482356"/>
          </a:xfrm>
        </p:spPr>
        <p:txBody>
          <a:bodyPr>
            <a:noAutofit/>
          </a:bodyPr>
          <a:lstStyle/>
          <a:p>
            <a:r>
              <a:rPr lang="en-US" sz="3200" dirty="0" err="1">
                <a:solidFill>
                  <a:srgbClr val="FF0000"/>
                </a:solidFill>
                <a:latin typeface="Bahnschrift Condensed" panose="020B0502040204020203" pitchFamily="34" charset="0"/>
              </a:rPr>
              <a:t>Vantagens</a:t>
            </a:r>
            <a:r>
              <a:rPr lang="en-US" sz="3200" dirty="0">
                <a:solidFill>
                  <a:srgbClr val="FF0000"/>
                </a:solidFill>
                <a:latin typeface="Bahnschrift Condensed" panose="020B0502040204020203" pitchFamily="34" charset="0"/>
              </a:rPr>
              <a:t> da </a:t>
            </a:r>
            <a:r>
              <a:rPr lang="en-US" sz="3200" dirty="0" err="1">
                <a:solidFill>
                  <a:srgbClr val="FF0000"/>
                </a:solidFill>
                <a:latin typeface="Bahnschrift Condensed" panose="020B0502040204020203" pitchFamily="34" charset="0"/>
              </a:rPr>
              <a:t>leitura</a:t>
            </a:r>
            <a:r>
              <a:rPr lang="en-US" sz="3200" dirty="0">
                <a:solidFill>
                  <a:srgbClr val="FF0000"/>
                </a:solidFill>
                <a:latin typeface="Bahnschrift Condensed" panose="020B0502040204020203" pitchFamily="34" charset="0"/>
              </a:rPr>
              <a:t> </a:t>
            </a:r>
            <a:r>
              <a:rPr lang="en-US" sz="3200" dirty="0" err="1">
                <a:solidFill>
                  <a:srgbClr val="FF0000"/>
                </a:solidFill>
                <a:latin typeface="Bahnschrift Condensed" panose="020B0502040204020203" pitchFamily="34" charset="0"/>
              </a:rPr>
              <a:t>em</a:t>
            </a:r>
            <a:r>
              <a:rPr lang="en-US" sz="3200" dirty="0">
                <a:solidFill>
                  <a:srgbClr val="FF0000"/>
                </a:solidFill>
                <a:latin typeface="Bahnschrift Condensed" panose="020B0502040204020203" pitchFamily="34" charset="0"/>
              </a:rPr>
              <a:t> </a:t>
            </a:r>
            <a:r>
              <a:rPr lang="en-US" sz="3200" dirty="0" err="1">
                <a:solidFill>
                  <a:srgbClr val="FF0000"/>
                </a:solidFill>
                <a:latin typeface="Bahnschrift Condensed" panose="020B0502040204020203" pitchFamily="34" charset="0"/>
              </a:rPr>
              <a:t>língua</a:t>
            </a:r>
            <a:r>
              <a:rPr lang="en-US" sz="3200" dirty="0">
                <a:solidFill>
                  <a:srgbClr val="FF0000"/>
                </a:solidFill>
                <a:latin typeface="Bahnschrift Condensed" panose="020B0502040204020203" pitchFamily="34" charset="0"/>
              </a:rPr>
              <a:t> </a:t>
            </a:r>
            <a:r>
              <a:rPr lang="en-US" sz="3200" dirty="0" err="1">
                <a:solidFill>
                  <a:srgbClr val="FF0000"/>
                </a:solidFill>
                <a:latin typeface="Bahnschrift Condensed" panose="020B0502040204020203" pitchFamily="34" charset="0"/>
              </a:rPr>
              <a:t>inglesa</a:t>
            </a:r>
            <a:r>
              <a:rPr lang="en-US" sz="3200" dirty="0">
                <a:solidFill>
                  <a:srgbClr val="FF0000"/>
                </a:solidFill>
                <a:latin typeface="Bahnschrift Condensed" panose="020B0502040204020203" pitchFamily="34" charset="0"/>
              </a:rPr>
              <a:t>:</a:t>
            </a:r>
          </a:p>
          <a:p>
            <a:r>
              <a:rPr lang="en-US" sz="3200" dirty="0" err="1">
                <a:solidFill>
                  <a:schemeClr val="tx1"/>
                </a:solidFill>
                <a:latin typeface="Bahnschrift Condensed" panose="020B0502040204020203" pitchFamily="34" charset="0"/>
              </a:rPr>
              <a:t>Aprender</a:t>
            </a:r>
            <a:r>
              <a:rPr lang="en-US" sz="3200" dirty="0">
                <a:solidFill>
                  <a:schemeClr val="tx1"/>
                </a:solidFill>
                <a:latin typeface="Bahnschrift Condensed" panose="020B0502040204020203" pitchFamily="34" charset="0"/>
              </a:rPr>
              <a:t> </a:t>
            </a:r>
            <a:r>
              <a:rPr lang="en-US" sz="3200" dirty="0" err="1" smtClean="0">
                <a:solidFill>
                  <a:schemeClr val="tx1"/>
                </a:solidFill>
                <a:latin typeface="Bahnschrift Condensed" panose="020B0502040204020203" pitchFamily="34" charset="0"/>
              </a:rPr>
              <a:t>vocabulário</a:t>
            </a:r>
            <a:r>
              <a:rPr lang="en-US" sz="3200" dirty="0" smtClean="0">
                <a:solidFill>
                  <a:schemeClr val="tx1"/>
                </a:solidFill>
                <a:latin typeface="Bahnschrift Condensed" panose="020B0502040204020203" pitchFamily="34" charset="0"/>
              </a:rPr>
              <a:t> </a:t>
            </a:r>
            <a:r>
              <a:rPr lang="en-US" sz="3200" dirty="0">
                <a:solidFill>
                  <a:schemeClr val="tx1"/>
                </a:solidFill>
                <a:latin typeface="Bahnschrift Condensed" panose="020B0502040204020203" pitchFamily="34" charset="0"/>
              </a:rPr>
              <a:t>novo </a:t>
            </a:r>
            <a:r>
              <a:rPr lang="en-US" sz="3200" dirty="0" err="1">
                <a:solidFill>
                  <a:schemeClr val="tx1"/>
                </a:solidFill>
                <a:latin typeface="Bahnschrift Condensed" panose="020B0502040204020203" pitchFamily="34" charset="0"/>
              </a:rPr>
              <a:t>em</a:t>
            </a:r>
            <a:r>
              <a:rPr lang="en-US" sz="3200" dirty="0">
                <a:solidFill>
                  <a:schemeClr val="tx1"/>
                </a:solidFill>
                <a:latin typeface="Bahnschrift Condensed" panose="020B0502040204020203" pitchFamily="34" charset="0"/>
              </a:rPr>
              <a:t> </a:t>
            </a:r>
            <a:r>
              <a:rPr lang="en-US" sz="3200" dirty="0" err="1">
                <a:solidFill>
                  <a:schemeClr val="tx1"/>
                </a:solidFill>
                <a:latin typeface="Bahnschrift Condensed" panose="020B0502040204020203" pitchFamily="34" charset="0"/>
              </a:rPr>
              <a:t>contexto</a:t>
            </a:r>
            <a:r>
              <a:rPr lang="en-US" sz="3200" dirty="0">
                <a:solidFill>
                  <a:schemeClr val="tx1"/>
                </a:solidFill>
                <a:latin typeface="Bahnschrift Condensed" panose="020B0502040204020203" pitchFamily="34" charset="0"/>
              </a:rPr>
              <a:t>;</a:t>
            </a:r>
          </a:p>
          <a:p>
            <a:r>
              <a:rPr lang="en-US" sz="3200" dirty="0">
                <a:solidFill>
                  <a:schemeClr val="tx1"/>
                </a:solidFill>
                <a:latin typeface="Bahnschrift Condensed" panose="020B0502040204020203" pitchFamily="34" charset="0"/>
              </a:rPr>
              <a:t>É um </a:t>
            </a:r>
            <a:r>
              <a:rPr lang="en-US" sz="3200" dirty="0" err="1">
                <a:solidFill>
                  <a:schemeClr val="tx1"/>
                </a:solidFill>
                <a:latin typeface="Bahnschrift Condensed" panose="020B0502040204020203" pitchFamily="34" charset="0"/>
              </a:rPr>
              <a:t>modelo</a:t>
            </a:r>
            <a:r>
              <a:rPr lang="en-US" sz="3200" dirty="0">
                <a:solidFill>
                  <a:schemeClr val="tx1"/>
                </a:solidFill>
                <a:latin typeface="Bahnschrift Condensed" panose="020B0502040204020203" pitchFamily="34" charset="0"/>
              </a:rPr>
              <a:t> para </a:t>
            </a:r>
            <a:r>
              <a:rPr lang="en-US" sz="3200" dirty="0" err="1">
                <a:solidFill>
                  <a:schemeClr val="tx1"/>
                </a:solidFill>
                <a:latin typeface="Bahnschrift Condensed" panose="020B0502040204020203" pitchFamily="34" charset="0"/>
              </a:rPr>
              <a:t>sua</a:t>
            </a:r>
            <a:r>
              <a:rPr lang="en-US" sz="3200" dirty="0">
                <a:solidFill>
                  <a:schemeClr val="tx1"/>
                </a:solidFill>
                <a:latin typeface="Bahnschrift Condensed" panose="020B0502040204020203" pitchFamily="34" charset="0"/>
              </a:rPr>
              <a:t> </a:t>
            </a:r>
            <a:r>
              <a:rPr lang="en-US" sz="3200" dirty="0" err="1">
                <a:solidFill>
                  <a:schemeClr val="tx1"/>
                </a:solidFill>
                <a:latin typeface="Bahnschrift Condensed" panose="020B0502040204020203" pitchFamily="34" charset="0"/>
              </a:rPr>
              <a:t>escrita</a:t>
            </a:r>
            <a:r>
              <a:rPr lang="en-US" sz="3200" dirty="0">
                <a:solidFill>
                  <a:schemeClr val="tx1"/>
                </a:solidFill>
                <a:latin typeface="Bahnschrift Condensed" panose="020B0502040204020203" pitchFamily="34" charset="0"/>
              </a:rPr>
              <a:t>;</a:t>
            </a:r>
          </a:p>
          <a:p>
            <a:r>
              <a:rPr lang="en-US" sz="3200" dirty="0" err="1">
                <a:solidFill>
                  <a:schemeClr val="tx1"/>
                </a:solidFill>
                <a:latin typeface="Bahnschrift Condensed" panose="020B0502040204020203" pitchFamily="34" charset="0"/>
              </a:rPr>
              <a:t>Aprender</a:t>
            </a:r>
            <a:r>
              <a:rPr lang="en-US" sz="3200" dirty="0">
                <a:solidFill>
                  <a:schemeClr val="tx1"/>
                </a:solidFill>
                <a:latin typeface="Bahnschrift Condensed" panose="020B0502040204020203" pitchFamily="34" charset="0"/>
              </a:rPr>
              <a:t> </a:t>
            </a:r>
            <a:r>
              <a:rPr lang="en-US" sz="3200" dirty="0" err="1">
                <a:solidFill>
                  <a:schemeClr val="tx1"/>
                </a:solidFill>
                <a:latin typeface="Bahnschrift Condensed" panose="020B0502040204020203" pitchFamily="34" charset="0"/>
              </a:rPr>
              <a:t>estruturas</a:t>
            </a:r>
            <a:r>
              <a:rPr lang="en-US" sz="3200" dirty="0">
                <a:solidFill>
                  <a:schemeClr val="tx1"/>
                </a:solidFill>
                <a:latin typeface="Bahnschrift Condensed" panose="020B0502040204020203" pitchFamily="34" charset="0"/>
              </a:rPr>
              <a:t> </a:t>
            </a:r>
            <a:r>
              <a:rPr lang="en-US" sz="3200" dirty="0" err="1">
                <a:solidFill>
                  <a:schemeClr val="tx1"/>
                </a:solidFill>
                <a:latin typeface="Bahnschrift Condensed" panose="020B0502040204020203" pitchFamily="34" charset="0"/>
              </a:rPr>
              <a:t>corretas</a:t>
            </a:r>
            <a:r>
              <a:rPr lang="en-US" sz="3200" dirty="0">
                <a:solidFill>
                  <a:schemeClr val="tx1"/>
                </a:solidFill>
                <a:latin typeface="Bahnschrift Condensed" panose="020B0502040204020203" pitchFamily="34" charset="0"/>
              </a:rPr>
              <a:t> </a:t>
            </a:r>
            <a:r>
              <a:rPr lang="en-US" sz="3200" dirty="0" err="1">
                <a:solidFill>
                  <a:schemeClr val="tx1"/>
                </a:solidFill>
                <a:latin typeface="Bahnschrift Condensed" panose="020B0502040204020203" pitchFamily="34" charset="0"/>
              </a:rPr>
              <a:t>em</a:t>
            </a:r>
            <a:r>
              <a:rPr lang="en-US" sz="3200" dirty="0">
                <a:solidFill>
                  <a:schemeClr val="tx1"/>
                </a:solidFill>
                <a:latin typeface="Bahnschrift Condensed" panose="020B0502040204020203" pitchFamily="34" charset="0"/>
              </a:rPr>
              <a:t> </a:t>
            </a:r>
            <a:r>
              <a:rPr lang="en-US" sz="3200" dirty="0" err="1">
                <a:solidFill>
                  <a:schemeClr val="tx1"/>
                </a:solidFill>
                <a:latin typeface="Bahnschrift Condensed" panose="020B0502040204020203" pitchFamily="34" charset="0"/>
              </a:rPr>
              <a:t>inglês</a:t>
            </a:r>
            <a:r>
              <a:rPr lang="en-US" sz="3200" dirty="0">
                <a:solidFill>
                  <a:schemeClr val="tx1"/>
                </a:solidFill>
                <a:latin typeface="Bahnschrift Condensed" panose="020B0502040204020203" pitchFamily="34" charset="0"/>
              </a:rPr>
              <a:t>;</a:t>
            </a:r>
          </a:p>
          <a:p>
            <a:r>
              <a:rPr lang="en-US" sz="3200" dirty="0" err="1">
                <a:solidFill>
                  <a:schemeClr val="tx1"/>
                </a:solidFill>
                <a:latin typeface="Bahnschrift Condensed" panose="020B0502040204020203" pitchFamily="34" charset="0"/>
              </a:rPr>
              <a:t>Aprender</a:t>
            </a:r>
            <a:r>
              <a:rPr lang="en-US" sz="3200" dirty="0">
                <a:solidFill>
                  <a:schemeClr val="tx1"/>
                </a:solidFill>
                <a:latin typeface="Bahnschrift Condensed" panose="020B0502040204020203" pitchFamily="34" charset="0"/>
              </a:rPr>
              <a:t> no </a:t>
            </a:r>
            <a:r>
              <a:rPr lang="en-US" sz="3200" dirty="0" err="1">
                <a:solidFill>
                  <a:schemeClr val="tx1"/>
                </a:solidFill>
                <a:latin typeface="Bahnschrift Condensed" panose="020B0502040204020203" pitchFamily="34" charset="0"/>
              </a:rPr>
              <a:t>seu</a:t>
            </a:r>
            <a:r>
              <a:rPr lang="en-US" sz="3200" dirty="0">
                <a:solidFill>
                  <a:schemeClr val="tx1"/>
                </a:solidFill>
                <a:latin typeface="Bahnschrift Condensed" panose="020B0502040204020203" pitchFamily="34" charset="0"/>
              </a:rPr>
              <a:t> </a:t>
            </a:r>
            <a:r>
              <a:rPr lang="en-US" sz="3200" dirty="0" err="1">
                <a:solidFill>
                  <a:schemeClr val="tx1"/>
                </a:solidFill>
                <a:latin typeface="Bahnschrift Condensed" panose="020B0502040204020203" pitchFamily="34" charset="0"/>
              </a:rPr>
              <a:t>próprio</a:t>
            </a:r>
            <a:r>
              <a:rPr lang="en-US" sz="3200" dirty="0">
                <a:solidFill>
                  <a:schemeClr val="tx1"/>
                </a:solidFill>
                <a:latin typeface="Bahnschrift Condensed" panose="020B0502040204020203" pitchFamily="34" charset="0"/>
              </a:rPr>
              <a:t> </a:t>
            </a:r>
            <a:r>
              <a:rPr lang="en-US" sz="3200" dirty="0" err="1">
                <a:solidFill>
                  <a:schemeClr val="tx1"/>
                </a:solidFill>
                <a:latin typeface="Bahnschrift Condensed" panose="020B0502040204020203" pitchFamily="34" charset="0"/>
              </a:rPr>
              <a:t>ritmo</a:t>
            </a:r>
            <a:r>
              <a:rPr lang="en-US" sz="3200" dirty="0">
                <a:solidFill>
                  <a:schemeClr val="tx1"/>
                </a:solidFill>
                <a:latin typeface="Bahnschrift Condensed" panose="020B0502040204020203" pitchFamily="34" charset="0"/>
              </a:rPr>
              <a:t> (</a:t>
            </a:r>
            <a:r>
              <a:rPr lang="en-US" sz="3200" dirty="0" err="1">
                <a:solidFill>
                  <a:schemeClr val="tx1"/>
                </a:solidFill>
                <a:latin typeface="Bahnschrift Condensed" panose="020B0502040204020203" pitchFamily="34" charset="0"/>
              </a:rPr>
              <a:t>sem</a:t>
            </a:r>
            <a:r>
              <a:rPr lang="en-US" sz="3200" dirty="0">
                <a:solidFill>
                  <a:schemeClr val="tx1"/>
                </a:solidFill>
                <a:latin typeface="Bahnschrift Condensed" panose="020B0502040204020203" pitchFamily="34" charset="0"/>
              </a:rPr>
              <a:t> </a:t>
            </a:r>
            <a:r>
              <a:rPr lang="en-US" sz="3200" dirty="0" err="1">
                <a:solidFill>
                  <a:schemeClr val="tx1"/>
                </a:solidFill>
                <a:latin typeface="Bahnschrift Condensed" panose="020B0502040204020203" pitchFamily="34" charset="0"/>
              </a:rPr>
              <a:t>pressa</a:t>
            </a:r>
            <a:r>
              <a:rPr lang="en-US" sz="3200" dirty="0">
                <a:solidFill>
                  <a:schemeClr val="tx1"/>
                </a:solidFill>
                <a:latin typeface="Bahnschrift Condensed" panose="020B0502040204020203" pitchFamily="34" charset="0"/>
              </a:rPr>
              <a:t>);</a:t>
            </a:r>
          </a:p>
          <a:p>
            <a:r>
              <a:rPr lang="en-US" sz="3200" dirty="0" err="1">
                <a:solidFill>
                  <a:schemeClr val="tx1"/>
                </a:solidFill>
                <a:latin typeface="Bahnschrift Condensed" panose="020B0502040204020203" pitchFamily="34" charset="0"/>
              </a:rPr>
              <a:t>Trabalhar</a:t>
            </a:r>
            <a:r>
              <a:rPr lang="en-US" sz="3200" dirty="0">
                <a:solidFill>
                  <a:schemeClr val="tx1"/>
                </a:solidFill>
                <a:latin typeface="Bahnschrift Condensed" panose="020B0502040204020203" pitchFamily="34" charset="0"/>
              </a:rPr>
              <a:t> com </a:t>
            </a:r>
            <a:r>
              <a:rPr lang="en-US" sz="3200" dirty="0" err="1">
                <a:solidFill>
                  <a:schemeClr val="tx1"/>
                </a:solidFill>
                <a:latin typeface="Bahnschrift Condensed" panose="020B0502040204020203" pitchFamily="34" charset="0"/>
              </a:rPr>
              <a:t>gosto</a:t>
            </a:r>
            <a:r>
              <a:rPr lang="en-US" sz="3200" dirty="0">
                <a:solidFill>
                  <a:schemeClr val="tx1"/>
                </a:solidFill>
                <a:latin typeface="Bahnschrift Condensed" panose="020B0502040204020203" pitchFamily="34" charset="0"/>
              </a:rPr>
              <a:t> </a:t>
            </a:r>
            <a:r>
              <a:rPr lang="en-US" sz="3200" dirty="0" err="1">
                <a:solidFill>
                  <a:schemeClr val="tx1"/>
                </a:solidFill>
                <a:latin typeface="Bahnschrift Condensed" panose="020B0502040204020203" pitchFamily="34" charset="0"/>
              </a:rPr>
              <a:t>pessoal</a:t>
            </a:r>
            <a:r>
              <a:rPr lang="en-US" sz="3200" dirty="0">
                <a:solidFill>
                  <a:schemeClr val="tx1"/>
                </a:solidFill>
                <a:latin typeface="Bahnschrift Condensed" panose="020B0502040204020203" pitchFamily="34" charset="0"/>
              </a:rPr>
              <a:t> (</a:t>
            </a:r>
            <a:r>
              <a:rPr lang="en-US" sz="3200" dirty="0" err="1">
                <a:solidFill>
                  <a:schemeClr val="tx1"/>
                </a:solidFill>
                <a:latin typeface="Bahnschrift Condensed" panose="020B0502040204020203" pitchFamily="34" charset="0"/>
              </a:rPr>
              <a:t>você</a:t>
            </a:r>
            <a:r>
              <a:rPr lang="en-US" sz="3200" dirty="0">
                <a:solidFill>
                  <a:schemeClr val="tx1"/>
                </a:solidFill>
                <a:latin typeface="Bahnschrift Condensed" panose="020B0502040204020203" pitchFamily="34" charset="0"/>
              </a:rPr>
              <a:t> </a:t>
            </a:r>
            <a:r>
              <a:rPr lang="en-US" sz="3200" dirty="0" err="1">
                <a:solidFill>
                  <a:schemeClr val="tx1"/>
                </a:solidFill>
                <a:latin typeface="Bahnschrift Condensed" panose="020B0502040204020203" pitchFamily="34" charset="0"/>
              </a:rPr>
              <a:t>que</a:t>
            </a:r>
            <a:r>
              <a:rPr lang="en-US" sz="3200" dirty="0">
                <a:solidFill>
                  <a:schemeClr val="tx1"/>
                </a:solidFill>
                <a:latin typeface="Bahnschrift Condensed" panose="020B0502040204020203" pitchFamily="34" charset="0"/>
              </a:rPr>
              <a:t> </a:t>
            </a:r>
            <a:r>
              <a:rPr lang="en-US" sz="3200" dirty="0" err="1">
                <a:solidFill>
                  <a:schemeClr val="tx1"/>
                </a:solidFill>
                <a:latin typeface="Bahnschrift Condensed" panose="020B0502040204020203" pitchFamily="34" charset="0"/>
              </a:rPr>
              <a:t>escolhe</a:t>
            </a:r>
            <a:r>
              <a:rPr lang="en-US" sz="3200" dirty="0">
                <a:solidFill>
                  <a:schemeClr val="tx1"/>
                </a:solidFill>
                <a:latin typeface="Bahnschrift Condensed" panose="020B0502040204020203" pitchFamily="34" charset="0"/>
              </a:rPr>
              <a:t> </a:t>
            </a:r>
            <a:r>
              <a:rPr lang="en-US" sz="3200" dirty="0" err="1">
                <a:solidFill>
                  <a:schemeClr val="tx1"/>
                </a:solidFill>
                <a:latin typeface="Bahnschrift Condensed" panose="020B0502040204020203" pitchFamily="34" charset="0"/>
              </a:rPr>
              <a:t>seu</a:t>
            </a:r>
            <a:r>
              <a:rPr lang="en-US" sz="3200" dirty="0">
                <a:solidFill>
                  <a:schemeClr val="tx1"/>
                </a:solidFill>
                <a:latin typeface="Bahnschrift Condensed" panose="020B0502040204020203" pitchFamily="34" charset="0"/>
              </a:rPr>
              <a:t> </a:t>
            </a:r>
            <a:r>
              <a:rPr lang="en-US" sz="3200" dirty="0" err="1">
                <a:solidFill>
                  <a:schemeClr val="tx1"/>
                </a:solidFill>
                <a:latin typeface="Bahnschrift Condensed" panose="020B0502040204020203" pitchFamily="34" charset="0"/>
              </a:rPr>
              <a:t>texto</a:t>
            </a:r>
            <a:r>
              <a:rPr lang="en-US" sz="3200" dirty="0">
                <a:solidFill>
                  <a:schemeClr val="tx1"/>
                </a:solidFill>
                <a:latin typeface="Bahnschrift Condensed" panose="020B0502040204020203" pitchFamily="34" charset="0"/>
              </a:rPr>
              <a:t> e </a:t>
            </a:r>
            <a:r>
              <a:rPr lang="en-US" sz="3200" dirty="0" err="1">
                <a:solidFill>
                  <a:schemeClr val="tx1"/>
                </a:solidFill>
                <a:latin typeface="Bahnschrift Condensed" panose="020B0502040204020203" pitchFamily="34" charset="0"/>
              </a:rPr>
              <a:t>seu</a:t>
            </a:r>
            <a:r>
              <a:rPr lang="en-US" sz="3200" dirty="0">
                <a:solidFill>
                  <a:schemeClr val="tx1"/>
                </a:solidFill>
                <a:latin typeface="Bahnschrift Condensed" panose="020B0502040204020203" pitchFamily="34" charset="0"/>
              </a:rPr>
              <a:t> </a:t>
            </a:r>
            <a:r>
              <a:rPr lang="en-US" sz="3200" dirty="0" err="1">
                <a:solidFill>
                  <a:schemeClr val="tx1"/>
                </a:solidFill>
                <a:latin typeface="Bahnschrift Condensed" panose="020B0502040204020203" pitchFamily="34" charset="0"/>
              </a:rPr>
              <a:t>livro</a:t>
            </a:r>
            <a:r>
              <a:rPr lang="en-US" sz="3200" dirty="0">
                <a:solidFill>
                  <a:schemeClr val="tx1"/>
                </a:solidFill>
                <a:latin typeface="Bahnschrift Condensed" panose="020B0502040204020203" pitchFamily="34" charset="0"/>
              </a:rPr>
              <a:t> de forma </a:t>
            </a:r>
            <a:r>
              <a:rPr lang="en-US" sz="3200" dirty="0" err="1">
                <a:solidFill>
                  <a:schemeClr val="tx1"/>
                </a:solidFill>
                <a:latin typeface="Bahnschrift Condensed" panose="020B0502040204020203" pitchFamily="34" charset="0"/>
              </a:rPr>
              <a:t>autônoma</a:t>
            </a:r>
            <a:r>
              <a:rPr lang="en-US" sz="3200" dirty="0">
                <a:solidFill>
                  <a:schemeClr val="tx1"/>
                </a:solidFill>
                <a:latin typeface="Bahnschrift Condensed" panose="020B0502040204020203" pitchFamily="34" charset="0"/>
              </a:rPr>
              <a:t>).</a:t>
            </a:r>
          </a:p>
          <a:p>
            <a:endParaRPr lang="en-US" sz="3000" dirty="0">
              <a:solidFill>
                <a:schemeClr val="tx1"/>
              </a:solidFill>
              <a:latin typeface="Andalus" panose="02020603050405020304" pitchFamily="18" charset="-78"/>
              <a:cs typeface="Andalus" panose="02020603050405020304" pitchFamily="18" charset="-78"/>
            </a:endParaRPr>
          </a:p>
          <a:p>
            <a:endParaRPr lang="en-US" sz="3000" dirty="0">
              <a:solidFill>
                <a:schemeClr val="tx1"/>
              </a:solidFill>
              <a:latin typeface="Andalus" panose="02020603050405020304" pitchFamily="18" charset="-78"/>
              <a:cs typeface="Andalus" panose="02020603050405020304" pitchFamily="18" charset="-78"/>
            </a:endParaRPr>
          </a:p>
        </p:txBody>
      </p:sp>
      <p:sp>
        <p:nvSpPr>
          <p:cNvPr id="6" name="Retângulo 5"/>
          <p:cNvSpPr/>
          <p:nvPr/>
        </p:nvSpPr>
        <p:spPr>
          <a:xfrm>
            <a:off x="2299716" y="407660"/>
            <a:ext cx="9602724" cy="1785104"/>
          </a:xfrm>
          <a:prstGeom prst="rect">
            <a:avLst/>
          </a:prstGeom>
        </p:spPr>
        <p:txBody>
          <a:bodyPr wrap="square">
            <a:spAutoFit/>
          </a:bodyPr>
          <a:lstStyle/>
          <a:p>
            <a:r>
              <a:rPr lang="pt-BR" sz="55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How</a:t>
            </a:r>
            <a:r>
              <a:rPr lang="pt-BR" sz="55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 </a:t>
            </a:r>
            <a:r>
              <a:rPr lang="pt-BR" sz="55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to</a:t>
            </a:r>
            <a:r>
              <a:rPr lang="pt-BR" sz="55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 </a:t>
            </a:r>
            <a:r>
              <a:rPr lang="pt-BR" sz="55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learn</a:t>
            </a:r>
            <a:r>
              <a:rPr lang="pt-BR" sz="55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 </a:t>
            </a:r>
            <a:r>
              <a:rPr lang="pt-BR" sz="55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English</a:t>
            </a:r>
            <a:r>
              <a:rPr lang="pt-BR" sz="55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 </a:t>
            </a:r>
            <a:r>
              <a:rPr lang="pt-BR" sz="55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with</a:t>
            </a:r>
            <a:r>
              <a:rPr lang="pt-BR" sz="55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 Reading.</a:t>
            </a:r>
            <a:endParaRPr lang="pt-BR" sz="5500" b="1" dirty="0">
              <a:solidFill>
                <a:srgbClr val="7030A0"/>
              </a:solidFill>
              <a:effectLst>
                <a:outerShdw blurRad="38100" dist="38100" dir="2700000" algn="tl">
                  <a:srgbClr val="000000">
                    <a:alpha val="43137"/>
                  </a:srgbClr>
                </a:outerShdw>
              </a:effectLst>
              <a:latin typeface="Berlin Sans FB Demi" panose="020E0802020502020306" pitchFamily="34" charset="0"/>
            </a:endParaRPr>
          </a:p>
        </p:txBody>
      </p:sp>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038" y="0"/>
            <a:ext cx="1866614" cy="2737594"/>
          </a:xfrm>
          <a:prstGeom prst="rect">
            <a:avLst/>
          </a:prstGeom>
        </p:spPr>
      </p:pic>
    </p:spTree>
    <p:extLst>
      <p:ext uri="{BB962C8B-B14F-4D97-AF65-F5344CB8AC3E}">
        <p14:creationId xmlns:p14="http://schemas.microsoft.com/office/powerpoint/2010/main" val="35601109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2"/>
          <p:cNvSpPr txBox="1">
            <a:spLocks/>
          </p:cNvSpPr>
          <p:nvPr/>
        </p:nvSpPr>
        <p:spPr>
          <a:xfrm>
            <a:off x="2168929" y="1785104"/>
            <a:ext cx="9803130" cy="475488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spcBef>
                <a:spcPts val="0"/>
              </a:spcBef>
            </a:pPr>
            <a:r>
              <a:rPr lang="en-US" sz="2800" dirty="0" err="1">
                <a:solidFill>
                  <a:schemeClr val="tx1"/>
                </a:solidFill>
                <a:latin typeface="Bahnschrift Condensed" panose="020B0502040204020203" pitchFamily="34" charset="0"/>
              </a:rPr>
              <a:t>Dicas</a:t>
            </a:r>
            <a:r>
              <a:rPr lang="en-US" sz="2800" dirty="0">
                <a:solidFill>
                  <a:schemeClr val="tx1"/>
                </a:solidFill>
                <a:latin typeface="Bahnschrift Condensed" panose="020B0502040204020203" pitchFamily="34" charset="0"/>
              </a:rPr>
              <a:t> de </a:t>
            </a:r>
            <a:r>
              <a:rPr lang="en-US" sz="2800" dirty="0" err="1">
                <a:solidFill>
                  <a:schemeClr val="tx1"/>
                </a:solidFill>
                <a:latin typeface="Bahnschrift Condensed" panose="020B0502040204020203" pitchFamily="34" charset="0"/>
              </a:rPr>
              <a:t>leitura</a:t>
            </a:r>
            <a:r>
              <a:rPr lang="en-US" sz="2800" dirty="0">
                <a:solidFill>
                  <a:schemeClr val="tx1"/>
                </a:solidFill>
                <a:latin typeface="Bahnschrift Condensed" panose="020B0502040204020203" pitchFamily="34" charset="0"/>
              </a:rPr>
              <a:t> </a:t>
            </a:r>
            <a:r>
              <a:rPr lang="en-US" sz="2800" dirty="0" err="1">
                <a:solidFill>
                  <a:schemeClr val="tx1"/>
                </a:solidFill>
                <a:latin typeface="Bahnschrift Condensed" panose="020B0502040204020203" pitchFamily="34" charset="0"/>
              </a:rPr>
              <a:t>em</a:t>
            </a:r>
            <a:r>
              <a:rPr lang="en-US" sz="2800" dirty="0">
                <a:solidFill>
                  <a:schemeClr val="tx1"/>
                </a:solidFill>
                <a:latin typeface="Bahnschrift Condensed" panose="020B0502040204020203" pitchFamily="34" charset="0"/>
              </a:rPr>
              <a:t> </a:t>
            </a:r>
            <a:r>
              <a:rPr lang="en-US" sz="2800" dirty="0" err="1">
                <a:solidFill>
                  <a:schemeClr val="tx1"/>
                </a:solidFill>
                <a:latin typeface="Bahnschrift Condensed" panose="020B0502040204020203" pitchFamily="34" charset="0"/>
              </a:rPr>
              <a:t>língua</a:t>
            </a:r>
            <a:r>
              <a:rPr lang="en-US" sz="2800" dirty="0">
                <a:solidFill>
                  <a:schemeClr val="tx1"/>
                </a:solidFill>
                <a:latin typeface="Bahnschrift Condensed" panose="020B0502040204020203" pitchFamily="34" charset="0"/>
              </a:rPr>
              <a:t> </a:t>
            </a:r>
            <a:r>
              <a:rPr lang="en-US" sz="2800" dirty="0" err="1">
                <a:solidFill>
                  <a:schemeClr val="tx1"/>
                </a:solidFill>
                <a:latin typeface="Bahnschrift Condensed" panose="020B0502040204020203" pitchFamily="34" charset="0"/>
              </a:rPr>
              <a:t>inglesa</a:t>
            </a:r>
            <a:r>
              <a:rPr lang="en-US" sz="2800" dirty="0">
                <a:solidFill>
                  <a:schemeClr val="tx1"/>
                </a:solidFill>
                <a:latin typeface="Bahnschrift Condensed" panose="020B0502040204020203" pitchFamily="34" charset="0"/>
              </a:rPr>
              <a:t>:</a:t>
            </a:r>
          </a:p>
          <a:p>
            <a:pPr>
              <a:spcBef>
                <a:spcPts val="0"/>
              </a:spcBef>
            </a:pPr>
            <a:r>
              <a:rPr lang="en-US" sz="2800" dirty="0" err="1">
                <a:solidFill>
                  <a:schemeClr val="tx1"/>
                </a:solidFill>
                <a:latin typeface="Bahnschrift Condensed" panose="020B0502040204020203" pitchFamily="34" charset="0"/>
              </a:rPr>
              <a:t>Escolha</a:t>
            </a:r>
            <a:r>
              <a:rPr lang="en-US" sz="2800" dirty="0">
                <a:solidFill>
                  <a:schemeClr val="tx1"/>
                </a:solidFill>
                <a:latin typeface="Bahnschrift Condensed" panose="020B0502040204020203" pitchFamily="34" charset="0"/>
              </a:rPr>
              <a:t> um </a:t>
            </a:r>
            <a:r>
              <a:rPr lang="en-US" sz="2800" dirty="0" err="1">
                <a:solidFill>
                  <a:schemeClr val="tx1"/>
                </a:solidFill>
                <a:latin typeface="Bahnschrift Condensed" panose="020B0502040204020203" pitchFamily="34" charset="0"/>
              </a:rPr>
              <a:t>texto</a:t>
            </a:r>
            <a:r>
              <a:rPr lang="en-US" sz="2800" dirty="0">
                <a:solidFill>
                  <a:schemeClr val="tx1"/>
                </a:solidFill>
                <a:latin typeface="Bahnschrift Condensed" panose="020B0502040204020203" pitchFamily="34" charset="0"/>
              </a:rPr>
              <a:t> do </a:t>
            </a:r>
            <a:r>
              <a:rPr lang="en-US" sz="2800" dirty="0" err="1">
                <a:solidFill>
                  <a:schemeClr val="tx1"/>
                </a:solidFill>
                <a:latin typeface="Bahnschrift Condensed" panose="020B0502040204020203" pitchFamily="34" charset="0"/>
              </a:rPr>
              <a:t>seu</a:t>
            </a:r>
            <a:r>
              <a:rPr lang="en-US" sz="2800" dirty="0">
                <a:solidFill>
                  <a:schemeClr val="tx1"/>
                </a:solidFill>
                <a:latin typeface="Bahnschrift Condensed" panose="020B0502040204020203" pitchFamily="34" charset="0"/>
              </a:rPr>
              <a:t> </a:t>
            </a:r>
            <a:r>
              <a:rPr lang="en-US" sz="2800" dirty="0" err="1">
                <a:solidFill>
                  <a:schemeClr val="tx1"/>
                </a:solidFill>
                <a:latin typeface="Bahnschrift Condensed" panose="020B0502040204020203" pitchFamily="34" charset="0"/>
              </a:rPr>
              <a:t>nível</a:t>
            </a:r>
            <a:r>
              <a:rPr lang="en-US" sz="2800" dirty="0">
                <a:solidFill>
                  <a:schemeClr val="tx1"/>
                </a:solidFill>
                <a:latin typeface="Bahnschrift Condensed" panose="020B0502040204020203" pitchFamily="34" charset="0"/>
              </a:rPr>
              <a:t> (</a:t>
            </a:r>
            <a:r>
              <a:rPr lang="en-US" sz="2800" dirty="0" err="1">
                <a:solidFill>
                  <a:schemeClr val="tx1"/>
                </a:solidFill>
                <a:latin typeface="Bahnschrift Condensed" panose="020B0502040204020203" pitchFamily="34" charset="0"/>
              </a:rPr>
              <a:t>básico</a:t>
            </a:r>
            <a:r>
              <a:rPr lang="en-US" sz="2800" dirty="0">
                <a:solidFill>
                  <a:schemeClr val="tx1"/>
                </a:solidFill>
                <a:latin typeface="Bahnschrift Condensed" panose="020B0502040204020203" pitchFamily="34" charset="0"/>
              </a:rPr>
              <a:t>, </a:t>
            </a:r>
            <a:r>
              <a:rPr lang="en-US" sz="2800" dirty="0" err="1">
                <a:solidFill>
                  <a:schemeClr val="tx1"/>
                </a:solidFill>
                <a:latin typeface="Bahnschrift Condensed" panose="020B0502040204020203" pitchFamily="34" charset="0"/>
              </a:rPr>
              <a:t>intermediário</a:t>
            </a:r>
            <a:r>
              <a:rPr lang="en-US" sz="2800" dirty="0">
                <a:solidFill>
                  <a:schemeClr val="tx1"/>
                </a:solidFill>
                <a:latin typeface="Bahnschrift Condensed" panose="020B0502040204020203" pitchFamily="34" charset="0"/>
              </a:rPr>
              <a:t>, </a:t>
            </a:r>
            <a:r>
              <a:rPr lang="en-US" sz="2800" dirty="0" err="1">
                <a:solidFill>
                  <a:schemeClr val="tx1"/>
                </a:solidFill>
                <a:latin typeface="Bahnschrift Condensed" panose="020B0502040204020203" pitchFamily="34" charset="0"/>
              </a:rPr>
              <a:t>avaçado</a:t>
            </a:r>
            <a:r>
              <a:rPr lang="en-US" sz="2800" dirty="0">
                <a:solidFill>
                  <a:schemeClr val="tx1"/>
                </a:solidFill>
                <a:latin typeface="Bahnschrift Condensed" panose="020B0502040204020203" pitchFamily="34" charset="0"/>
              </a:rPr>
              <a:t>);</a:t>
            </a:r>
          </a:p>
          <a:p>
            <a:pPr>
              <a:spcBef>
                <a:spcPts val="0"/>
              </a:spcBef>
            </a:pPr>
            <a:r>
              <a:rPr lang="en-US" sz="2800" dirty="0">
                <a:solidFill>
                  <a:schemeClr val="tx1"/>
                </a:solidFill>
                <a:latin typeface="Bahnschrift Condensed" panose="020B0502040204020203" pitchFamily="34" charset="0"/>
              </a:rPr>
              <a:t>Tome nota de </a:t>
            </a:r>
            <a:r>
              <a:rPr lang="en-US" sz="2800" dirty="0" err="1">
                <a:solidFill>
                  <a:schemeClr val="tx1"/>
                </a:solidFill>
                <a:latin typeface="Bahnschrift Condensed" panose="020B0502040204020203" pitchFamily="34" charset="0"/>
              </a:rPr>
              <a:t>vocabulário</a:t>
            </a:r>
            <a:r>
              <a:rPr lang="en-US" sz="2800" dirty="0">
                <a:solidFill>
                  <a:schemeClr val="tx1"/>
                </a:solidFill>
                <a:latin typeface="Bahnschrift Condensed" panose="020B0502040204020203" pitchFamily="34" charset="0"/>
              </a:rPr>
              <a:t> novo (</a:t>
            </a:r>
            <a:r>
              <a:rPr lang="en-US" sz="2800" dirty="0" err="1">
                <a:solidFill>
                  <a:schemeClr val="tx1"/>
                </a:solidFill>
                <a:latin typeface="Bahnschrift Condensed" panose="020B0502040204020203" pitchFamily="34" charset="0"/>
              </a:rPr>
              <a:t>anote</a:t>
            </a:r>
            <a:r>
              <a:rPr lang="en-US" sz="2800" dirty="0">
                <a:solidFill>
                  <a:schemeClr val="tx1"/>
                </a:solidFill>
                <a:latin typeface="Bahnschrift Condensed" panose="020B0502040204020203" pitchFamily="34" charset="0"/>
              </a:rPr>
              <a:t> </a:t>
            </a:r>
            <a:r>
              <a:rPr lang="en-US" sz="2800" dirty="0" err="1">
                <a:solidFill>
                  <a:schemeClr val="tx1"/>
                </a:solidFill>
                <a:latin typeface="Bahnschrift Condensed" panose="020B0502040204020203" pitchFamily="34" charset="0"/>
              </a:rPr>
              <a:t>em</a:t>
            </a:r>
            <a:r>
              <a:rPr lang="en-US" sz="2800" dirty="0">
                <a:solidFill>
                  <a:schemeClr val="tx1"/>
                </a:solidFill>
                <a:latin typeface="Bahnschrift Condensed" panose="020B0502040204020203" pitchFamily="34" charset="0"/>
              </a:rPr>
              <a:t> um </a:t>
            </a:r>
            <a:r>
              <a:rPr lang="en-US" sz="2800" dirty="0" err="1">
                <a:solidFill>
                  <a:schemeClr val="tx1"/>
                </a:solidFill>
                <a:latin typeface="Bahnschrift Condensed" panose="020B0502040204020203" pitchFamily="34" charset="0"/>
              </a:rPr>
              <a:t>caderno</a:t>
            </a:r>
            <a:r>
              <a:rPr lang="en-US" sz="2800" dirty="0">
                <a:solidFill>
                  <a:schemeClr val="tx1"/>
                </a:solidFill>
                <a:latin typeface="Bahnschrift Condensed" panose="020B0502040204020203" pitchFamily="34" charset="0"/>
              </a:rPr>
              <a:t> </a:t>
            </a:r>
            <a:r>
              <a:rPr lang="en-US" sz="2800" dirty="0" err="1">
                <a:solidFill>
                  <a:schemeClr val="tx1"/>
                </a:solidFill>
                <a:latin typeface="Bahnschrift Condensed" panose="020B0502040204020203" pitchFamily="34" charset="0"/>
              </a:rPr>
              <a:t>separado</a:t>
            </a:r>
            <a:r>
              <a:rPr lang="en-US" sz="2800" dirty="0">
                <a:solidFill>
                  <a:schemeClr val="tx1"/>
                </a:solidFill>
                <a:latin typeface="Bahnschrift Condensed" panose="020B0502040204020203" pitchFamily="34" charset="0"/>
              </a:rPr>
              <a:t> </a:t>
            </a:r>
            <a:r>
              <a:rPr lang="en-US" sz="2800" dirty="0" err="1">
                <a:solidFill>
                  <a:schemeClr val="tx1"/>
                </a:solidFill>
                <a:latin typeface="Bahnschrift Condensed" panose="020B0502040204020203" pitchFamily="34" charset="0"/>
              </a:rPr>
              <a:t>ou</a:t>
            </a:r>
            <a:r>
              <a:rPr lang="en-US" sz="2800" dirty="0">
                <a:solidFill>
                  <a:schemeClr val="tx1"/>
                </a:solidFill>
                <a:latin typeface="Bahnschrift Condensed" panose="020B0502040204020203" pitchFamily="34" charset="0"/>
              </a:rPr>
              <a:t> no </a:t>
            </a:r>
            <a:r>
              <a:rPr lang="en-US" sz="2800" dirty="0" err="1">
                <a:solidFill>
                  <a:schemeClr val="tx1"/>
                </a:solidFill>
                <a:latin typeface="Bahnschrift Condensed" panose="020B0502040204020203" pitchFamily="34" charset="0"/>
              </a:rPr>
              <a:t>próprio</a:t>
            </a:r>
            <a:r>
              <a:rPr lang="en-US" sz="2800" dirty="0">
                <a:solidFill>
                  <a:schemeClr val="tx1"/>
                </a:solidFill>
                <a:latin typeface="Bahnschrift Condensed" panose="020B0502040204020203" pitchFamily="34" charset="0"/>
              </a:rPr>
              <a:t> </a:t>
            </a:r>
            <a:r>
              <a:rPr lang="en-US" sz="2800" dirty="0" err="1">
                <a:solidFill>
                  <a:schemeClr val="tx1"/>
                </a:solidFill>
                <a:latin typeface="Bahnschrift Condensed" panose="020B0502040204020203" pitchFamily="34" charset="0"/>
              </a:rPr>
              <a:t>texto</a:t>
            </a:r>
            <a:r>
              <a:rPr lang="en-US" sz="2800" dirty="0">
                <a:solidFill>
                  <a:schemeClr val="tx1"/>
                </a:solidFill>
                <a:latin typeface="Bahnschrift Condensed" panose="020B0502040204020203" pitchFamily="34" charset="0"/>
              </a:rPr>
              <a:t>);</a:t>
            </a:r>
          </a:p>
          <a:p>
            <a:pPr>
              <a:spcBef>
                <a:spcPts val="0"/>
              </a:spcBef>
            </a:pPr>
            <a:r>
              <a:rPr lang="en-US" sz="2800" dirty="0">
                <a:solidFill>
                  <a:schemeClr val="tx1"/>
                </a:solidFill>
                <a:latin typeface="Bahnschrift Condensed" panose="020B0502040204020203" pitchFamily="34" charset="0"/>
              </a:rPr>
              <a:t>Leia um </a:t>
            </a:r>
            <a:r>
              <a:rPr lang="en-US" sz="2800" dirty="0" err="1">
                <a:solidFill>
                  <a:schemeClr val="tx1"/>
                </a:solidFill>
                <a:latin typeface="Bahnschrift Condensed" panose="020B0502040204020203" pitchFamily="34" charset="0"/>
              </a:rPr>
              <a:t>pouco</a:t>
            </a:r>
            <a:r>
              <a:rPr lang="en-US" sz="2800" dirty="0">
                <a:solidFill>
                  <a:schemeClr val="tx1"/>
                </a:solidFill>
                <a:latin typeface="Bahnschrift Condensed" panose="020B0502040204020203" pitchFamily="34" charset="0"/>
              </a:rPr>
              <a:t> </a:t>
            </a:r>
            <a:r>
              <a:rPr lang="en-US" sz="2800" dirty="0" err="1">
                <a:solidFill>
                  <a:schemeClr val="tx1"/>
                </a:solidFill>
                <a:latin typeface="Bahnschrift Condensed" panose="020B0502040204020203" pitchFamily="34" charset="0"/>
              </a:rPr>
              <a:t>todos</a:t>
            </a:r>
            <a:r>
              <a:rPr lang="en-US" sz="2800" dirty="0">
                <a:solidFill>
                  <a:schemeClr val="tx1"/>
                </a:solidFill>
                <a:latin typeface="Bahnschrift Condensed" panose="020B0502040204020203" pitchFamily="34" charset="0"/>
              </a:rPr>
              <a:t> </a:t>
            </a:r>
            <a:r>
              <a:rPr lang="en-US" sz="2800" dirty="0" err="1">
                <a:solidFill>
                  <a:schemeClr val="tx1"/>
                </a:solidFill>
                <a:latin typeface="Bahnschrift Condensed" panose="020B0502040204020203" pitchFamily="34" charset="0"/>
              </a:rPr>
              <a:t>os</a:t>
            </a:r>
            <a:r>
              <a:rPr lang="en-US" sz="2800" dirty="0">
                <a:solidFill>
                  <a:schemeClr val="tx1"/>
                </a:solidFill>
                <a:latin typeface="Bahnschrift Condensed" panose="020B0502040204020203" pitchFamily="34" charset="0"/>
              </a:rPr>
              <a:t> </a:t>
            </a:r>
            <a:r>
              <a:rPr lang="en-US" sz="2800" dirty="0" err="1">
                <a:solidFill>
                  <a:schemeClr val="tx1"/>
                </a:solidFill>
                <a:latin typeface="Bahnschrift Condensed" panose="020B0502040204020203" pitchFamily="34" charset="0"/>
              </a:rPr>
              <a:t>dias</a:t>
            </a:r>
            <a:r>
              <a:rPr lang="en-US" sz="2800" dirty="0">
                <a:solidFill>
                  <a:schemeClr val="tx1"/>
                </a:solidFill>
                <a:latin typeface="Bahnschrift Condensed" panose="020B0502040204020203" pitchFamily="34" charset="0"/>
              </a:rPr>
              <a:t> (é </a:t>
            </a:r>
            <a:r>
              <a:rPr lang="en-US" sz="2800" dirty="0" err="1">
                <a:solidFill>
                  <a:schemeClr val="tx1"/>
                </a:solidFill>
                <a:latin typeface="Bahnschrift Condensed" panose="020B0502040204020203" pitchFamily="34" charset="0"/>
              </a:rPr>
              <a:t>melhor</a:t>
            </a:r>
            <a:r>
              <a:rPr lang="en-US" sz="2800" dirty="0">
                <a:solidFill>
                  <a:schemeClr val="tx1"/>
                </a:solidFill>
                <a:latin typeface="Bahnschrift Condensed" panose="020B0502040204020203" pitchFamily="34" charset="0"/>
              </a:rPr>
              <a:t> </a:t>
            </a:r>
            <a:r>
              <a:rPr lang="en-US" sz="2800" dirty="0" err="1">
                <a:solidFill>
                  <a:schemeClr val="tx1"/>
                </a:solidFill>
                <a:latin typeface="Bahnschrift Condensed" panose="020B0502040204020203" pitchFamily="34" charset="0"/>
              </a:rPr>
              <a:t>ler</a:t>
            </a:r>
            <a:r>
              <a:rPr lang="en-US" sz="2800" dirty="0">
                <a:solidFill>
                  <a:schemeClr val="tx1"/>
                </a:solidFill>
                <a:latin typeface="Bahnschrift Condensed" panose="020B0502040204020203" pitchFamily="34" charset="0"/>
              </a:rPr>
              <a:t> 15min </a:t>
            </a:r>
            <a:r>
              <a:rPr lang="en-US" sz="2800" dirty="0" err="1">
                <a:solidFill>
                  <a:schemeClr val="tx1"/>
                </a:solidFill>
                <a:latin typeface="Bahnschrift Condensed" panose="020B0502040204020203" pitchFamily="34" charset="0"/>
              </a:rPr>
              <a:t>por</a:t>
            </a:r>
            <a:r>
              <a:rPr lang="en-US" sz="2800" dirty="0">
                <a:solidFill>
                  <a:schemeClr val="tx1"/>
                </a:solidFill>
                <a:latin typeface="Bahnschrift Condensed" panose="020B0502040204020203" pitchFamily="34" charset="0"/>
              </a:rPr>
              <a:t> </a:t>
            </a:r>
            <a:r>
              <a:rPr lang="en-US" sz="2800" dirty="0" err="1">
                <a:solidFill>
                  <a:schemeClr val="tx1"/>
                </a:solidFill>
                <a:latin typeface="Bahnschrift Condensed" panose="020B0502040204020203" pitchFamily="34" charset="0"/>
              </a:rPr>
              <a:t>dia</a:t>
            </a:r>
            <a:r>
              <a:rPr lang="en-US" sz="2800" dirty="0">
                <a:solidFill>
                  <a:schemeClr val="tx1"/>
                </a:solidFill>
                <a:latin typeface="Bahnschrift Condensed" panose="020B0502040204020203" pitchFamily="34" charset="0"/>
              </a:rPr>
              <a:t> do </a:t>
            </a:r>
            <a:r>
              <a:rPr lang="en-US" sz="2800" dirty="0" err="1">
                <a:solidFill>
                  <a:schemeClr val="tx1"/>
                </a:solidFill>
                <a:latin typeface="Bahnschrift Condensed" panose="020B0502040204020203" pitchFamily="34" charset="0"/>
              </a:rPr>
              <a:t>que</a:t>
            </a:r>
            <a:r>
              <a:rPr lang="en-US" sz="2800" dirty="0">
                <a:solidFill>
                  <a:schemeClr val="tx1"/>
                </a:solidFill>
                <a:latin typeface="Bahnschrift Condensed" panose="020B0502040204020203" pitchFamily="34" charset="0"/>
              </a:rPr>
              <a:t> 3h no </a:t>
            </a:r>
            <a:r>
              <a:rPr lang="en-US" sz="2800" dirty="0" err="1">
                <a:solidFill>
                  <a:schemeClr val="tx1"/>
                </a:solidFill>
                <a:latin typeface="Bahnschrift Condensed" panose="020B0502040204020203" pitchFamily="34" charset="0"/>
              </a:rPr>
              <a:t>fim</a:t>
            </a:r>
            <a:r>
              <a:rPr lang="en-US" sz="2800" dirty="0">
                <a:solidFill>
                  <a:schemeClr val="tx1"/>
                </a:solidFill>
                <a:latin typeface="Bahnschrift Condensed" panose="020B0502040204020203" pitchFamily="34" charset="0"/>
              </a:rPr>
              <a:t>-de-</a:t>
            </a:r>
            <a:r>
              <a:rPr lang="en-US" sz="2800" dirty="0" err="1">
                <a:solidFill>
                  <a:schemeClr val="tx1"/>
                </a:solidFill>
                <a:latin typeface="Bahnschrift Condensed" panose="020B0502040204020203" pitchFamily="34" charset="0"/>
              </a:rPr>
              <a:t>semana</a:t>
            </a:r>
            <a:r>
              <a:rPr lang="en-US" sz="2800" dirty="0">
                <a:solidFill>
                  <a:schemeClr val="tx1"/>
                </a:solidFill>
                <a:latin typeface="Bahnschrift Condensed" panose="020B0502040204020203" pitchFamily="34" charset="0"/>
              </a:rPr>
              <a:t>);</a:t>
            </a:r>
          </a:p>
          <a:p>
            <a:pPr>
              <a:spcBef>
                <a:spcPts val="0"/>
              </a:spcBef>
            </a:pPr>
            <a:r>
              <a:rPr lang="en-US" sz="2800" dirty="0" smtClean="0">
                <a:solidFill>
                  <a:schemeClr val="tx1"/>
                </a:solidFill>
                <a:latin typeface="Bahnschrift Condensed" panose="020B0502040204020203" pitchFamily="34" charset="0"/>
              </a:rPr>
              <a:t>Organize-se</a:t>
            </a:r>
            <a:r>
              <a:rPr lang="en-US" sz="2800" dirty="0">
                <a:solidFill>
                  <a:schemeClr val="tx1"/>
                </a:solidFill>
                <a:latin typeface="Bahnschrift Condensed" panose="020B0502040204020203" pitchFamily="34" charset="0"/>
              </a:rPr>
              <a:t>: </a:t>
            </a:r>
            <a:r>
              <a:rPr lang="en-US" sz="2800" dirty="0" err="1">
                <a:solidFill>
                  <a:schemeClr val="tx1"/>
                </a:solidFill>
                <a:latin typeface="Bahnschrift Condensed" panose="020B0502040204020203" pitchFamily="34" charset="0"/>
              </a:rPr>
              <a:t>texto</a:t>
            </a:r>
            <a:r>
              <a:rPr lang="en-US" sz="2800" dirty="0">
                <a:solidFill>
                  <a:schemeClr val="tx1"/>
                </a:solidFill>
                <a:latin typeface="Bahnschrift Condensed" panose="020B0502040204020203" pitchFamily="34" charset="0"/>
              </a:rPr>
              <a:t>, </a:t>
            </a:r>
            <a:r>
              <a:rPr lang="en-US" sz="2800" dirty="0" err="1">
                <a:solidFill>
                  <a:schemeClr val="tx1"/>
                </a:solidFill>
                <a:latin typeface="Bahnschrift Condensed" panose="020B0502040204020203" pitchFamily="34" charset="0"/>
              </a:rPr>
              <a:t>marca-texto</a:t>
            </a:r>
            <a:r>
              <a:rPr lang="en-US" sz="2800" dirty="0">
                <a:solidFill>
                  <a:schemeClr val="tx1"/>
                </a:solidFill>
                <a:latin typeface="Bahnschrift Condensed" panose="020B0502040204020203" pitchFamily="34" charset="0"/>
              </a:rPr>
              <a:t>, </a:t>
            </a:r>
            <a:r>
              <a:rPr lang="en-US" sz="2800" dirty="0" err="1" smtClean="0">
                <a:solidFill>
                  <a:schemeClr val="tx1"/>
                </a:solidFill>
                <a:latin typeface="Bahnschrift Condensed" panose="020B0502040204020203" pitchFamily="34" charset="0"/>
              </a:rPr>
              <a:t>lápis</a:t>
            </a:r>
            <a:r>
              <a:rPr lang="en-US" sz="2800" dirty="0" smtClean="0">
                <a:solidFill>
                  <a:schemeClr val="tx1"/>
                </a:solidFill>
                <a:latin typeface="Bahnschrift Condensed" panose="020B0502040204020203" pitchFamily="34" charset="0"/>
              </a:rPr>
              <a:t>/</a:t>
            </a:r>
            <a:r>
              <a:rPr lang="en-US" sz="2800" dirty="0" err="1" smtClean="0">
                <a:solidFill>
                  <a:schemeClr val="tx1"/>
                </a:solidFill>
                <a:latin typeface="Bahnschrift Condensed" panose="020B0502040204020203" pitchFamily="34" charset="0"/>
              </a:rPr>
              <a:t>caneta</a:t>
            </a:r>
            <a:r>
              <a:rPr lang="en-US" sz="2800" dirty="0">
                <a:solidFill>
                  <a:schemeClr val="tx1"/>
                </a:solidFill>
                <a:latin typeface="Bahnschrift Condensed" panose="020B0502040204020203" pitchFamily="34" charset="0"/>
              </a:rPr>
              <a:t>, </a:t>
            </a:r>
            <a:r>
              <a:rPr lang="en-US" sz="2800" dirty="0" err="1">
                <a:solidFill>
                  <a:schemeClr val="tx1"/>
                </a:solidFill>
                <a:latin typeface="Bahnschrift Condensed" panose="020B0502040204020203" pitchFamily="34" charset="0"/>
              </a:rPr>
              <a:t>caderno</a:t>
            </a:r>
            <a:r>
              <a:rPr lang="en-US" sz="2800" dirty="0">
                <a:solidFill>
                  <a:schemeClr val="tx1"/>
                </a:solidFill>
                <a:latin typeface="Bahnschrift Condensed" panose="020B0502040204020203" pitchFamily="34" charset="0"/>
              </a:rPr>
              <a:t> de </a:t>
            </a:r>
            <a:r>
              <a:rPr lang="en-US" sz="2800" dirty="0" err="1">
                <a:solidFill>
                  <a:schemeClr val="tx1"/>
                </a:solidFill>
                <a:latin typeface="Bahnschrift Condensed" panose="020B0502040204020203" pitchFamily="34" charset="0"/>
              </a:rPr>
              <a:t>anotações</a:t>
            </a:r>
            <a:r>
              <a:rPr lang="en-US" sz="2800" dirty="0">
                <a:solidFill>
                  <a:schemeClr val="tx1"/>
                </a:solidFill>
                <a:latin typeface="Bahnschrift Condensed" panose="020B0502040204020203" pitchFamily="34" charset="0"/>
              </a:rPr>
              <a:t>, </a:t>
            </a:r>
            <a:r>
              <a:rPr lang="en-US" sz="2800" dirty="0" err="1">
                <a:solidFill>
                  <a:schemeClr val="tx1"/>
                </a:solidFill>
                <a:latin typeface="Bahnschrift Condensed" panose="020B0502040204020203" pitchFamily="34" charset="0"/>
              </a:rPr>
              <a:t>dicionário</a:t>
            </a:r>
            <a:r>
              <a:rPr lang="en-US" sz="2800" dirty="0">
                <a:solidFill>
                  <a:schemeClr val="tx1"/>
                </a:solidFill>
                <a:latin typeface="Bahnschrift Condensed" panose="020B0502040204020203" pitchFamily="34" charset="0"/>
              </a:rPr>
              <a:t> – </a:t>
            </a:r>
            <a:r>
              <a:rPr lang="en-US" sz="2800" dirty="0" err="1">
                <a:solidFill>
                  <a:schemeClr val="tx1"/>
                </a:solidFill>
                <a:latin typeface="Bahnschrift Condensed" panose="020B0502040204020203" pitchFamily="34" charset="0"/>
              </a:rPr>
              <a:t>tudo</a:t>
            </a:r>
            <a:r>
              <a:rPr lang="en-US" sz="2800" dirty="0">
                <a:solidFill>
                  <a:schemeClr val="tx1"/>
                </a:solidFill>
                <a:latin typeface="Bahnschrift Condensed" panose="020B0502040204020203" pitchFamily="34" charset="0"/>
              </a:rPr>
              <a:t> </a:t>
            </a:r>
            <a:r>
              <a:rPr lang="en-US" sz="2800" dirty="0" err="1">
                <a:solidFill>
                  <a:schemeClr val="tx1"/>
                </a:solidFill>
                <a:latin typeface="Bahnschrift Condensed" panose="020B0502040204020203" pitchFamily="34" charset="0"/>
              </a:rPr>
              <a:t>ao</a:t>
            </a:r>
            <a:r>
              <a:rPr lang="en-US" sz="2800" dirty="0">
                <a:solidFill>
                  <a:schemeClr val="tx1"/>
                </a:solidFill>
                <a:latin typeface="Bahnschrift Condensed" panose="020B0502040204020203" pitchFamily="34" charset="0"/>
              </a:rPr>
              <a:t> </a:t>
            </a:r>
            <a:r>
              <a:rPr lang="en-US" sz="2800" dirty="0" err="1">
                <a:solidFill>
                  <a:schemeClr val="tx1"/>
                </a:solidFill>
                <a:latin typeface="Bahnschrift Condensed" panose="020B0502040204020203" pitchFamily="34" charset="0"/>
              </a:rPr>
              <a:t>alcance</a:t>
            </a:r>
            <a:r>
              <a:rPr lang="en-US" sz="2800" dirty="0">
                <a:solidFill>
                  <a:schemeClr val="tx1"/>
                </a:solidFill>
                <a:latin typeface="Bahnschrift Condensed" panose="020B0502040204020203" pitchFamily="34" charset="0"/>
              </a:rPr>
              <a:t> da </a:t>
            </a:r>
            <a:r>
              <a:rPr lang="en-US" sz="2800" dirty="0" err="1">
                <a:solidFill>
                  <a:schemeClr val="tx1"/>
                </a:solidFill>
                <a:latin typeface="Bahnschrift Condensed" panose="020B0502040204020203" pitchFamily="34" charset="0"/>
              </a:rPr>
              <a:t>mão</a:t>
            </a:r>
            <a:r>
              <a:rPr lang="en-US" sz="2800" dirty="0">
                <a:solidFill>
                  <a:schemeClr val="tx1"/>
                </a:solidFill>
                <a:latin typeface="Bahnschrift Condensed" panose="020B0502040204020203" pitchFamily="34" charset="0"/>
              </a:rPr>
              <a:t> antes de </a:t>
            </a:r>
            <a:r>
              <a:rPr lang="en-US" sz="2800" dirty="0" err="1">
                <a:solidFill>
                  <a:schemeClr val="tx1"/>
                </a:solidFill>
                <a:latin typeface="Bahnschrift Condensed" panose="020B0502040204020203" pitchFamily="34" charset="0"/>
              </a:rPr>
              <a:t>iniciar</a:t>
            </a:r>
            <a:r>
              <a:rPr lang="en-US" sz="2800" dirty="0">
                <a:solidFill>
                  <a:schemeClr val="tx1"/>
                </a:solidFill>
                <a:latin typeface="Bahnschrift Condensed" panose="020B0502040204020203" pitchFamily="34" charset="0"/>
              </a:rPr>
              <a:t>;</a:t>
            </a:r>
          </a:p>
          <a:p>
            <a:pPr>
              <a:spcBef>
                <a:spcPts val="0"/>
              </a:spcBef>
            </a:pPr>
            <a:r>
              <a:rPr lang="en-US" sz="2800" dirty="0" err="1">
                <a:solidFill>
                  <a:schemeClr val="tx1"/>
                </a:solidFill>
                <a:latin typeface="Bahnschrift Condensed" panose="020B0502040204020203" pitchFamily="34" charset="0"/>
              </a:rPr>
              <a:t>Escolha</a:t>
            </a:r>
            <a:r>
              <a:rPr lang="en-US" sz="2800" dirty="0">
                <a:solidFill>
                  <a:schemeClr val="tx1"/>
                </a:solidFill>
                <a:latin typeface="Bahnschrift Condensed" panose="020B0502040204020203" pitchFamily="34" charset="0"/>
              </a:rPr>
              <a:t> um </a:t>
            </a:r>
            <a:r>
              <a:rPr lang="en-US" sz="2800" dirty="0" err="1">
                <a:solidFill>
                  <a:schemeClr val="tx1"/>
                </a:solidFill>
                <a:latin typeface="Bahnschrift Condensed" panose="020B0502040204020203" pitchFamily="34" charset="0"/>
              </a:rPr>
              <a:t>tema</a:t>
            </a:r>
            <a:r>
              <a:rPr lang="en-US" sz="2800" dirty="0">
                <a:solidFill>
                  <a:schemeClr val="tx1"/>
                </a:solidFill>
                <a:latin typeface="Bahnschrift Condensed" panose="020B0502040204020203" pitchFamily="34" charset="0"/>
              </a:rPr>
              <a:t> </a:t>
            </a:r>
            <a:r>
              <a:rPr lang="en-US" sz="2800" dirty="0" err="1">
                <a:solidFill>
                  <a:schemeClr val="tx1"/>
                </a:solidFill>
                <a:latin typeface="Bahnschrift Condensed" panose="020B0502040204020203" pitchFamily="34" charset="0"/>
              </a:rPr>
              <a:t>que</a:t>
            </a:r>
            <a:r>
              <a:rPr lang="en-US" sz="2800" dirty="0">
                <a:solidFill>
                  <a:schemeClr val="tx1"/>
                </a:solidFill>
                <a:latin typeface="Bahnschrift Condensed" panose="020B0502040204020203" pitchFamily="34" charset="0"/>
              </a:rPr>
              <a:t> </a:t>
            </a:r>
            <a:r>
              <a:rPr lang="en-US" sz="2800" dirty="0" err="1">
                <a:solidFill>
                  <a:schemeClr val="tx1"/>
                </a:solidFill>
                <a:latin typeface="Bahnschrift Condensed" panose="020B0502040204020203" pitchFamily="34" charset="0"/>
              </a:rPr>
              <a:t>te</a:t>
            </a:r>
            <a:r>
              <a:rPr lang="en-US" sz="2800" dirty="0">
                <a:solidFill>
                  <a:schemeClr val="tx1"/>
                </a:solidFill>
                <a:latin typeface="Bahnschrift Condensed" panose="020B0502040204020203" pitchFamily="34" charset="0"/>
              </a:rPr>
              <a:t> </a:t>
            </a:r>
            <a:r>
              <a:rPr lang="en-US" sz="2800" dirty="0" err="1">
                <a:solidFill>
                  <a:schemeClr val="tx1"/>
                </a:solidFill>
                <a:latin typeface="Bahnschrift Condensed" panose="020B0502040204020203" pitchFamily="34" charset="0"/>
              </a:rPr>
              <a:t>interesse</a:t>
            </a:r>
            <a:r>
              <a:rPr lang="en-US" sz="2800" dirty="0">
                <a:solidFill>
                  <a:schemeClr val="tx1"/>
                </a:solidFill>
                <a:latin typeface="Bahnschrift Condensed" panose="020B0502040204020203" pitchFamily="34" charset="0"/>
              </a:rPr>
              <a:t>.</a:t>
            </a:r>
          </a:p>
          <a:p>
            <a:pPr>
              <a:spcBef>
                <a:spcPts val="0"/>
              </a:spcBef>
            </a:pPr>
            <a:endParaRPr lang="en-US" sz="2800" dirty="0">
              <a:solidFill>
                <a:schemeClr val="tx1"/>
              </a:solidFill>
              <a:latin typeface="Bahnschrift Condensed" panose="020B0502040204020203" pitchFamily="34" charset="0"/>
            </a:endParaRPr>
          </a:p>
          <a:p>
            <a:endParaRPr lang="en-US" sz="2800" dirty="0">
              <a:solidFill>
                <a:schemeClr val="tx1"/>
              </a:solidFill>
              <a:latin typeface="Andalus" panose="02020603050405020304" pitchFamily="18" charset="-78"/>
              <a:cs typeface="Andalus" panose="02020603050405020304" pitchFamily="18" charset="-78"/>
            </a:endParaRPr>
          </a:p>
        </p:txBody>
      </p:sp>
      <p:sp>
        <p:nvSpPr>
          <p:cNvPr id="6" name="Retângulo 5"/>
          <p:cNvSpPr/>
          <p:nvPr/>
        </p:nvSpPr>
        <p:spPr>
          <a:xfrm>
            <a:off x="2589276" y="0"/>
            <a:ext cx="9602724" cy="1785104"/>
          </a:xfrm>
          <a:prstGeom prst="rect">
            <a:avLst/>
          </a:prstGeom>
        </p:spPr>
        <p:txBody>
          <a:bodyPr wrap="square">
            <a:spAutoFit/>
          </a:bodyPr>
          <a:lstStyle/>
          <a:p>
            <a:r>
              <a:rPr lang="pt-BR" sz="55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How</a:t>
            </a:r>
            <a:r>
              <a:rPr lang="pt-BR" sz="55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 </a:t>
            </a:r>
            <a:r>
              <a:rPr lang="pt-BR" sz="55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to</a:t>
            </a:r>
            <a:r>
              <a:rPr lang="pt-BR" sz="55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 </a:t>
            </a:r>
            <a:r>
              <a:rPr lang="pt-BR" sz="55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learn</a:t>
            </a:r>
            <a:r>
              <a:rPr lang="pt-BR" sz="55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 </a:t>
            </a:r>
            <a:r>
              <a:rPr lang="pt-BR" sz="55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English</a:t>
            </a:r>
            <a:r>
              <a:rPr lang="pt-BR" sz="55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 </a:t>
            </a:r>
            <a:r>
              <a:rPr lang="pt-BR" sz="55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with</a:t>
            </a:r>
            <a:r>
              <a:rPr lang="pt-BR" sz="55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 Reading.</a:t>
            </a:r>
            <a:endParaRPr lang="pt-BR" sz="5500" b="1" dirty="0">
              <a:solidFill>
                <a:srgbClr val="7030A0"/>
              </a:solidFill>
              <a:effectLst>
                <a:outerShdw blurRad="38100" dist="38100" dir="2700000" algn="tl">
                  <a:srgbClr val="000000">
                    <a:alpha val="43137"/>
                  </a:srgbClr>
                </a:outerShdw>
              </a:effectLst>
              <a:latin typeface="Berlin Sans FB Demi" panose="020E0802020502020306" pitchFamily="34" charset="0"/>
            </a:endParaRPr>
          </a:p>
        </p:txBody>
      </p:sp>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038" y="0"/>
            <a:ext cx="1866614" cy="2737594"/>
          </a:xfrm>
          <a:prstGeom prst="rect">
            <a:avLst/>
          </a:prstGeom>
        </p:spPr>
      </p:pic>
    </p:spTree>
    <p:extLst>
      <p:ext uri="{BB962C8B-B14F-4D97-AF65-F5344CB8AC3E}">
        <p14:creationId xmlns:p14="http://schemas.microsoft.com/office/powerpoint/2010/main" val="14559290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p:cNvPicPr>
            <a:picLocks noChangeAspect="1"/>
          </p:cNvPicPr>
          <p:nvPr/>
        </p:nvPicPr>
        <p:blipFill>
          <a:blip r:embed="rId2"/>
          <a:stretch>
            <a:fillRect/>
          </a:stretch>
        </p:blipFill>
        <p:spPr>
          <a:xfrm>
            <a:off x="8542698" y="3833331"/>
            <a:ext cx="2381250" cy="1924050"/>
          </a:xfrm>
          <a:prstGeom prst="rect">
            <a:avLst/>
          </a:prstGeom>
        </p:spPr>
      </p:pic>
      <p:sp>
        <p:nvSpPr>
          <p:cNvPr id="8" name="Espaço Reservado para Conteúdo 2"/>
          <p:cNvSpPr>
            <a:spLocks noGrp="1"/>
          </p:cNvSpPr>
          <p:nvPr>
            <p:ph idx="1"/>
          </p:nvPr>
        </p:nvSpPr>
        <p:spPr>
          <a:xfrm>
            <a:off x="2420943" y="1757395"/>
            <a:ext cx="5297424" cy="4493776"/>
          </a:xfrm>
        </p:spPr>
        <p:txBody>
          <a:bodyPr>
            <a:normAutofit/>
          </a:bodyPr>
          <a:lstStyle/>
          <a:p>
            <a:pPr marL="0" indent="0" algn="ctr">
              <a:spcBef>
                <a:spcPts val="0"/>
              </a:spcBef>
              <a:buNone/>
            </a:pPr>
            <a:r>
              <a:rPr lang="en-US" sz="3200" dirty="0">
                <a:solidFill>
                  <a:schemeClr val="accent5">
                    <a:lumMod val="50000"/>
                  </a:schemeClr>
                </a:solidFill>
                <a:effectLst>
                  <a:outerShdw blurRad="38100" dist="38100" dir="2700000" algn="tl">
                    <a:srgbClr val="000000">
                      <a:alpha val="43137"/>
                    </a:srgbClr>
                  </a:outerShdw>
                </a:effectLst>
                <a:latin typeface="Bahnschrift Condensed" panose="020B0502040204020203" pitchFamily="34" charset="0"/>
              </a:rPr>
              <a:t>NEWSPAPERS</a:t>
            </a:r>
            <a:r>
              <a:rPr lang="en-US" sz="3000" b="1" dirty="0" smtClean="0">
                <a:solidFill>
                  <a:schemeClr val="accent5">
                    <a:lumMod val="50000"/>
                  </a:schemeClr>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t>
            </a:r>
          </a:p>
          <a:p>
            <a:pPr>
              <a:spcBef>
                <a:spcPts val="0"/>
              </a:spcBef>
            </a:pPr>
            <a:r>
              <a:rPr lang="pt-BR" sz="3200" dirty="0">
                <a:solidFill>
                  <a:srgbClr val="FF0000"/>
                </a:solidFill>
                <a:latin typeface="Bahnschrift Condensed" panose="020B0502040204020203" pitchFamily="34" charset="0"/>
              </a:rPr>
              <a:t>Some British </a:t>
            </a:r>
            <a:r>
              <a:rPr lang="pt-BR" sz="3200" dirty="0" err="1">
                <a:solidFill>
                  <a:srgbClr val="FF0000"/>
                </a:solidFill>
                <a:latin typeface="Bahnschrift Condensed" panose="020B0502040204020203" pitchFamily="34" charset="0"/>
              </a:rPr>
              <a:t>newspapers</a:t>
            </a:r>
            <a:r>
              <a:rPr lang="pt-BR" sz="3200" dirty="0">
                <a:solidFill>
                  <a:srgbClr val="FF0000"/>
                </a:solidFill>
                <a:latin typeface="Bahnschrift Condensed" panose="020B0502040204020203" pitchFamily="34" charset="0"/>
              </a:rPr>
              <a:t>:</a:t>
            </a:r>
          </a:p>
          <a:p>
            <a:pPr lvl="0">
              <a:spcBef>
                <a:spcPts val="0"/>
              </a:spcBef>
            </a:pPr>
            <a:r>
              <a:rPr lang="pt-BR" sz="3200" dirty="0">
                <a:solidFill>
                  <a:schemeClr val="tx1"/>
                </a:solidFill>
                <a:latin typeface="Bahnschrift Condensed" panose="020B0502040204020203" pitchFamily="34" charset="0"/>
              </a:rPr>
              <a:t>The </a:t>
            </a:r>
            <a:r>
              <a:rPr lang="pt-BR" sz="3200" dirty="0" err="1">
                <a:solidFill>
                  <a:schemeClr val="tx1"/>
                </a:solidFill>
                <a:latin typeface="Bahnschrift Condensed" panose="020B0502040204020203" pitchFamily="34" charset="0"/>
              </a:rPr>
              <a:t>Telegraph</a:t>
            </a:r>
            <a:endParaRPr lang="pt-BR" sz="3200" dirty="0">
              <a:solidFill>
                <a:schemeClr val="tx1"/>
              </a:solidFill>
              <a:latin typeface="Bahnschrift Condensed" panose="020B0502040204020203" pitchFamily="34" charset="0"/>
            </a:endParaRPr>
          </a:p>
          <a:p>
            <a:pPr lvl="0">
              <a:spcBef>
                <a:spcPts val="0"/>
              </a:spcBef>
            </a:pPr>
            <a:r>
              <a:rPr lang="pt-BR" sz="3200" dirty="0">
                <a:solidFill>
                  <a:schemeClr val="tx1"/>
                </a:solidFill>
                <a:latin typeface="Bahnschrift Condensed" panose="020B0502040204020203" pitchFamily="34" charset="0"/>
              </a:rPr>
              <a:t>The Times</a:t>
            </a:r>
          </a:p>
          <a:p>
            <a:pPr lvl="0">
              <a:spcBef>
                <a:spcPts val="0"/>
              </a:spcBef>
            </a:pPr>
            <a:r>
              <a:rPr lang="pt-BR" sz="3200" dirty="0">
                <a:solidFill>
                  <a:schemeClr val="tx1"/>
                </a:solidFill>
                <a:latin typeface="Bahnschrift Condensed" panose="020B0502040204020203" pitchFamily="34" charset="0"/>
              </a:rPr>
              <a:t>The </a:t>
            </a:r>
            <a:r>
              <a:rPr lang="pt-BR" sz="3200" dirty="0" err="1">
                <a:solidFill>
                  <a:schemeClr val="tx1"/>
                </a:solidFill>
                <a:latin typeface="Bahnschrift Condensed" panose="020B0502040204020203" pitchFamily="34" charset="0"/>
              </a:rPr>
              <a:t>Independent</a:t>
            </a:r>
            <a:endParaRPr lang="pt-BR" sz="3200" dirty="0">
              <a:solidFill>
                <a:schemeClr val="tx1"/>
              </a:solidFill>
              <a:latin typeface="Bahnschrift Condensed" panose="020B0502040204020203" pitchFamily="34" charset="0"/>
            </a:endParaRPr>
          </a:p>
          <a:p>
            <a:pPr lvl="0">
              <a:spcBef>
                <a:spcPts val="0"/>
              </a:spcBef>
            </a:pPr>
            <a:r>
              <a:rPr lang="pt-BR" sz="3200" dirty="0">
                <a:solidFill>
                  <a:schemeClr val="tx1"/>
                </a:solidFill>
                <a:latin typeface="Bahnschrift Condensed" panose="020B0502040204020203" pitchFamily="34" charset="0"/>
              </a:rPr>
              <a:t>The Guardian</a:t>
            </a:r>
          </a:p>
          <a:p>
            <a:pPr lvl="0">
              <a:spcBef>
                <a:spcPts val="0"/>
              </a:spcBef>
            </a:pPr>
            <a:r>
              <a:rPr lang="pt-BR" sz="3200" dirty="0">
                <a:solidFill>
                  <a:schemeClr val="tx1"/>
                </a:solidFill>
                <a:latin typeface="Bahnschrift Condensed" panose="020B0502040204020203" pitchFamily="34" charset="0"/>
              </a:rPr>
              <a:t>The Financial Times (business)</a:t>
            </a:r>
          </a:p>
          <a:p>
            <a:pPr lvl="0">
              <a:spcBef>
                <a:spcPts val="0"/>
              </a:spcBef>
            </a:pPr>
            <a:r>
              <a:rPr lang="pt-BR" sz="3200" dirty="0">
                <a:solidFill>
                  <a:schemeClr val="tx1"/>
                </a:solidFill>
                <a:latin typeface="Bahnschrift Condensed" panose="020B0502040204020203" pitchFamily="34" charset="0"/>
              </a:rPr>
              <a:t>The </a:t>
            </a:r>
            <a:r>
              <a:rPr lang="pt-BR" sz="3200" dirty="0" err="1">
                <a:solidFill>
                  <a:schemeClr val="tx1"/>
                </a:solidFill>
                <a:latin typeface="Bahnschrift Condensed" panose="020B0502040204020203" pitchFamily="34" charset="0"/>
              </a:rPr>
              <a:t>Sunday</a:t>
            </a:r>
            <a:r>
              <a:rPr lang="pt-BR" sz="3200" dirty="0">
                <a:solidFill>
                  <a:schemeClr val="tx1"/>
                </a:solidFill>
                <a:latin typeface="Bahnschrift Condensed" panose="020B0502040204020203" pitchFamily="34" charset="0"/>
              </a:rPr>
              <a:t> Times</a:t>
            </a:r>
            <a:endParaRPr lang="en-US" sz="3200" dirty="0">
              <a:solidFill>
                <a:schemeClr val="tx1"/>
              </a:solidFill>
              <a:latin typeface="Bahnschrift Condensed" panose="020B0502040204020203" pitchFamily="34" charset="0"/>
            </a:endParaRPr>
          </a:p>
          <a:p>
            <a:pPr>
              <a:spcBef>
                <a:spcPts val="0"/>
              </a:spcBef>
            </a:pPr>
            <a:endParaRPr lang="en-US" sz="3000" dirty="0">
              <a:solidFill>
                <a:schemeClr val="tx1"/>
              </a:solidFill>
              <a:latin typeface="Andalus" panose="02020603050405020304" pitchFamily="18" charset="-78"/>
              <a:cs typeface="Andalus" panose="02020603050405020304" pitchFamily="18" charset="-78"/>
            </a:endParaRPr>
          </a:p>
        </p:txBody>
      </p:sp>
      <p:sp>
        <p:nvSpPr>
          <p:cNvPr id="6" name="Retângulo 5"/>
          <p:cNvSpPr/>
          <p:nvPr/>
        </p:nvSpPr>
        <p:spPr>
          <a:xfrm>
            <a:off x="2673096" y="430077"/>
            <a:ext cx="5244084" cy="938719"/>
          </a:xfrm>
          <a:prstGeom prst="rect">
            <a:avLst/>
          </a:prstGeom>
        </p:spPr>
        <p:txBody>
          <a:bodyPr wrap="square">
            <a:spAutoFit/>
          </a:bodyPr>
          <a:lstStyle/>
          <a:p>
            <a:r>
              <a:rPr lang="pt-BR" sz="55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What</a:t>
            </a:r>
            <a:r>
              <a:rPr lang="pt-BR" sz="55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 </a:t>
            </a:r>
            <a:r>
              <a:rPr lang="pt-BR" sz="55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to</a:t>
            </a:r>
            <a:r>
              <a:rPr lang="pt-BR" sz="55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 </a:t>
            </a:r>
            <a:r>
              <a:rPr lang="pt-BR" sz="55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read</a:t>
            </a:r>
            <a:r>
              <a:rPr lang="pt-BR" sz="55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a:t>
            </a:r>
            <a:endParaRPr lang="pt-BR" sz="5500" b="1" dirty="0">
              <a:solidFill>
                <a:srgbClr val="7030A0"/>
              </a:solidFill>
              <a:effectLst>
                <a:outerShdw blurRad="38100" dist="38100" dir="2700000" algn="tl">
                  <a:srgbClr val="000000">
                    <a:alpha val="43137"/>
                  </a:srgbClr>
                </a:outerShdw>
              </a:effectLst>
              <a:latin typeface="Berlin Sans FB Demi" panose="020E0802020502020306" pitchFamily="34" charset="0"/>
            </a:endParaRPr>
          </a:p>
        </p:txBody>
      </p:sp>
      <p:pic>
        <p:nvPicPr>
          <p:cNvPr id="1028" name="Picture 4" descr="Resultado de imagem para face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9494" y="1046678"/>
            <a:ext cx="4248785" cy="2786653"/>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m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038" y="0"/>
            <a:ext cx="1866614" cy="2737594"/>
          </a:xfrm>
          <a:prstGeom prst="rect">
            <a:avLst/>
          </a:prstGeom>
        </p:spPr>
      </p:pic>
    </p:spTree>
    <p:extLst>
      <p:ext uri="{BB962C8B-B14F-4D97-AF65-F5344CB8AC3E}">
        <p14:creationId xmlns:p14="http://schemas.microsoft.com/office/powerpoint/2010/main" val="7150413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Conteúdo 2"/>
          <p:cNvSpPr>
            <a:spLocks noGrp="1"/>
          </p:cNvSpPr>
          <p:nvPr>
            <p:ph idx="1"/>
          </p:nvPr>
        </p:nvSpPr>
        <p:spPr>
          <a:xfrm>
            <a:off x="2053652" y="2131176"/>
            <a:ext cx="5924169" cy="3808960"/>
          </a:xfrm>
        </p:spPr>
        <p:txBody>
          <a:bodyPr>
            <a:normAutofit/>
          </a:bodyPr>
          <a:lstStyle/>
          <a:p>
            <a:pPr marL="0" indent="0" algn="ctr">
              <a:buNone/>
            </a:pPr>
            <a:r>
              <a:rPr lang="en-US" sz="3200" dirty="0">
                <a:solidFill>
                  <a:schemeClr val="accent5">
                    <a:lumMod val="50000"/>
                  </a:schemeClr>
                </a:solidFill>
                <a:effectLst>
                  <a:outerShdw blurRad="38100" dist="38100" dir="2700000" algn="tl">
                    <a:srgbClr val="000000">
                      <a:alpha val="43137"/>
                    </a:srgbClr>
                  </a:outerShdw>
                </a:effectLst>
                <a:latin typeface="Bahnschrift Condensed" panose="020B0502040204020203" pitchFamily="34" charset="0"/>
              </a:rPr>
              <a:t>NEWSPAPERS:</a:t>
            </a:r>
          </a:p>
          <a:p>
            <a:pPr>
              <a:spcBef>
                <a:spcPts val="0"/>
              </a:spcBef>
            </a:pPr>
            <a:r>
              <a:rPr lang="pt-BR" sz="3200" dirty="0">
                <a:solidFill>
                  <a:srgbClr val="FF0000"/>
                </a:solidFill>
                <a:latin typeface="Bahnschrift Condensed" panose="020B0502040204020203" pitchFamily="34" charset="0"/>
              </a:rPr>
              <a:t>Some American </a:t>
            </a:r>
            <a:r>
              <a:rPr lang="pt-BR" sz="3200" dirty="0" err="1">
                <a:solidFill>
                  <a:srgbClr val="FF0000"/>
                </a:solidFill>
                <a:latin typeface="Bahnschrift Condensed" panose="020B0502040204020203" pitchFamily="34" charset="0"/>
              </a:rPr>
              <a:t>newspapers</a:t>
            </a:r>
            <a:r>
              <a:rPr lang="pt-BR" sz="3200" dirty="0">
                <a:solidFill>
                  <a:srgbClr val="FF0000"/>
                </a:solidFill>
                <a:latin typeface="Bahnschrift Condensed" panose="020B0502040204020203" pitchFamily="34" charset="0"/>
              </a:rPr>
              <a:t>:</a:t>
            </a:r>
          </a:p>
          <a:p>
            <a:pPr lvl="0">
              <a:spcBef>
                <a:spcPts val="0"/>
              </a:spcBef>
            </a:pPr>
            <a:r>
              <a:rPr lang="pt-BR" sz="3200" dirty="0">
                <a:solidFill>
                  <a:schemeClr val="tx1"/>
                </a:solidFill>
                <a:latin typeface="Bahnschrift Condensed" panose="020B0502040204020203" pitchFamily="34" charset="0"/>
              </a:rPr>
              <a:t>The </a:t>
            </a:r>
            <a:r>
              <a:rPr lang="pt-BR" sz="3200" dirty="0" err="1">
                <a:solidFill>
                  <a:schemeClr val="tx1"/>
                </a:solidFill>
                <a:latin typeface="Bahnschrift Condensed" panose="020B0502040204020203" pitchFamily="34" charset="0"/>
              </a:rPr>
              <a:t>International</a:t>
            </a:r>
            <a:r>
              <a:rPr lang="pt-BR" sz="3200" dirty="0">
                <a:solidFill>
                  <a:schemeClr val="tx1"/>
                </a:solidFill>
                <a:latin typeface="Bahnschrift Condensed" panose="020B0502040204020203" pitchFamily="34" charset="0"/>
              </a:rPr>
              <a:t> Herald </a:t>
            </a:r>
            <a:r>
              <a:rPr lang="pt-BR" sz="3200" dirty="0" err="1">
                <a:solidFill>
                  <a:schemeClr val="tx1"/>
                </a:solidFill>
                <a:latin typeface="Bahnschrift Condensed" panose="020B0502040204020203" pitchFamily="34" charset="0"/>
              </a:rPr>
              <a:t>Tribune</a:t>
            </a:r>
            <a:endParaRPr lang="pt-BR" sz="3200" dirty="0">
              <a:solidFill>
                <a:schemeClr val="tx1"/>
              </a:solidFill>
              <a:latin typeface="Bahnschrift Condensed" panose="020B0502040204020203" pitchFamily="34" charset="0"/>
            </a:endParaRPr>
          </a:p>
          <a:p>
            <a:pPr lvl="0">
              <a:spcBef>
                <a:spcPts val="0"/>
              </a:spcBef>
            </a:pPr>
            <a:r>
              <a:rPr lang="pt-BR" sz="3200" dirty="0">
                <a:solidFill>
                  <a:schemeClr val="tx1"/>
                </a:solidFill>
                <a:latin typeface="Bahnschrift Condensed" panose="020B0502040204020203" pitchFamily="34" charset="0"/>
              </a:rPr>
              <a:t>The New York Times</a:t>
            </a:r>
          </a:p>
          <a:p>
            <a:pPr lvl="0">
              <a:spcBef>
                <a:spcPts val="0"/>
              </a:spcBef>
            </a:pPr>
            <a:r>
              <a:rPr lang="en-US" sz="3200" dirty="0">
                <a:solidFill>
                  <a:schemeClr val="tx1"/>
                </a:solidFill>
                <a:latin typeface="Bahnschrift Condensed" panose="020B0502040204020203" pitchFamily="34" charset="0"/>
              </a:rPr>
              <a:t>The Wall Street Journal (business)</a:t>
            </a:r>
            <a:endParaRPr lang="pt-BR" sz="3200" dirty="0">
              <a:solidFill>
                <a:schemeClr val="tx1"/>
              </a:solidFill>
              <a:latin typeface="Bahnschrift Condensed" panose="020B0502040204020203" pitchFamily="34" charset="0"/>
            </a:endParaRPr>
          </a:p>
          <a:p>
            <a:endParaRPr lang="en-US" sz="3000" dirty="0" smtClean="0">
              <a:solidFill>
                <a:schemeClr val="tx1"/>
              </a:solidFill>
              <a:latin typeface="Andalus" panose="02020603050405020304" pitchFamily="18" charset="-78"/>
              <a:cs typeface="Andalus" panose="02020603050405020304" pitchFamily="18" charset="-78"/>
            </a:endParaRPr>
          </a:p>
          <a:p>
            <a:endParaRPr lang="en-US" sz="3000" dirty="0">
              <a:solidFill>
                <a:schemeClr val="tx1"/>
              </a:solidFill>
              <a:latin typeface="Andalus" panose="02020603050405020304" pitchFamily="18" charset="-78"/>
              <a:cs typeface="Andalus" panose="02020603050405020304" pitchFamily="18" charset="-78"/>
            </a:endParaRPr>
          </a:p>
        </p:txBody>
      </p:sp>
      <p:sp>
        <p:nvSpPr>
          <p:cNvPr id="6" name="Retângulo 5"/>
          <p:cNvSpPr/>
          <p:nvPr/>
        </p:nvSpPr>
        <p:spPr>
          <a:xfrm>
            <a:off x="3130296" y="899437"/>
            <a:ext cx="5244084" cy="938719"/>
          </a:xfrm>
          <a:prstGeom prst="rect">
            <a:avLst/>
          </a:prstGeom>
        </p:spPr>
        <p:txBody>
          <a:bodyPr wrap="square">
            <a:spAutoFit/>
          </a:bodyPr>
          <a:lstStyle/>
          <a:p>
            <a:r>
              <a:rPr lang="pt-BR" sz="55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What</a:t>
            </a:r>
            <a:r>
              <a:rPr lang="pt-BR" sz="55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 </a:t>
            </a:r>
            <a:r>
              <a:rPr lang="pt-BR" sz="55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to</a:t>
            </a:r>
            <a:r>
              <a:rPr lang="pt-BR" sz="55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 </a:t>
            </a:r>
            <a:r>
              <a:rPr lang="pt-BR" sz="55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read</a:t>
            </a:r>
            <a:r>
              <a:rPr lang="pt-BR" sz="55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a:t>
            </a:r>
            <a:endParaRPr lang="pt-BR" sz="5500" b="1" dirty="0">
              <a:solidFill>
                <a:srgbClr val="7030A0"/>
              </a:solidFill>
              <a:effectLst>
                <a:outerShdw blurRad="38100" dist="38100" dir="2700000" algn="tl">
                  <a:srgbClr val="000000">
                    <a:alpha val="43137"/>
                  </a:srgbClr>
                </a:outerShdw>
              </a:effectLst>
              <a:latin typeface="Berlin Sans FB Demi" panose="020E0802020502020306" pitchFamily="34" charset="0"/>
            </a:endParaRPr>
          </a:p>
        </p:txBody>
      </p:sp>
      <p:pic>
        <p:nvPicPr>
          <p:cNvPr id="7" name="Imagem 6"/>
          <p:cNvPicPr>
            <a:picLocks noChangeAspect="1"/>
          </p:cNvPicPr>
          <p:nvPr/>
        </p:nvPicPr>
        <p:blipFill>
          <a:blip r:embed="rId2"/>
          <a:stretch>
            <a:fillRect/>
          </a:stretch>
        </p:blipFill>
        <p:spPr>
          <a:xfrm>
            <a:off x="8653809" y="4394440"/>
            <a:ext cx="2381250" cy="1924050"/>
          </a:xfrm>
          <a:prstGeom prst="rect">
            <a:avLst/>
          </a:prstGeom>
        </p:spPr>
      </p:pic>
      <p:pic>
        <p:nvPicPr>
          <p:cNvPr id="9" name="Picture 4" descr="Resultado de imagem para face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42" y="1607787"/>
            <a:ext cx="4248785" cy="2786653"/>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m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038" y="0"/>
            <a:ext cx="1866614" cy="2737594"/>
          </a:xfrm>
          <a:prstGeom prst="rect">
            <a:avLst/>
          </a:prstGeom>
        </p:spPr>
      </p:pic>
    </p:spTree>
    <p:extLst>
      <p:ext uri="{BB962C8B-B14F-4D97-AF65-F5344CB8AC3E}">
        <p14:creationId xmlns:p14="http://schemas.microsoft.com/office/powerpoint/2010/main" val="27702800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2"/>
          <p:cNvSpPr txBox="1">
            <a:spLocks/>
          </p:cNvSpPr>
          <p:nvPr/>
        </p:nvSpPr>
        <p:spPr>
          <a:xfrm>
            <a:off x="8176433" y="392946"/>
            <a:ext cx="2385679" cy="282208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0"/>
              </a:spcBef>
              <a:buFont typeface="Wingdings 3" charset="2"/>
              <a:buNone/>
            </a:pPr>
            <a:r>
              <a:rPr lang="en-US" sz="2800" dirty="0">
                <a:solidFill>
                  <a:schemeClr val="accent5">
                    <a:lumMod val="50000"/>
                  </a:schemeClr>
                </a:solidFill>
                <a:effectLst>
                  <a:outerShdw blurRad="38100" dist="38100" dir="2700000" algn="tl">
                    <a:srgbClr val="000000">
                      <a:alpha val="43137"/>
                    </a:srgbClr>
                  </a:outerShdw>
                </a:effectLst>
                <a:latin typeface="Bahnschrift Condensed" panose="020B0502040204020203" pitchFamily="34" charset="0"/>
              </a:rPr>
              <a:t>MAGAZINES</a:t>
            </a:r>
            <a:r>
              <a:rPr lang="en-US" sz="2800" dirty="0" smtClean="0">
                <a:solidFill>
                  <a:schemeClr val="accent5">
                    <a:lumMod val="50000"/>
                  </a:schemeClr>
                </a:solidFill>
                <a:effectLst>
                  <a:outerShdw blurRad="38100" dist="38100" dir="2700000" algn="tl">
                    <a:srgbClr val="000000">
                      <a:alpha val="43137"/>
                    </a:srgbClr>
                  </a:outerShdw>
                </a:effectLst>
                <a:latin typeface="Bahnschrift Condensed" panose="020B0502040204020203" pitchFamily="34" charset="0"/>
              </a:rPr>
              <a:t>:</a:t>
            </a:r>
            <a:endParaRPr lang="en-US" sz="2800" dirty="0">
              <a:solidFill>
                <a:schemeClr val="accent5">
                  <a:lumMod val="50000"/>
                </a:schemeClr>
              </a:solidFill>
              <a:effectLst>
                <a:outerShdw blurRad="38100" dist="38100" dir="2700000" algn="tl">
                  <a:srgbClr val="000000">
                    <a:alpha val="43137"/>
                  </a:srgbClr>
                </a:outerShdw>
              </a:effectLst>
              <a:latin typeface="Bahnschrift Condensed" panose="020B0502040204020203" pitchFamily="34" charset="0"/>
            </a:endParaRPr>
          </a:p>
          <a:p>
            <a:pPr lvl="0">
              <a:spcBef>
                <a:spcPts val="0"/>
              </a:spcBef>
            </a:pPr>
            <a:r>
              <a:rPr lang="pt-BR" sz="2800" dirty="0" err="1">
                <a:solidFill>
                  <a:schemeClr val="tx1"/>
                </a:solidFill>
                <a:latin typeface="Bahnschrift Condensed" panose="020B0502040204020203" pitchFamily="34" charset="0"/>
              </a:rPr>
              <a:t>Politics</a:t>
            </a:r>
            <a:endParaRPr lang="pt-BR" sz="2800" dirty="0">
              <a:solidFill>
                <a:schemeClr val="tx1"/>
              </a:solidFill>
              <a:latin typeface="Bahnschrift Condensed" panose="020B0502040204020203" pitchFamily="34" charset="0"/>
            </a:endParaRPr>
          </a:p>
          <a:p>
            <a:pPr lvl="0">
              <a:spcBef>
                <a:spcPts val="0"/>
              </a:spcBef>
            </a:pPr>
            <a:r>
              <a:rPr lang="pt-BR" sz="2800" dirty="0">
                <a:solidFill>
                  <a:schemeClr val="tx1"/>
                </a:solidFill>
                <a:latin typeface="Bahnschrift Condensed" panose="020B0502040204020203" pitchFamily="34" charset="0"/>
              </a:rPr>
              <a:t>Sport</a:t>
            </a:r>
          </a:p>
          <a:p>
            <a:pPr lvl="0">
              <a:spcBef>
                <a:spcPts val="0"/>
              </a:spcBef>
            </a:pPr>
            <a:r>
              <a:rPr lang="pt-BR" sz="2800" dirty="0" err="1">
                <a:solidFill>
                  <a:schemeClr val="tx1"/>
                </a:solidFill>
                <a:latin typeface="Bahnschrift Condensed" panose="020B0502040204020203" pitchFamily="34" charset="0"/>
              </a:rPr>
              <a:t>Travel</a:t>
            </a:r>
            <a:endParaRPr lang="pt-BR" sz="2800" dirty="0">
              <a:solidFill>
                <a:schemeClr val="tx1"/>
              </a:solidFill>
              <a:latin typeface="Bahnschrift Condensed" panose="020B0502040204020203" pitchFamily="34" charset="0"/>
            </a:endParaRPr>
          </a:p>
          <a:p>
            <a:pPr lvl="0">
              <a:spcBef>
                <a:spcPts val="0"/>
              </a:spcBef>
            </a:pPr>
            <a:r>
              <a:rPr lang="pt-BR" sz="2800" dirty="0" err="1" smtClean="0">
                <a:solidFill>
                  <a:schemeClr val="tx1"/>
                </a:solidFill>
                <a:latin typeface="Bahnschrift Condensed" panose="020B0502040204020203" pitchFamily="34" charset="0"/>
              </a:rPr>
              <a:t>Cars</a:t>
            </a:r>
            <a:endParaRPr lang="pt-BR" sz="2800" dirty="0">
              <a:solidFill>
                <a:schemeClr val="tx1"/>
              </a:solidFill>
              <a:latin typeface="Bahnschrift Condensed" panose="020B0502040204020203" pitchFamily="34" charset="0"/>
            </a:endParaRPr>
          </a:p>
          <a:p>
            <a:pPr lvl="0">
              <a:spcBef>
                <a:spcPts val="0"/>
              </a:spcBef>
            </a:pPr>
            <a:r>
              <a:rPr lang="pt-BR" sz="2800" dirty="0" smtClean="0">
                <a:solidFill>
                  <a:schemeClr val="tx1"/>
                </a:solidFill>
                <a:latin typeface="Bahnschrift Condensed" panose="020B0502040204020203" pitchFamily="34" charset="0"/>
              </a:rPr>
              <a:t>Music</a:t>
            </a:r>
            <a:endParaRPr lang="pt-BR" sz="2800" dirty="0">
              <a:solidFill>
                <a:schemeClr val="tx1"/>
              </a:solidFill>
              <a:latin typeface="Bahnschrift Condensed" panose="020B0502040204020203" pitchFamily="34" charset="0"/>
            </a:endParaRPr>
          </a:p>
          <a:p>
            <a:endParaRPr lang="en-US" sz="2800" dirty="0">
              <a:solidFill>
                <a:schemeClr val="tx1"/>
              </a:solidFill>
              <a:latin typeface="Andalus" panose="02020603050405020304" pitchFamily="18" charset="-78"/>
              <a:cs typeface="Andalus" panose="02020603050405020304" pitchFamily="18" charset="-78"/>
            </a:endParaRPr>
          </a:p>
        </p:txBody>
      </p:sp>
      <p:sp>
        <p:nvSpPr>
          <p:cNvPr id="6" name="Retângulo 5"/>
          <p:cNvSpPr/>
          <p:nvPr/>
        </p:nvSpPr>
        <p:spPr>
          <a:xfrm>
            <a:off x="1830739" y="-76414"/>
            <a:ext cx="5244084" cy="938719"/>
          </a:xfrm>
          <a:prstGeom prst="rect">
            <a:avLst/>
          </a:prstGeom>
        </p:spPr>
        <p:txBody>
          <a:bodyPr wrap="square">
            <a:spAutoFit/>
          </a:bodyPr>
          <a:lstStyle/>
          <a:p>
            <a:r>
              <a:rPr lang="pt-BR" sz="55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What</a:t>
            </a:r>
            <a:r>
              <a:rPr lang="pt-BR" sz="55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 </a:t>
            </a:r>
            <a:r>
              <a:rPr lang="pt-BR" sz="55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to</a:t>
            </a:r>
            <a:r>
              <a:rPr lang="pt-BR" sz="55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 </a:t>
            </a:r>
            <a:r>
              <a:rPr lang="pt-BR" sz="55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read</a:t>
            </a:r>
            <a:r>
              <a:rPr lang="pt-BR" sz="55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a:t>
            </a:r>
            <a:endParaRPr lang="pt-BR" sz="5500" b="1" dirty="0">
              <a:solidFill>
                <a:srgbClr val="7030A0"/>
              </a:solidFill>
              <a:effectLst>
                <a:outerShdw blurRad="38100" dist="38100" dir="2700000" algn="tl">
                  <a:srgbClr val="000000">
                    <a:alpha val="43137"/>
                  </a:srgbClr>
                </a:outerShdw>
              </a:effectLst>
              <a:latin typeface="Berlin Sans FB Demi" panose="020E0802020502020306" pitchFamily="34" charset="0"/>
            </a:endParaRPr>
          </a:p>
        </p:txBody>
      </p:sp>
      <p:pic>
        <p:nvPicPr>
          <p:cNvPr id="2050" name="Picture 2" descr="Resultado de imagem para newsweek magaz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6467" y="4054739"/>
            <a:ext cx="1721051" cy="277855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m para sports magaz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236" y="998303"/>
            <a:ext cx="1832416" cy="296926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m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3520" y="4063113"/>
            <a:ext cx="1808235" cy="277373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Resultado de imagem para famous magaz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9997" y="1017226"/>
            <a:ext cx="1770898" cy="2931414"/>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Resultado de imagem para people magazin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6071" y="4089674"/>
            <a:ext cx="1817581" cy="2660228"/>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Resultado de imagem para vogue magazin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94874" y="1017226"/>
            <a:ext cx="1598585" cy="2931414"/>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Resultado de imagem para time magazin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29249" y="4084265"/>
            <a:ext cx="1684367" cy="2749027"/>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Imagem relacionad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03681" y="4061957"/>
            <a:ext cx="1770265" cy="2771335"/>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Resultado de imagem para national geographic magazine 201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64011" y="4084265"/>
            <a:ext cx="1844749" cy="2800114"/>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m 8"/>
          <p:cNvPicPr>
            <a:picLocks noChangeAspect="1"/>
          </p:cNvPicPr>
          <p:nvPr/>
        </p:nvPicPr>
        <p:blipFill>
          <a:blip r:embed="rId11"/>
          <a:stretch>
            <a:fillRect/>
          </a:stretch>
        </p:blipFill>
        <p:spPr>
          <a:xfrm>
            <a:off x="5791830" y="998303"/>
            <a:ext cx="1746508" cy="2931414"/>
          </a:xfrm>
          <a:prstGeom prst="rect">
            <a:avLst/>
          </a:prstGeom>
        </p:spPr>
      </p:pic>
      <p:sp>
        <p:nvSpPr>
          <p:cNvPr id="18" name="Espaço Reservado para Conteúdo 2"/>
          <p:cNvSpPr txBox="1">
            <a:spLocks/>
          </p:cNvSpPr>
          <p:nvPr/>
        </p:nvSpPr>
        <p:spPr>
          <a:xfrm>
            <a:off x="9781518" y="1596004"/>
            <a:ext cx="2185108" cy="233371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lvl="0">
              <a:spcBef>
                <a:spcPts val="0"/>
              </a:spcBef>
            </a:pPr>
            <a:r>
              <a:rPr lang="pt-BR" sz="2800" dirty="0" smtClean="0">
                <a:solidFill>
                  <a:schemeClr val="tx1"/>
                </a:solidFill>
                <a:latin typeface="Bahnschrift Condensed" panose="020B0502040204020203" pitchFamily="34" charset="0"/>
              </a:rPr>
              <a:t>Health</a:t>
            </a:r>
          </a:p>
          <a:p>
            <a:pPr lvl="0">
              <a:spcBef>
                <a:spcPts val="0"/>
              </a:spcBef>
            </a:pPr>
            <a:r>
              <a:rPr lang="pt-BR" sz="2800" dirty="0">
                <a:solidFill>
                  <a:schemeClr val="tx1"/>
                </a:solidFill>
                <a:latin typeface="Bahnschrift Condensed" panose="020B0502040204020203" pitchFamily="34" charset="0"/>
              </a:rPr>
              <a:t>Romance</a:t>
            </a:r>
          </a:p>
          <a:p>
            <a:pPr lvl="0">
              <a:spcBef>
                <a:spcPts val="0"/>
              </a:spcBef>
            </a:pPr>
            <a:r>
              <a:rPr lang="pt-BR" sz="2800" dirty="0" err="1">
                <a:solidFill>
                  <a:schemeClr val="tx1"/>
                </a:solidFill>
                <a:latin typeface="Bahnschrift Condensed" panose="020B0502040204020203" pitchFamily="34" charset="0"/>
              </a:rPr>
              <a:t>Language</a:t>
            </a:r>
            <a:endParaRPr lang="pt-BR" sz="2800" dirty="0">
              <a:solidFill>
                <a:schemeClr val="tx1"/>
              </a:solidFill>
              <a:latin typeface="Bahnschrift Condensed" panose="020B0502040204020203" pitchFamily="34" charset="0"/>
            </a:endParaRPr>
          </a:p>
          <a:p>
            <a:pPr lvl="0">
              <a:spcBef>
                <a:spcPts val="0"/>
              </a:spcBef>
            </a:pPr>
            <a:r>
              <a:rPr lang="pt-BR" sz="2800" dirty="0">
                <a:solidFill>
                  <a:schemeClr val="tx1"/>
                </a:solidFill>
                <a:latin typeface="Bahnschrift Condensed" panose="020B0502040204020203" pitchFamily="34" charset="0"/>
              </a:rPr>
              <a:t>The </a:t>
            </a:r>
            <a:r>
              <a:rPr lang="pt-BR" sz="2800" dirty="0" err="1">
                <a:solidFill>
                  <a:schemeClr val="tx1"/>
                </a:solidFill>
                <a:latin typeface="Bahnschrift Condensed" panose="020B0502040204020203" pitchFamily="34" charset="0"/>
              </a:rPr>
              <a:t>house</a:t>
            </a:r>
            <a:endParaRPr lang="pt-BR" sz="2800" dirty="0">
              <a:solidFill>
                <a:schemeClr val="tx1"/>
              </a:solidFill>
              <a:latin typeface="Bahnschrift Condensed" panose="020B0502040204020203" pitchFamily="34" charset="0"/>
            </a:endParaRPr>
          </a:p>
          <a:p>
            <a:pPr>
              <a:spcBef>
                <a:spcPts val="0"/>
              </a:spcBef>
            </a:pPr>
            <a:r>
              <a:rPr lang="pt-BR" sz="2800" dirty="0">
                <a:solidFill>
                  <a:schemeClr val="tx1"/>
                </a:solidFill>
                <a:latin typeface="Bahnschrift Condensed" panose="020B0502040204020203" pitchFamily="34" charset="0"/>
              </a:rPr>
              <a:t>Etc.</a:t>
            </a:r>
            <a:endParaRPr lang="en-US" sz="2800" dirty="0">
              <a:solidFill>
                <a:schemeClr val="tx1"/>
              </a:solidFill>
              <a:latin typeface="Bahnschrift Condensed" panose="020B0502040204020203" pitchFamily="34" charset="0"/>
            </a:endParaRPr>
          </a:p>
          <a:p>
            <a:pPr lvl="0">
              <a:spcBef>
                <a:spcPts val="0"/>
              </a:spcBef>
            </a:pPr>
            <a:endParaRPr lang="pt-BR" sz="2800" dirty="0">
              <a:solidFill>
                <a:schemeClr val="tx1"/>
              </a:solidFill>
              <a:latin typeface="Bahnschrift Condensed" panose="020B0502040204020203" pitchFamily="34" charset="0"/>
            </a:endParaRPr>
          </a:p>
          <a:p>
            <a:endParaRPr lang="en-US" sz="2800" dirty="0">
              <a:solidFill>
                <a:schemeClr val="tx1"/>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6093480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Conteúdo 2"/>
          <p:cNvSpPr>
            <a:spLocks noGrp="1"/>
          </p:cNvSpPr>
          <p:nvPr>
            <p:ph idx="1"/>
          </p:nvPr>
        </p:nvSpPr>
        <p:spPr>
          <a:xfrm>
            <a:off x="1187469" y="1303454"/>
            <a:ext cx="5427803" cy="5440334"/>
          </a:xfrm>
        </p:spPr>
        <p:txBody>
          <a:bodyPr>
            <a:normAutofit/>
          </a:bodyPr>
          <a:lstStyle/>
          <a:p>
            <a:pPr marL="0" indent="0" algn="ctr">
              <a:spcBef>
                <a:spcPts val="0"/>
              </a:spcBef>
              <a:buNone/>
            </a:pPr>
            <a:r>
              <a:rPr lang="en-US" sz="2800" dirty="0">
                <a:solidFill>
                  <a:schemeClr val="accent5">
                    <a:lumMod val="50000"/>
                  </a:schemeClr>
                </a:solidFill>
                <a:effectLst>
                  <a:outerShdw blurRad="38100" dist="38100" dir="2700000" algn="tl">
                    <a:srgbClr val="000000">
                      <a:alpha val="43137"/>
                    </a:srgbClr>
                  </a:outerShdw>
                </a:effectLst>
                <a:latin typeface="Bahnschrift Condensed" panose="020B0502040204020203" pitchFamily="34" charset="0"/>
              </a:rPr>
              <a:t>BOOKS:</a:t>
            </a:r>
          </a:p>
          <a:p>
            <a:pPr lvl="0">
              <a:spcBef>
                <a:spcPts val="0"/>
              </a:spcBef>
            </a:pPr>
            <a:r>
              <a:rPr lang="en-US" sz="2800" dirty="0">
                <a:solidFill>
                  <a:schemeClr val="tx1"/>
                </a:solidFill>
                <a:latin typeface="Bahnschrift Condensed" panose="020B0502040204020203" pitchFamily="34" charset="0"/>
              </a:rPr>
              <a:t>Non-fiction (history, biography, travel, cooking </a:t>
            </a:r>
            <a:r>
              <a:rPr lang="en-US" sz="2800" dirty="0" err="1">
                <a:solidFill>
                  <a:schemeClr val="tx1"/>
                </a:solidFill>
                <a:latin typeface="Bahnschrift Condensed" panose="020B0502040204020203" pitchFamily="34" charset="0"/>
              </a:rPr>
              <a:t>etc</a:t>
            </a:r>
            <a:r>
              <a:rPr lang="en-US" sz="2800" dirty="0">
                <a:solidFill>
                  <a:schemeClr val="tx1"/>
                </a:solidFill>
                <a:latin typeface="Bahnschrift Condensed" panose="020B0502040204020203" pitchFamily="34" charset="0"/>
              </a:rPr>
              <a:t>)</a:t>
            </a:r>
            <a:endParaRPr lang="pt-BR" sz="2800" dirty="0">
              <a:solidFill>
                <a:schemeClr val="tx1"/>
              </a:solidFill>
              <a:latin typeface="Bahnschrift Condensed" panose="020B0502040204020203" pitchFamily="34" charset="0"/>
            </a:endParaRPr>
          </a:p>
          <a:p>
            <a:pPr lvl="0">
              <a:spcBef>
                <a:spcPts val="0"/>
              </a:spcBef>
            </a:pPr>
            <a:r>
              <a:rPr lang="pt-BR" sz="2800" dirty="0" err="1">
                <a:solidFill>
                  <a:schemeClr val="tx1"/>
                </a:solidFill>
                <a:latin typeface="Bahnschrift Condensed" panose="020B0502040204020203" pitchFamily="34" charset="0"/>
              </a:rPr>
              <a:t>Fiction</a:t>
            </a:r>
            <a:r>
              <a:rPr lang="pt-BR" sz="2800" dirty="0">
                <a:solidFill>
                  <a:schemeClr val="tx1"/>
                </a:solidFill>
                <a:latin typeface="Bahnschrift Condensed" panose="020B0502040204020203" pitchFamily="34" charset="0"/>
              </a:rPr>
              <a:t> (</a:t>
            </a:r>
            <a:r>
              <a:rPr lang="pt-BR" sz="2800" dirty="0" err="1">
                <a:solidFill>
                  <a:schemeClr val="tx1"/>
                </a:solidFill>
                <a:latin typeface="Bahnschrift Condensed" panose="020B0502040204020203" pitchFamily="34" charset="0"/>
              </a:rPr>
              <a:t>stories</a:t>
            </a:r>
            <a:r>
              <a:rPr lang="pt-BR" sz="2800" dirty="0">
                <a:solidFill>
                  <a:schemeClr val="tx1"/>
                </a:solidFill>
                <a:latin typeface="Bahnschrift Condensed" panose="020B0502040204020203" pitchFamily="34" charset="0"/>
              </a:rPr>
              <a:t> </a:t>
            </a:r>
            <a:r>
              <a:rPr lang="pt-BR" sz="2800" dirty="0" err="1">
                <a:solidFill>
                  <a:schemeClr val="tx1"/>
                </a:solidFill>
                <a:latin typeface="Bahnschrift Condensed" panose="020B0502040204020203" pitchFamily="34" charset="0"/>
              </a:rPr>
              <a:t>and</a:t>
            </a:r>
            <a:r>
              <a:rPr lang="pt-BR" sz="2800" dirty="0">
                <a:solidFill>
                  <a:schemeClr val="tx1"/>
                </a:solidFill>
                <a:latin typeface="Bahnschrift Condensed" panose="020B0502040204020203" pitchFamily="34" charset="0"/>
              </a:rPr>
              <a:t> </a:t>
            </a:r>
            <a:r>
              <a:rPr lang="pt-BR" sz="2800" dirty="0" err="1">
                <a:solidFill>
                  <a:schemeClr val="tx1"/>
                </a:solidFill>
                <a:latin typeface="Bahnschrift Condensed" panose="020B0502040204020203" pitchFamily="34" charset="0"/>
              </a:rPr>
              <a:t>novels</a:t>
            </a:r>
            <a:r>
              <a:rPr lang="pt-BR" sz="2800" dirty="0">
                <a:solidFill>
                  <a:schemeClr val="tx1"/>
                </a:solidFill>
                <a:latin typeface="Bahnschrift Condensed" panose="020B0502040204020203" pitchFamily="34" charset="0"/>
              </a:rPr>
              <a:t>)</a:t>
            </a:r>
          </a:p>
          <a:p>
            <a:pPr lvl="0">
              <a:spcBef>
                <a:spcPts val="0"/>
              </a:spcBef>
            </a:pPr>
            <a:endParaRPr lang="pt-BR" sz="2800" dirty="0">
              <a:solidFill>
                <a:schemeClr val="tx1"/>
              </a:solidFill>
              <a:latin typeface="Bahnschrift Condensed" panose="020B0502040204020203" pitchFamily="34" charset="0"/>
            </a:endParaRPr>
          </a:p>
          <a:p>
            <a:pPr marL="0" lvl="0" indent="0" algn="ctr">
              <a:spcBef>
                <a:spcPts val="0"/>
              </a:spcBef>
              <a:buNone/>
            </a:pPr>
            <a:r>
              <a:rPr lang="en-US" sz="2800" dirty="0">
                <a:solidFill>
                  <a:schemeClr val="accent5">
                    <a:lumMod val="50000"/>
                  </a:schemeClr>
                </a:solidFill>
                <a:effectLst>
                  <a:outerShdw blurRad="38100" dist="38100" dir="2700000" algn="tl">
                    <a:srgbClr val="000000">
                      <a:alpha val="43137"/>
                    </a:srgbClr>
                  </a:outerShdw>
                </a:effectLst>
                <a:latin typeface="Bahnschrift Condensed" panose="020B0502040204020203" pitchFamily="34" charset="0"/>
              </a:rPr>
              <a:t>SHORT STORIES:</a:t>
            </a:r>
          </a:p>
          <a:p>
            <a:pPr>
              <a:spcBef>
                <a:spcPts val="0"/>
              </a:spcBef>
            </a:pPr>
            <a:r>
              <a:rPr lang="en-US" sz="2800" dirty="0">
                <a:solidFill>
                  <a:schemeClr val="tx1"/>
                </a:solidFill>
                <a:latin typeface="Bahnschrift Condensed" panose="020B0502040204020203" pitchFamily="34" charset="0"/>
              </a:rPr>
              <a:t>Texts shorter than books. </a:t>
            </a:r>
          </a:p>
          <a:p>
            <a:pPr>
              <a:spcBef>
                <a:spcPts val="0"/>
              </a:spcBef>
            </a:pPr>
            <a:endParaRPr lang="en-US" sz="2800" dirty="0" smtClean="0">
              <a:solidFill>
                <a:schemeClr val="tx1"/>
              </a:solidFill>
              <a:latin typeface="Andalus" panose="02020603050405020304" pitchFamily="18" charset="-78"/>
              <a:cs typeface="Andalus" panose="02020603050405020304" pitchFamily="18" charset="-78"/>
            </a:endParaRPr>
          </a:p>
          <a:p>
            <a:pPr marL="0" indent="0" algn="ctr">
              <a:spcBef>
                <a:spcPts val="0"/>
              </a:spcBef>
              <a:buNone/>
            </a:pPr>
            <a:r>
              <a:rPr lang="en-US" sz="2800" dirty="0">
                <a:solidFill>
                  <a:schemeClr val="accent5">
                    <a:lumMod val="50000"/>
                  </a:schemeClr>
                </a:solidFill>
                <a:effectLst>
                  <a:outerShdw blurRad="38100" dist="38100" dir="2700000" algn="tl">
                    <a:srgbClr val="000000">
                      <a:alpha val="43137"/>
                    </a:srgbClr>
                  </a:outerShdw>
                </a:effectLst>
                <a:latin typeface="Bahnschrift Condensed" panose="020B0502040204020203" pitchFamily="34" charset="0"/>
              </a:rPr>
              <a:t>READERS:</a:t>
            </a:r>
          </a:p>
          <a:p>
            <a:pPr>
              <a:spcBef>
                <a:spcPts val="0"/>
              </a:spcBef>
            </a:pPr>
            <a:r>
              <a:rPr lang="en-US" sz="2800" dirty="0">
                <a:solidFill>
                  <a:schemeClr val="tx1"/>
                </a:solidFill>
                <a:latin typeface="Bahnschrift Condensed" panose="020B0502040204020203" pitchFamily="34" charset="0"/>
              </a:rPr>
              <a:t>Books easier to read, adapted books (stories).</a:t>
            </a:r>
          </a:p>
          <a:p>
            <a:endParaRPr lang="en-US" sz="2800" dirty="0">
              <a:solidFill>
                <a:schemeClr val="tx1"/>
              </a:solidFill>
              <a:latin typeface="Andalus" panose="02020603050405020304" pitchFamily="18" charset="-78"/>
              <a:cs typeface="Andalus" panose="02020603050405020304" pitchFamily="18" charset="-78"/>
            </a:endParaRPr>
          </a:p>
          <a:p>
            <a:pPr lvl="0"/>
            <a:endParaRPr lang="pt-BR" sz="2800" dirty="0" smtClean="0">
              <a:solidFill>
                <a:schemeClr val="tx1"/>
              </a:solidFill>
              <a:latin typeface="Andalus" panose="02020603050405020304" pitchFamily="18" charset="-78"/>
              <a:cs typeface="Andalus" panose="02020603050405020304" pitchFamily="18" charset="-78"/>
            </a:endParaRPr>
          </a:p>
          <a:p>
            <a:pPr marL="0" indent="0" algn="ctr">
              <a:buNone/>
            </a:pPr>
            <a:endParaRPr lang="en-US" sz="2800" b="1" dirty="0" smtClean="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endParaRPr>
          </a:p>
          <a:p>
            <a:pPr marL="0" lvl="0" indent="0" algn="ctr">
              <a:buNone/>
            </a:pPr>
            <a:endParaRPr lang="pt-BR" sz="2800" dirty="0">
              <a:solidFill>
                <a:schemeClr val="tx1"/>
              </a:solidFill>
              <a:latin typeface="Andalus" panose="02020603050405020304" pitchFamily="18" charset="-78"/>
              <a:cs typeface="Andalus" panose="02020603050405020304" pitchFamily="18" charset="-78"/>
            </a:endParaRP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038" y="0"/>
            <a:ext cx="1555712" cy="1732041"/>
          </a:xfrm>
          <a:prstGeom prst="rect">
            <a:avLst/>
          </a:prstGeom>
        </p:spPr>
      </p:pic>
      <p:sp>
        <p:nvSpPr>
          <p:cNvPr id="7" name="Retângulo 6"/>
          <p:cNvSpPr/>
          <p:nvPr/>
        </p:nvSpPr>
        <p:spPr>
          <a:xfrm>
            <a:off x="2589276" y="86983"/>
            <a:ext cx="5244084" cy="938719"/>
          </a:xfrm>
          <a:prstGeom prst="rect">
            <a:avLst/>
          </a:prstGeom>
        </p:spPr>
        <p:txBody>
          <a:bodyPr wrap="square">
            <a:spAutoFit/>
          </a:bodyPr>
          <a:lstStyle/>
          <a:p>
            <a:r>
              <a:rPr lang="pt-BR" sz="55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What</a:t>
            </a:r>
            <a:r>
              <a:rPr lang="pt-BR" sz="55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 </a:t>
            </a:r>
            <a:r>
              <a:rPr lang="pt-BR" sz="55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to</a:t>
            </a:r>
            <a:r>
              <a:rPr lang="pt-BR" sz="55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 </a:t>
            </a:r>
            <a:r>
              <a:rPr lang="pt-BR" sz="55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read</a:t>
            </a:r>
            <a:r>
              <a:rPr lang="pt-BR" sz="55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a:t>
            </a:r>
            <a:endParaRPr lang="pt-BR" sz="5500" b="1" dirty="0">
              <a:solidFill>
                <a:srgbClr val="7030A0"/>
              </a:solidFill>
              <a:effectLst>
                <a:outerShdw blurRad="38100" dist="38100" dir="2700000" algn="tl">
                  <a:srgbClr val="000000">
                    <a:alpha val="43137"/>
                  </a:srgbClr>
                </a:outerShdw>
              </a:effectLst>
              <a:latin typeface="Berlin Sans FB Demi" panose="020E0802020502020306" pitchFamily="34" charset="0"/>
            </a:endParaRPr>
          </a:p>
        </p:txBody>
      </p:sp>
      <p:pic>
        <p:nvPicPr>
          <p:cNvPr id="4098" name="Picture 2" descr="Resultado de imagem para books 2019"/>
          <p:cNvPicPr>
            <a:picLocks noChangeAspect="1" noChangeArrowheads="1"/>
          </p:cNvPicPr>
          <p:nvPr/>
        </p:nvPicPr>
        <p:blipFill rotWithShape="1">
          <a:blip r:embed="rId3">
            <a:extLst>
              <a:ext uri="{28A0092B-C50C-407E-A947-70E740481C1C}">
                <a14:useLocalDpi xmlns:a14="http://schemas.microsoft.com/office/drawing/2010/main" val="0"/>
              </a:ext>
            </a:extLst>
          </a:blip>
          <a:srcRect l="33375" r="33192"/>
          <a:stretch/>
        </p:blipFill>
        <p:spPr bwMode="auto">
          <a:xfrm>
            <a:off x="6669724" y="1025702"/>
            <a:ext cx="1590356" cy="237841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sultado de imagem para biography boo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8984" y="1025702"/>
            <a:ext cx="1579191" cy="237841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esultado de imagem para frozen reader boo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9724" y="3563477"/>
            <a:ext cx="1607068" cy="241060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Resultado de imagem para short story book"/>
          <p:cNvPicPr>
            <a:picLocks noChangeAspect="1" noChangeArrowheads="1"/>
          </p:cNvPicPr>
          <p:nvPr/>
        </p:nvPicPr>
        <p:blipFill rotWithShape="1">
          <a:blip r:embed="rId6">
            <a:extLst>
              <a:ext uri="{28A0092B-C50C-407E-A947-70E740481C1C}">
                <a14:useLocalDpi xmlns:a14="http://schemas.microsoft.com/office/drawing/2010/main" val="0"/>
              </a:ext>
            </a:extLst>
          </a:blip>
          <a:srcRect l="16254" r="16227"/>
          <a:stretch/>
        </p:blipFill>
        <p:spPr bwMode="auto">
          <a:xfrm>
            <a:off x="10057079" y="1025702"/>
            <a:ext cx="1615113" cy="2392051"/>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Resultado de imagem para fiction boo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70858" y="3563477"/>
            <a:ext cx="1587554" cy="2410603"/>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Resultado de imagem para ali baba reader boo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68984" y="3563477"/>
            <a:ext cx="1611508" cy="2410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706733"/>
      </p:ext>
    </p:extLst>
  </p:cSld>
  <p:clrMapOvr>
    <a:masterClrMapping/>
  </p:clrMapOvr>
  <p:timing>
    <p:tnLst>
      <p:par>
        <p:cTn id="1" dur="indefinite" restart="never" nodeType="tmRoot"/>
      </p:par>
    </p:tnLst>
  </p:timing>
</p:sld>
</file>

<file path=ppt/theme/theme1.xml><?xml version="1.0" encoding="utf-8"?>
<a:theme xmlns:a="http://schemas.openxmlformats.org/drawingml/2006/main" name="Cacho">
  <a:themeElements>
    <a:clrScheme name="Cach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Cacho">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ach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1441</TotalTime>
  <Words>396</Words>
  <Application>Microsoft Office PowerPoint</Application>
  <PresentationFormat>Widescreen</PresentationFormat>
  <Paragraphs>93</Paragraphs>
  <Slides>14</Slides>
  <Notes>0</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14</vt:i4>
      </vt:variant>
    </vt:vector>
  </HeadingPairs>
  <TitlesOfParts>
    <vt:vector size="23" baseType="lpstr">
      <vt:lpstr>Andalus</vt:lpstr>
      <vt:lpstr>Angsana New</vt:lpstr>
      <vt:lpstr>Arial</vt:lpstr>
      <vt:lpstr>Bahnschrift Condensed</vt:lpstr>
      <vt:lpstr>Berlin Sans FB Demi</vt:lpstr>
      <vt:lpstr>Century Gothic</vt:lpstr>
      <vt:lpstr>Wingdings</vt:lpstr>
      <vt:lpstr>Wingdings 3</vt:lpstr>
      <vt:lpstr>Cacho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you are living in a country where English isn’t used as the first language it can sometimes be difficult to find interesting English texts. But in many places, local English-language newspapers are just as good – and possibly even more resourceful than ‘authentic’ British newspapers. Obviously, they are much cheaper because they are locally produced, but they are also more relevant to the learners because they understand the contexts of the stories and articles. Much of what we read in British newspapers is difficult for learners to understand, not because the vocabulary is difficult but because they don’t have all the background information which they need to understand it fully.  Philip Ryle, a teacher at King’s College at the University of London</dc:title>
  <dc:creator>Cristiane de Brito Cruz</dc:creator>
  <cp:lastModifiedBy>Cristiane de Brito Cruz</cp:lastModifiedBy>
  <cp:revision>162</cp:revision>
  <dcterms:created xsi:type="dcterms:W3CDTF">2018-02-19T20:21:39Z</dcterms:created>
  <dcterms:modified xsi:type="dcterms:W3CDTF">2019-04-08T11:20:11Z</dcterms:modified>
</cp:coreProperties>
</file>