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92" r:id="rId2"/>
    <p:sldId id="393" r:id="rId3"/>
    <p:sldId id="385" r:id="rId4"/>
    <p:sldId id="411" r:id="rId5"/>
    <p:sldId id="394" r:id="rId6"/>
    <p:sldId id="395" r:id="rId7"/>
    <p:sldId id="405" r:id="rId8"/>
    <p:sldId id="396" r:id="rId9"/>
    <p:sldId id="398" r:id="rId10"/>
    <p:sldId id="406" r:id="rId11"/>
    <p:sldId id="400" r:id="rId12"/>
    <p:sldId id="407" r:id="rId13"/>
    <p:sldId id="401" r:id="rId14"/>
    <p:sldId id="408" r:id="rId15"/>
    <p:sldId id="402" r:id="rId16"/>
    <p:sldId id="409" r:id="rId17"/>
    <p:sldId id="404" r:id="rId18"/>
    <p:sldId id="410" r:id="rId19"/>
    <p:sldId id="413" r:id="rId20"/>
    <p:sldId id="386" r:id="rId21"/>
    <p:sldId id="403" r:id="rId22"/>
    <p:sldId id="412" r:id="rId2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66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88" autoAdjust="0"/>
    <p:restoredTop sz="94660"/>
  </p:normalViewPr>
  <p:slideViewPr>
    <p:cSldViewPr snapToGrid="0">
      <p:cViewPr varScale="1">
        <p:scale>
          <a:sx n="92" d="100"/>
          <a:sy n="92" d="100"/>
        </p:scale>
        <p:origin x="41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pt-BR" smtClean="0"/>
              <a:t>Clique para editar o título mestre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CF048667-F375-45C0-81D1-720F09EC4AF0}" type="datetimeFigureOut">
              <a:rPr lang="pt-BR" smtClean="0"/>
              <a:t>08/04/2019</a:t>
            </a:fld>
            <a:endParaRPr lang="pt-BR"/>
          </a:p>
        </p:txBody>
      </p:sp>
      <p:sp>
        <p:nvSpPr>
          <p:cNvPr id="5" name="Footer Placeholder 4"/>
          <p:cNvSpPr>
            <a:spLocks noGrp="1"/>
          </p:cNvSpPr>
          <p:nvPr>
            <p:ph type="ftr" sz="quarter" idx="11"/>
          </p:nvPr>
        </p:nvSpPr>
        <p:spPr/>
        <p:txBody>
          <a:bodyPr/>
          <a:lstStyle/>
          <a:p>
            <a:endParaRPr lang="pt-B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44688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CF048667-F375-45C0-81D1-720F09EC4AF0}" type="datetimeFigureOut">
              <a:rPr lang="pt-BR" smtClean="0"/>
              <a:t>08/04/2019</a:t>
            </a:fld>
            <a:endParaRPr lang="pt-BR"/>
          </a:p>
        </p:txBody>
      </p:sp>
      <p:sp>
        <p:nvSpPr>
          <p:cNvPr id="5" name="Footer Placeholder 4"/>
          <p:cNvSpPr>
            <a:spLocks noGrp="1"/>
          </p:cNvSpPr>
          <p:nvPr>
            <p:ph type="ftr" sz="quarter" idx="11"/>
          </p:nvPr>
        </p:nvSpPr>
        <p:spPr/>
        <p:txBody>
          <a:bodyPr/>
          <a:lstStyle/>
          <a:p>
            <a:endParaRPr lang="pt-B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4237100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t-BR" smtClean="0"/>
              <a:t>Clique para editar o título mestre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CF048667-F375-45C0-81D1-720F09EC4AF0}" type="datetimeFigureOut">
              <a:rPr lang="pt-BR" smtClean="0"/>
              <a:t>08/04/2019</a:t>
            </a:fld>
            <a:endParaRPr lang="pt-BR"/>
          </a:p>
        </p:txBody>
      </p:sp>
      <p:sp>
        <p:nvSpPr>
          <p:cNvPr id="5" name="Footer Placeholder 4"/>
          <p:cNvSpPr>
            <a:spLocks noGrp="1"/>
          </p:cNvSpPr>
          <p:nvPr>
            <p:ph type="ftr" sz="quarter" idx="11"/>
          </p:nvPr>
        </p:nvSpPr>
        <p:spPr/>
        <p:txBody>
          <a:bodyPr/>
          <a:lstStyle/>
          <a:p>
            <a:endParaRPr lang="pt-B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3BF4E0A-3ADB-4DD8-A8C6-27CA94F9FB3E}" type="slidenum">
              <a:rPr lang="pt-BR" smtClean="0"/>
              <a:t>‹nº›</a:t>
            </a:fld>
            <a:endParaRPr lang="pt-B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1559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pt-BR" smtClean="0"/>
              <a:t>Clique para editar o título mestre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smtClean="0"/>
              <a:t>Clique para editar o texto mestre</a:t>
            </a:r>
          </a:p>
        </p:txBody>
      </p:sp>
      <p:sp>
        <p:nvSpPr>
          <p:cNvPr id="5" name="Date Placeholder 4"/>
          <p:cNvSpPr>
            <a:spLocks noGrp="1"/>
          </p:cNvSpPr>
          <p:nvPr>
            <p:ph type="dt" sz="half" idx="10"/>
          </p:nvPr>
        </p:nvSpPr>
        <p:spPr/>
        <p:txBody>
          <a:bodyPr/>
          <a:lstStyle/>
          <a:p>
            <a:fld id="{CF048667-F375-45C0-81D1-720F09EC4AF0}" type="datetimeFigureOut">
              <a:rPr lang="pt-BR" smtClean="0"/>
              <a:t>08/04/2019</a:t>
            </a:fld>
            <a:endParaRPr lang="pt-BR"/>
          </a:p>
        </p:txBody>
      </p:sp>
      <p:sp>
        <p:nvSpPr>
          <p:cNvPr id="6" name="Footer Placeholder 5"/>
          <p:cNvSpPr>
            <a:spLocks noGrp="1"/>
          </p:cNvSpPr>
          <p:nvPr>
            <p:ph type="ftr" sz="quarter" idx="11"/>
          </p:nvPr>
        </p:nvSpPr>
        <p:spPr/>
        <p:txBody>
          <a:bodyPr/>
          <a:lstStyle/>
          <a:p>
            <a:endParaRPr lang="pt-B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278369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t-BR" smtClean="0"/>
              <a:t>Clique para editar o título mestre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smtClean="0"/>
              <a:t>Clique para editar o texto mestre</a:t>
            </a:r>
          </a:p>
        </p:txBody>
      </p:sp>
      <p:sp>
        <p:nvSpPr>
          <p:cNvPr id="5" name="Date Placeholder 4"/>
          <p:cNvSpPr>
            <a:spLocks noGrp="1"/>
          </p:cNvSpPr>
          <p:nvPr>
            <p:ph type="dt" sz="half" idx="10"/>
          </p:nvPr>
        </p:nvSpPr>
        <p:spPr/>
        <p:txBody>
          <a:bodyPr/>
          <a:lstStyle/>
          <a:p>
            <a:fld id="{CF048667-F375-45C0-81D1-720F09EC4AF0}" type="datetimeFigureOut">
              <a:rPr lang="pt-BR" smtClean="0"/>
              <a:t>08/04/2019</a:t>
            </a:fld>
            <a:endParaRPr lang="pt-BR"/>
          </a:p>
        </p:txBody>
      </p:sp>
      <p:sp>
        <p:nvSpPr>
          <p:cNvPr id="6" name="Footer Placeholder 5"/>
          <p:cNvSpPr>
            <a:spLocks noGrp="1"/>
          </p:cNvSpPr>
          <p:nvPr>
            <p:ph type="ftr" sz="quarter" idx="11"/>
          </p:nvPr>
        </p:nvSpPr>
        <p:spPr/>
        <p:txBody>
          <a:bodyPr/>
          <a:lstStyle/>
          <a:p>
            <a:endParaRPr lang="pt-B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3BF4E0A-3ADB-4DD8-A8C6-27CA94F9FB3E}" type="slidenum">
              <a:rPr lang="pt-BR" smtClean="0"/>
              <a:t>‹nº›</a:t>
            </a:fld>
            <a:endParaRPr lang="pt-B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45263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pt-BR" smtClean="0"/>
              <a:t>Clique para editar o título mestre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smtClean="0"/>
              <a:t>Clique para editar o texto mestre</a:t>
            </a:r>
          </a:p>
        </p:txBody>
      </p:sp>
      <p:sp>
        <p:nvSpPr>
          <p:cNvPr id="5" name="Date Placeholder 4"/>
          <p:cNvSpPr>
            <a:spLocks noGrp="1"/>
          </p:cNvSpPr>
          <p:nvPr>
            <p:ph type="dt" sz="half" idx="10"/>
          </p:nvPr>
        </p:nvSpPr>
        <p:spPr/>
        <p:txBody>
          <a:bodyPr/>
          <a:lstStyle/>
          <a:p>
            <a:fld id="{CF048667-F375-45C0-81D1-720F09EC4AF0}" type="datetimeFigureOut">
              <a:rPr lang="pt-BR" smtClean="0"/>
              <a:t>08/04/2019</a:t>
            </a:fld>
            <a:endParaRPr lang="pt-BR"/>
          </a:p>
        </p:txBody>
      </p:sp>
      <p:sp>
        <p:nvSpPr>
          <p:cNvPr id="6" name="Footer Placeholder 5"/>
          <p:cNvSpPr>
            <a:spLocks noGrp="1"/>
          </p:cNvSpPr>
          <p:nvPr>
            <p:ph type="ftr" sz="quarter" idx="11"/>
          </p:nvPr>
        </p:nvSpPr>
        <p:spPr/>
        <p:txBody>
          <a:bodyPr/>
          <a:lstStyle/>
          <a:p>
            <a:endParaRPr lang="pt-B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477802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CF048667-F375-45C0-81D1-720F09EC4AF0}" type="datetimeFigureOut">
              <a:rPr lang="pt-BR" smtClean="0"/>
              <a:t>08/04/2019</a:t>
            </a:fld>
            <a:endParaRPr lang="pt-BR"/>
          </a:p>
        </p:txBody>
      </p:sp>
      <p:sp>
        <p:nvSpPr>
          <p:cNvPr id="5" name="Footer Placeholder 4"/>
          <p:cNvSpPr>
            <a:spLocks noGrp="1"/>
          </p:cNvSpPr>
          <p:nvPr>
            <p:ph type="ftr" sz="quarter" idx="11"/>
          </p:nvPr>
        </p:nvSpPr>
        <p:spPr/>
        <p:txBody>
          <a:bodyPr/>
          <a:lstStyle/>
          <a:p>
            <a:endParaRPr lang="pt-B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2809465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CF048667-F375-45C0-81D1-720F09EC4AF0}" type="datetimeFigureOut">
              <a:rPr lang="pt-BR" smtClean="0"/>
              <a:t>08/04/2019</a:t>
            </a:fld>
            <a:endParaRPr lang="pt-BR"/>
          </a:p>
        </p:txBody>
      </p:sp>
      <p:sp>
        <p:nvSpPr>
          <p:cNvPr id="5" name="Footer Placeholder 4"/>
          <p:cNvSpPr>
            <a:spLocks noGrp="1"/>
          </p:cNvSpPr>
          <p:nvPr>
            <p:ph type="ftr" sz="quarter" idx="11"/>
          </p:nvPr>
        </p:nvSpPr>
        <p:spPr/>
        <p:txBody>
          <a:bodyPr/>
          <a:lstStyle/>
          <a:p>
            <a:endParaRPr lang="pt-B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708998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pt-BR" smtClean="0"/>
              <a:t>Clique para editar o título mestre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CF048667-F375-45C0-81D1-720F09EC4AF0}" type="datetimeFigureOut">
              <a:rPr lang="pt-BR" smtClean="0"/>
              <a:t>08/04/2019</a:t>
            </a:fld>
            <a:endParaRPr lang="pt-BR"/>
          </a:p>
        </p:txBody>
      </p:sp>
      <p:sp>
        <p:nvSpPr>
          <p:cNvPr id="5" name="Footer Placeholder 4"/>
          <p:cNvSpPr>
            <a:spLocks noGrp="1"/>
          </p:cNvSpPr>
          <p:nvPr>
            <p:ph type="ftr" sz="quarter" idx="11"/>
          </p:nvPr>
        </p:nvSpPr>
        <p:spPr/>
        <p:txBody>
          <a:bodyPr/>
          <a:lstStyle/>
          <a:p>
            <a:endParaRPr lang="pt-B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991180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CF048667-F375-45C0-81D1-720F09EC4AF0}" type="datetimeFigureOut">
              <a:rPr lang="pt-BR" smtClean="0"/>
              <a:t>08/04/2019</a:t>
            </a:fld>
            <a:endParaRPr lang="pt-BR"/>
          </a:p>
        </p:txBody>
      </p:sp>
      <p:sp>
        <p:nvSpPr>
          <p:cNvPr id="5" name="Footer Placeholder 4"/>
          <p:cNvSpPr>
            <a:spLocks noGrp="1"/>
          </p:cNvSpPr>
          <p:nvPr>
            <p:ph type="ftr" sz="quarter" idx="11"/>
          </p:nvPr>
        </p:nvSpPr>
        <p:spPr/>
        <p:txBody>
          <a:bodyPr/>
          <a:lstStyle/>
          <a:p>
            <a:endParaRPr lang="pt-B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110326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CF048667-F375-45C0-81D1-720F09EC4AF0}" type="datetimeFigureOut">
              <a:rPr lang="pt-BR" smtClean="0"/>
              <a:t>08/04/2019</a:t>
            </a:fld>
            <a:endParaRPr lang="pt-BR"/>
          </a:p>
        </p:txBody>
      </p:sp>
      <p:sp>
        <p:nvSpPr>
          <p:cNvPr id="6" name="Footer Placeholder 5"/>
          <p:cNvSpPr>
            <a:spLocks noGrp="1"/>
          </p:cNvSpPr>
          <p:nvPr>
            <p:ph type="ftr" sz="quarter" idx="11"/>
          </p:nvPr>
        </p:nvSpPr>
        <p:spPr/>
        <p:txBody>
          <a:bodyPr/>
          <a:lstStyle/>
          <a:p>
            <a:endParaRPr lang="pt-B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921780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CF048667-F375-45C0-81D1-720F09EC4AF0}" type="datetimeFigureOut">
              <a:rPr lang="pt-BR" smtClean="0"/>
              <a:t>08/04/2019</a:t>
            </a:fld>
            <a:endParaRPr lang="pt-BR"/>
          </a:p>
        </p:txBody>
      </p:sp>
      <p:sp>
        <p:nvSpPr>
          <p:cNvPr id="8" name="Footer Placeholder 7"/>
          <p:cNvSpPr>
            <a:spLocks noGrp="1"/>
          </p:cNvSpPr>
          <p:nvPr>
            <p:ph type="ftr" sz="quarter" idx="11"/>
          </p:nvPr>
        </p:nvSpPr>
        <p:spPr/>
        <p:txBody>
          <a:bodyPr/>
          <a:lstStyle/>
          <a:p>
            <a:endParaRPr lang="pt-B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2136446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CF048667-F375-45C0-81D1-720F09EC4AF0}" type="datetimeFigureOut">
              <a:rPr lang="pt-BR" smtClean="0"/>
              <a:t>08/04/2019</a:t>
            </a:fld>
            <a:endParaRPr lang="pt-BR"/>
          </a:p>
        </p:txBody>
      </p:sp>
      <p:sp>
        <p:nvSpPr>
          <p:cNvPr id="4" name="Footer Placeholder 3"/>
          <p:cNvSpPr>
            <a:spLocks noGrp="1"/>
          </p:cNvSpPr>
          <p:nvPr>
            <p:ph type="ftr" sz="quarter" idx="11"/>
          </p:nvPr>
        </p:nvSpPr>
        <p:spPr/>
        <p:txBody>
          <a:bodyPr/>
          <a:lstStyle/>
          <a:p>
            <a:endParaRPr lang="pt-B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214599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048667-F375-45C0-81D1-720F09EC4AF0}" type="datetimeFigureOut">
              <a:rPr lang="pt-BR" smtClean="0"/>
              <a:t>08/04/2019</a:t>
            </a:fld>
            <a:endParaRPr lang="pt-BR"/>
          </a:p>
        </p:txBody>
      </p:sp>
      <p:sp>
        <p:nvSpPr>
          <p:cNvPr id="3" name="Footer Placeholder 2"/>
          <p:cNvSpPr>
            <a:spLocks noGrp="1"/>
          </p:cNvSpPr>
          <p:nvPr>
            <p:ph type="ftr" sz="quarter" idx="11"/>
          </p:nvPr>
        </p:nvSpPr>
        <p:spPr/>
        <p:txBody>
          <a:bodyPr/>
          <a:lstStyle/>
          <a:p>
            <a:endParaRPr lang="pt-B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864844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pt-BR" smtClean="0"/>
              <a:t>Clique para editar o título mestre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CF048667-F375-45C0-81D1-720F09EC4AF0}" type="datetimeFigureOut">
              <a:rPr lang="pt-BR" smtClean="0"/>
              <a:t>08/04/2019</a:t>
            </a:fld>
            <a:endParaRPr lang="pt-BR"/>
          </a:p>
        </p:txBody>
      </p:sp>
      <p:sp>
        <p:nvSpPr>
          <p:cNvPr id="6" name="Footer Placeholder 5"/>
          <p:cNvSpPr>
            <a:spLocks noGrp="1"/>
          </p:cNvSpPr>
          <p:nvPr>
            <p:ph type="ftr" sz="quarter" idx="11"/>
          </p:nvPr>
        </p:nvSpPr>
        <p:spPr/>
        <p:txBody>
          <a:bodyPr/>
          <a:lstStyle/>
          <a:p>
            <a:endParaRPr lang="pt-B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235842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CF048667-F375-45C0-81D1-720F09EC4AF0}" type="datetimeFigureOut">
              <a:rPr lang="pt-BR" smtClean="0"/>
              <a:t>08/04/2019</a:t>
            </a:fld>
            <a:endParaRPr lang="pt-BR"/>
          </a:p>
        </p:txBody>
      </p:sp>
      <p:sp>
        <p:nvSpPr>
          <p:cNvPr id="6" name="Footer Placeholder 5"/>
          <p:cNvSpPr>
            <a:spLocks noGrp="1"/>
          </p:cNvSpPr>
          <p:nvPr>
            <p:ph type="ftr" sz="quarter" idx="11"/>
          </p:nvPr>
        </p:nvSpPr>
        <p:spPr/>
        <p:txBody>
          <a:bodyPr/>
          <a:lstStyle/>
          <a:p>
            <a:endParaRPr lang="pt-B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186588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F048667-F375-45C0-81D1-720F09EC4AF0}" type="datetimeFigureOut">
              <a:rPr lang="pt-BR" smtClean="0"/>
              <a:t>08/04/2019</a:t>
            </a:fld>
            <a:endParaRPr lang="pt-B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t-B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3BF4E0A-3ADB-4DD8-A8C6-27CA94F9FB3E}" type="slidenum">
              <a:rPr lang="pt-BR" smtClean="0"/>
              <a:t>‹nº›</a:t>
            </a:fld>
            <a:endParaRPr lang="pt-BR"/>
          </a:p>
        </p:txBody>
      </p:sp>
    </p:spTree>
    <p:extLst>
      <p:ext uri="{BB962C8B-B14F-4D97-AF65-F5344CB8AC3E}">
        <p14:creationId xmlns:p14="http://schemas.microsoft.com/office/powerpoint/2010/main" val="3670094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fluentu.com/blog/english/wp-content/uploads/sites/4/2015/12/english-writing-tips.jpg" TargetMode="Externa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fluentu.com/blog/english/wp-content/uploads/sites/4/2015/12/english-writing-tips.jpg" TargetMode="Externa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fluentu.com/blog/english/wp-content/uploads/sites/4/2015/12/english-writing-tips.jpg" TargetMode="External"/><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fluentu.com/blog/english/wp-content/uploads/sites/4/2015/12/english-writing-tips.jpg" TargetMode="External"/><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fluentu.com/blog/english/wp-content/uploads/sites/4/2015/12/english-writing-tips.jpg" TargetMode="Externa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fluentu.com/blog/english/wp-content/uploads/sites/4/2015/12/english-writing-tips.jpg" TargetMode="Externa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fluentu.com/blog/english/wp-content/uploads/sites/4/2015/12/english-writing-tips.jpg" TargetMode="External"/><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fluentu.com/blog/english/wp-content/uploads/sites/4/2015/12/english-writing-tips.jpg" TargetMode="Externa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fluentu.com/blog/english/wp-content/uploads/sites/4/2015/12/english-writing-tips.jpg" TargetMode="External"/><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fluentu.com/blog/english/wp-content/uploads/sites/4/2015/12/english-writing-tips.jpg" TargetMode="Externa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fluentu.com/blog/english/wp-content/uploads/sites/4/2015/12/english-writing-tips.jpg" TargetMode="External"/><Relationship Id="rId1" Type="http://schemas.openxmlformats.org/officeDocument/2006/relationships/slideLayout" Target="../slideLayouts/slideLayout2.xml"/><Relationship Id="rId6" Type="http://schemas.openxmlformats.org/officeDocument/2006/relationships/hyperlink" Target="https://tenor.com/" TargetMode="External"/><Relationship Id="rId5" Type="http://schemas.openxmlformats.org/officeDocument/2006/relationships/hyperlink" Target="https://www.fluentu.com/blog/english/english-writing-tips/" TargetMode="Externa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fluentu.com/blog/english/wp-content/uploads/sites/4/2015/12/english-writing-tips.jpg" TargetMode="Externa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fluentu.com/blog/english/wp-content/uploads/sites/4/2015/12/english-writing-tips.jpg" TargetMode="Externa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fluentu.com/blog/english/wp-content/uploads/sites/4/2015/12/english-writing-tips.jpg" TargetMode="Externa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fluentu.com/blog/english/wp-content/uploads/sites/4/2015/12/english-writing-tips.jpg" TargetMode="Externa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fluentu.com/blog/english/wp-content/uploads/sites/4/2015/12/english-writing-tips.jpg" TargetMode="Externa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2278917" y="236874"/>
            <a:ext cx="9479973" cy="3170099"/>
          </a:xfrm>
          <a:prstGeom prst="rect">
            <a:avLst/>
          </a:prstGeom>
        </p:spPr>
        <p:txBody>
          <a:bodyPr wrap="square">
            <a:spAutoFit/>
          </a:bodyPr>
          <a:lstStyle/>
          <a:p>
            <a:r>
              <a:rPr lang="pt-BR" sz="50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SELF LEARNING</a:t>
            </a:r>
          </a:p>
          <a:p>
            <a:r>
              <a:rPr lang="pt-BR" sz="5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Estratégias para desenvolver o aprendizado de língua inglesa de forma autônoma.</a:t>
            </a:r>
            <a:endParaRPr lang="pt-BR" sz="5000" b="1" dirty="0">
              <a:solidFill>
                <a:srgbClr val="7030A0"/>
              </a:solidFill>
              <a:effectLst>
                <a:outerShdw blurRad="38100" dist="38100" dir="2700000" algn="tl">
                  <a:srgbClr val="000000">
                    <a:alpha val="43137"/>
                  </a:srgbClr>
                </a:outerShdw>
              </a:effectLst>
              <a:latin typeface="Berlin Sans FB Demi" panose="020E0802020502020306" pitchFamily="34" charset="0"/>
            </a:endParaRPr>
          </a:p>
        </p:txBody>
      </p:sp>
      <p:sp>
        <p:nvSpPr>
          <p:cNvPr id="7" name="Retângulo 6"/>
          <p:cNvSpPr/>
          <p:nvPr/>
        </p:nvSpPr>
        <p:spPr>
          <a:xfrm>
            <a:off x="2278917" y="3780903"/>
            <a:ext cx="4841411" cy="507831"/>
          </a:xfrm>
          <a:prstGeom prst="rect">
            <a:avLst/>
          </a:prstGeom>
        </p:spPr>
        <p:txBody>
          <a:bodyPr wrap="square">
            <a:spAutoFit/>
          </a:bodyPr>
          <a:lstStyle/>
          <a:p>
            <a:r>
              <a:rPr lang="pt-BR" sz="2700" b="1" dirty="0" smtClean="0">
                <a:solidFill>
                  <a:srgbClr val="FF0000"/>
                </a:solidFill>
                <a:latin typeface="Berlin Sans FB Demi" panose="020E0802020502020306" pitchFamily="34" charset="0"/>
              </a:rPr>
              <a:t>CRISTIANE DE BRITO CRUZ</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6514" y="3267012"/>
            <a:ext cx="4193334" cy="3460627"/>
          </a:xfrm>
          <a:prstGeom prst="rect">
            <a:avLst/>
          </a:prstGeom>
        </p:spPr>
      </p:pic>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8" y="0"/>
            <a:ext cx="1810921" cy="2737594"/>
          </a:xfrm>
          <a:prstGeom prst="rect">
            <a:avLst/>
          </a:prstGeom>
        </p:spPr>
      </p:pic>
    </p:spTree>
    <p:extLst>
      <p:ext uri="{BB962C8B-B14F-4D97-AF65-F5344CB8AC3E}">
        <p14:creationId xmlns:p14="http://schemas.microsoft.com/office/powerpoint/2010/main" val="19912624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lish writing tips">
            <a:hlinkClick r:id="rId2" tooltip="12 Valuable Beginner Tips for Writing in English"/>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610591" y="148906"/>
            <a:ext cx="6935531" cy="1597831"/>
          </a:xfrm>
        </p:spPr>
        <p:txBody>
          <a:bodyPr>
            <a:noAutofit/>
          </a:bodyPr>
          <a:lstStyle/>
          <a:p>
            <a:pPr fontAlgn="base"/>
            <a:r>
              <a:rPr lang="en-US" sz="5000" b="1" i="1" dirty="0">
                <a:effectLst>
                  <a:outerShdw blurRad="38100" dist="38100" dir="2700000" algn="tl">
                    <a:srgbClr val="000000">
                      <a:alpha val="43137"/>
                    </a:srgbClr>
                  </a:outerShdw>
                </a:effectLst>
                <a:latin typeface="Blackadder ITC" panose="04020505051007020D02" pitchFamily="82" charset="0"/>
              </a:rPr>
              <a:t>12 Valuable Beginner Tips for Writing in English</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10591" cy="1835431"/>
          </a:xfrm>
          <a:prstGeom prst="rect">
            <a:avLst/>
          </a:prstGeom>
        </p:spPr>
      </p:pic>
      <p:sp>
        <p:nvSpPr>
          <p:cNvPr id="6" name="Retângulo 5"/>
          <p:cNvSpPr/>
          <p:nvPr/>
        </p:nvSpPr>
        <p:spPr>
          <a:xfrm>
            <a:off x="278692" y="1835431"/>
            <a:ext cx="6755954" cy="4493538"/>
          </a:xfrm>
          <a:prstGeom prst="rect">
            <a:avLst/>
          </a:prstGeom>
        </p:spPr>
        <p:txBody>
          <a:bodyPr wrap="square">
            <a:spAutoFit/>
          </a:bodyPr>
          <a:lstStyle/>
          <a:p>
            <a:pPr lvl="0" algn="r" eaLnBrk="0" fontAlgn="base" hangingPunct="0">
              <a:spcBef>
                <a:spcPct val="0"/>
              </a:spcBef>
              <a:spcAft>
                <a:spcPct val="0"/>
              </a:spcAft>
            </a:pPr>
            <a:r>
              <a:rPr lang="pt-BR" altLang="pt-BR" sz="2600" dirty="0" err="1">
                <a:solidFill>
                  <a:schemeClr val="tx1">
                    <a:lumMod val="75000"/>
                    <a:lumOff val="25000"/>
                  </a:schemeClr>
                </a:solidFill>
                <a:latin typeface="Baskerville Old Face" panose="02020602080505020303" pitchFamily="18" charset="0"/>
              </a:rPr>
              <a:t>by</a:t>
            </a:r>
            <a:r>
              <a:rPr lang="pt-BR" altLang="pt-BR" sz="2600" dirty="0">
                <a:solidFill>
                  <a:schemeClr val="tx1">
                    <a:lumMod val="75000"/>
                    <a:lumOff val="25000"/>
                  </a:schemeClr>
                </a:solidFill>
                <a:latin typeface="Baskerville Old Face" panose="02020602080505020303" pitchFamily="18" charset="0"/>
              </a:rPr>
              <a:t> KENWALDMAN</a:t>
            </a:r>
          </a:p>
          <a:p>
            <a:pPr marL="457200" indent="-457200" algn="just" fontAlgn="base">
              <a:buFont typeface="Wingdings" panose="05000000000000000000" pitchFamily="2" charset="2"/>
              <a:buChar char="ü"/>
            </a:pPr>
            <a:r>
              <a:rPr lang="en-US" sz="2600" b="1" dirty="0" smtClean="0">
                <a:solidFill>
                  <a:schemeClr val="tx1">
                    <a:lumMod val="75000"/>
                    <a:lumOff val="25000"/>
                  </a:schemeClr>
                </a:solidFill>
                <a:latin typeface="Baskerville Old Face" panose="02020602080505020303" pitchFamily="18" charset="0"/>
              </a:rPr>
              <a:t>4</a:t>
            </a:r>
            <a:r>
              <a:rPr lang="en-US" sz="2600" b="1" dirty="0">
                <a:solidFill>
                  <a:schemeClr val="tx1">
                    <a:lumMod val="75000"/>
                    <a:lumOff val="25000"/>
                  </a:schemeClr>
                </a:solidFill>
                <a:latin typeface="Baskerville Old Face" panose="02020602080505020303" pitchFamily="18" charset="0"/>
              </a:rPr>
              <a:t>. Pick a Topic and Write</a:t>
            </a:r>
          </a:p>
          <a:p>
            <a:pPr marL="457200" indent="-457200" algn="just" fontAlgn="base">
              <a:buFont typeface="Wingdings" panose="05000000000000000000" pitchFamily="2" charset="2"/>
              <a:buChar char="ü"/>
            </a:pPr>
            <a:r>
              <a:rPr lang="en-US" sz="2600" dirty="0">
                <a:solidFill>
                  <a:schemeClr val="tx1">
                    <a:lumMod val="75000"/>
                    <a:lumOff val="25000"/>
                  </a:schemeClr>
                </a:solidFill>
                <a:latin typeface="Baskerville Old Face" panose="02020602080505020303" pitchFamily="18" charset="0"/>
              </a:rPr>
              <a:t>When you’re ready to start, choose a topic and then just start writing about it. If your topic is “fishing,” for example, it doesn’t matter if you write facts about fishing or a story about when you went fishing</a:t>
            </a:r>
            <a:r>
              <a:rPr lang="en-US" sz="2600" dirty="0" smtClean="0">
                <a:solidFill>
                  <a:schemeClr val="tx1">
                    <a:lumMod val="75000"/>
                    <a:lumOff val="25000"/>
                  </a:schemeClr>
                </a:solidFill>
                <a:latin typeface="Baskerville Old Face" panose="02020602080505020303" pitchFamily="18" charset="0"/>
              </a:rPr>
              <a:t>. Just </a:t>
            </a:r>
            <a:r>
              <a:rPr lang="en-US" sz="2600" dirty="0">
                <a:solidFill>
                  <a:schemeClr val="tx1">
                    <a:lumMod val="75000"/>
                    <a:lumOff val="25000"/>
                  </a:schemeClr>
                </a:solidFill>
                <a:latin typeface="Baskerville Old Face" panose="02020602080505020303" pitchFamily="18" charset="0"/>
              </a:rPr>
              <a:t>start writing anything at all! Let your mind wander on the topic. Set a timer for 5 minutes and write the entire time. Once you get used to this, write for 10 minutes at a time</a:t>
            </a:r>
            <a:r>
              <a:rPr lang="en-US" sz="2600" dirty="0" smtClean="0">
                <a:solidFill>
                  <a:schemeClr val="tx1">
                    <a:lumMod val="75000"/>
                    <a:lumOff val="25000"/>
                  </a:schemeClr>
                </a:solidFill>
                <a:latin typeface="Baskerville Old Face" panose="02020602080505020303" pitchFamily="18" charset="0"/>
              </a:rPr>
              <a:t>.</a:t>
            </a:r>
            <a:endParaRPr lang="en-US" sz="2600" dirty="0">
              <a:solidFill>
                <a:schemeClr val="tx1">
                  <a:lumMod val="75000"/>
                  <a:lumOff val="25000"/>
                </a:schemeClr>
              </a:solidFill>
              <a:latin typeface="Baskerville Old Face" panose="02020602080505020303" pitchFamily="18"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047" y="1926816"/>
            <a:ext cx="4743450" cy="3984048"/>
          </a:xfrm>
          <a:prstGeom prst="rect">
            <a:avLst/>
          </a:prstGeom>
        </p:spPr>
      </p:pic>
    </p:spTree>
    <p:extLst>
      <p:ext uri="{BB962C8B-B14F-4D97-AF65-F5344CB8AC3E}">
        <p14:creationId xmlns:p14="http://schemas.microsoft.com/office/powerpoint/2010/main" val="28438197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lish writing tips">
            <a:hlinkClick r:id="rId2" tooltip="12 Valuable Beginner Tips for Writing in English"/>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610591" y="148906"/>
            <a:ext cx="6935531" cy="1597831"/>
          </a:xfrm>
        </p:spPr>
        <p:txBody>
          <a:bodyPr>
            <a:noAutofit/>
          </a:bodyPr>
          <a:lstStyle/>
          <a:p>
            <a:pPr fontAlgn="base"/>
            <a:r>
              <a:rPr lang="en-US" sz="5000" b="1" i="1" dirty="0">
                <a:effectLst>
                  <a:outerShdw blurRad="38100" dist="38100" dir="2700000" algn="tl">
                    <a:srgbClr val="000000">
                      <a:alpha val="43137"/>
                    </a:srgbClr>
                  </a:outerShdw>
                </a:effectLst>
                <a:latin typeface="Blackadder ITC" panose="04020505051007020D02" pitchFamily="82" charset="0"/>
              </a:rPr>
              <a:t>12 Valuable Beginner Tips for Writing in English</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10591" cy="1835431"/>
          </a:xfrm>
          <a:prstGeom prst="rect">
            <a:avLst/>
          </a:prstGeom>
        </p:spPr>
      </p:pic>
      <p:sp>
        <p:nvSpPr>
          <p:cNvPr id="6" name="Retângulo 5"/>
          <p:cNvSpPr/>
          <p:nvPr/>
        </p:nvSpPr>
        <p:spPr>
          <a:xfrm>
            <a:off x="281355" y="1984337"/>
            <a:ext cx="6670164" cy="4093428"/>
          </a:xfrm>
          <a:prstGeom prst="rect">
            <a:avLst/>
          </a:prstGeom>
        </p:spPr>
        <p:txBody>
          <a:bodyPr wrap="square">
            <a:spAutoFit/>
          </a:bodyPr>
          <a:lstStyle/>
          <a:p>
            <a:pPr lvl="0" algn="r" eaLnBrk="0" fontAlgn="base" hangingPunct="0">
              <a:spcBef>
                <a:spcPct val="0"/>
              </a:spcBef>
              <a:spcAft>
                <a:spcPct val="0"/>
              </a:spcAft>
            </a:pPr>
            <a:r>
              <a:rPr lang="pt-BR" altLang="pt-BR" sz="2600" dirty="0" err="1">
                <a:solidFill>
                  <a:schemeClr val="tx1">
                    <a:lumMod val="75000"/>
                    <a:lumOff val="25000"/>
                  </a:schemeClr>
                </a:solidFill>
                <a:latin typeface="Baskerville Old Face" panose="02020602080505020303" pitchFamily="18" charset="0"/>
              </a:rPr>
              <a:t>by</a:t>
            </a:r>
            <a:r>
              <a:rPr lang="pt-BR" altLang="pt-BR" sz="2600" dirty="0">
                <a:solidFill>
                  <a:schemeClr val="tx1">
                    <a:lumMod val="75000"/>
                    <a:lumOff val="25000"/>
                  </a:schemeClr>
                </a:solidFill>
                <a:latin typeface="Baskerville Old Face" panose="02020602080505020303" pitchFamily="18" charset="0"/>
              </a:rPr>
              <a:t> KENWALDMAN</a:t>
            </a:r>
          </a:p>
          <a:p>
            <a:pPr marL="457200" indent="-457200" fontAlgn="base">
              <a:buFont typeface="Wingdings" panose="05000000000000000000" pitchFamily="2" charset="2"/>
              <a:buChar char="ü"/>
            </a:pPr>
            <a:r>
              <a:rPr lang="en-US" sz="2600" b="1" dirty="0">
                <a:solidFill>
                  <a:schemeClr val="tx1">
                    <a:lumMod val="75000"/>
                    <a:lumOff val="25000"/>
                  </a:schemeClr>
                </a:solidFill>
                <a:latin typeface="Baskerville Old Face" panose="02020602080505020303" pitchFamily="18" charset="0"/>
              </a:rPr>
              <a:t>5. Keep a Journal in English</a:t>
            </a:r>
          </a:p>
          <a:p>
            <a:pPr marL="457200" indent="-457200" algn="just" fontAlgn="base">
              <a:buFont typeface="Wingdings" panose="05000000000000000000" pitchFamily="2" charset="2"/>
              <a:buChar char="ü"/>
            </a:pPr>
            <a:r>
              <a:rPr lang="en-US" sz="2600" dirty="0">
                <a:solidFill>
                  <a:schemeClr val="tx1">
                    <a:lumMod val="75000"/>
                    <a:lumOff val="25000"/>
                  </a:schemeClr>
                </a:solidFill>
                <a:latin typeface="Baskerville Old Face" panose="02020602080505020303" pitchFamily="18" charset="0"/>
              </a:rPr>
              <a:t>By keeping a personal journal (diary) in English, you will make sure you write every day. It is a great way to practice writing multiple tenses</a:t>
            </a:r>
            <a:r>
              <a:rPr lang="en-US" sz="2600" dirty="0" smtClean="0">
                <a:solidFill>
                  <a:schemeClr val="tx1">
                    <a:lumMod val="75000"/>
                    <a:lumOff val="25000"/>
                  </a:schemeClr>
                </a:solidFill>
                <a:latin typeface="Baskerville Old Face" panose="02020602080505020303" pitchFamily="18" charset="0"/>
              </a:rPr>
              <a:t>. You </a:t>
            </a:r>
            <a:r>
              <a:rPr lang="en-US" sz="2600" dirty="0">
                <a:solidFill>
                  <a:schemeClr val="tx1">
                    <a:lumMod val="75000"/>
                    <a:lumOff val="25000"/>
                  </a:schemeClr>
                </a:solidFill>
                <a:latin typeface="Baskerville Old Face" panose="02020602080505020303" pitchFamily="18" charset="0"/>
              </a:rPr>
              <a:t>will write in the past tense about all of the things you did during the day, and you will write in the future tense about the things you are planning to do tomorrow, for example</a:t>
            </a:r>
            <a:r>
              <a:rPr lang="en-US" sz="2600" dirty="0" smtClean="0">
                <a:solidFill>
                  <a:schemeClr val="tx1">
                    <a:lumMod val="75000"/>
                    <a:lumOff val="25000"/>
                  </a:schemeClr>
                </a:solidFill>
                <a:latin typeface="Baskerville Old Face" panose="02020602080505020303" pitchFamily="18" charset="0"/>
              </a:rPr>
              <a:t>.</a:t>
            </a:r>
            <a:endParaRPr lang="en-US" sz="2600" dirty="0">
              <a:solidFill>
                <a:schemeClr val="tx1">
                  <a:lumMod val="75000"/>
                  <a:lumOff val="25000"/>
                </a:schemeClr>
              </a:solidFill>
              <a:latin typeface="Baskerville Old Face" panose="02020602080505020303" pitchFamily="18"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9757" y="2372591"/>
            <a:ext cx="4743450" cy="3505200"/>
          </a:xfrm>
          <a:prstGeom prst="rect">
            <a:avLst/>
          </a:prstGeom>
        </p:spPr>
      </p:pic>
    </p:spTree>
    <p:extLst>
      <p:ext uri="{BB962C8B-B14F-4D97-AF65-F5344CB8AC3E}">
        <p14:creationId xmlns:p14="http://schemas.microsoft.com/office/powerpoint/2010/main" val="26463667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lish writing tips">
            <a:hlinkClick r:id="rId2" tooltip="12 Valuable Beginner Tips for Writing in English"/>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610591" y="148906"/>
            <a:ext cx="6935531" cy="1597831"/>
          </a:xfrm>
        </p:spPr>
        <p:txBody>
          <a:bodyPr>
            <a:noAutofit/>
          </a:bodyPr>
          <a:lstStyle/>
          <a:p>
            <a:pPr fontAlgn="base"/>
            <a:r>
              <a:rPr lang="en-US" sz="5000" b="1" i="1" dirty="0">
                <a:effectLst>
                  <a:outerShdw blurRad="38100" dist="38100" dir="2700000" algn="tl">
                    <a:srgbClr val="000000">
                      <a:alpha val="43137"/>
                    </a:srgbClr>
                  </a:outerShdw>
                </a:effectLst>
                <a:latin typeface="Blackadder ITC" panose="04020505051007020D02" pitchFamily="82" charset="0"/>
              </a:rPr>
              <a:t>12 Valuable Beginner Tips for Writing in English</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10591" cy="1835431"/>
          </a:xfrm>
          <a:prstGeom prst="rect">
            <a:avLst/>
          </a:prstGeom>
        </p:spPr>
      </p:pic>
      <p:sp>
        <p:nvSpPr>
          <p:cNvPr id="6" name="Retângulo 5"/>
          <p:cNvSpPr/>
          <p:nvPr/>
        </p:nvSpPr>
        <p:spPr>
          <a:xfrm>
            <a:off x="250181" y="1984337"/>
            <a:ext cx="6586352" cy="4493538"/>
          </a:xfrm>
          <a:prstGeom prst="rect">
            <a:avLst/>
          </a:prstGeom>
        </p:spPr>
        <p:txBody>
          <a:bodyPr wrap="square">
            <a:spAutoFit/>
          </a:bodyPr>
          <a:lstStyle/>
          <a:p>
            <a:pPr lvl="0" algn="r" eaLnBrk="0" fontAlgn="base" hangingPunct="0">
              <a:spcBef>
                <a:spcPct val="0"/>
              </a:spcBef>
              <a:spcAft>
                <a:spcPct val="0"/>
              </a:spcAft>
            </a:pPr>
            <a:r>
              <a:rPr lang="pt-BR" altLang="pt-BR" sz="2600" dirty="0" err="1">
                <a:solidFill>
                  <a:schemeClr val="tx1">
                    <a:lumMod val="75000"/>
                    <a:lumOff val="25000"/>
                  </a:schemeClr>
                </a:solidFill>
                <a:latin typeface="Baskerville Old Face" panose="02020602080505020303" pitchFamily="18" charset="0"/>
              </a:rPr>
              <a:t>by</a:t>
            </a:r>
            <a:r>
              <a:rPr lang="pt-BR" altLang="pt-BR" sz="2600" dirty="0">
                <a:solidFill>
                  <a:schemeClr val="tx1">
                    <a:lumMod val="75000"/>
                    <a:lumOff val="25000"/>
                  </a:schemeClr>
                </a:solidFill>
                <a:latin typeface="Baskerville Old Face" panose="02020602080505020303" pitchFamily="18" charset="0"/>
              </a:rPr>
              <a:t> KENWALDMAN</a:t>
            </a:r>
          </a:p>
          <a:p>
            <a:pPr marL="457200" indent="-457200" algn="just" fontAlgn="base">
              <a:buFont typeface="Wingdings" panose="05000000000000000000" pitchFamily="2" charset="2"/>
              <a:buChar char="ü"/>
            </a:pPr>
            <a:r>
              <a:rPr lang="en-US" sz="2600" b="1" dirty="0" smtClean="0">
                <a:solidFill>
                  <a:schemeClr val="tx1">
                    <a:lumMod val="75000"/>
                    <a:lumOff val="25000"/>
                  </a:schemeClr>
                </a:solidFill>
                <a:latin typeface="Baskerville Old Face" panose="02020602080505020303" pitchFamily="18" charset="0"/>
              </a:rPr>
              <a:t>6</a:t>
            </a:r>
            <a:r>
              <a:rPr lang="en-US" sz="2600" b="1" dirty="0">
                <a:solidFill>
                  <a:schemeClr val="tx1">
                    <a:lumMod val="75000"/>
                    <a:lumOff val="25000"/>
                  </a:schemeClr>
                </a:solidFill>
                <a:latin typeface="Baskerville Old Face" panose="02020602080505020303" pitchFamily="18" charset="0"/>
              </a:rPr>
              <a:t>. Write More Than One Draft</a:t>
            </a:r>
          </a:p>
          <a:p>
            <a:pPr marL="457200" indent="-457200" algn="just" fontAlgn="base">
              <a:buFont typeface="Wingdings" panose="05000000000000000000" pitchFamily="2" charset="2"/>
              <a:buChar char="ü"/>
            </a:pPr>
            <a:r>
              <a:rPr lang="en-US" sz="2600" dirty="0">
                <a:solidFill>
                  <a:schemeClr val="tx1">
                    <a:lumMod val="75000"/>
                    <a:lumOff val="25000"/>
                  </a:schemeClr>
                </a:solidFill>
                <a:latin typeface="Baskerville Old Face" panose="02020602080505020303" pitchFamily="18" charset="0"/>
              </a:rPr>
              <a:t>The first draft (copy) that you write is not going to be perfect. Write one draft, and then go back and review it for mistakes. Remember the notebook where you’re keeping all your writing? When you look for mistakes, you should make a list of your common mistakes in that notebook. Then, when you edit your first draft, check for your most common mistakes</a:t>
            </a:r>
            <a:r>
              <a:rPr lang="en-US" sz="2600" dirty="0" smtClean="0">
                <a:solidFill>
                  <a:schemeClr val="tx1">
                    <a:lumMod val="75000"/>
                    <a:lumOff val="25000"/>
                  </a:schemeClr>
                </a:solidFill>
                <a:latin typeface="Baskerville Old Face" panose="02020602080505020303" pitchFamily="18" charset="0"/>
              </a:rPr>
              <a:t>.</a:t>
            </a:r>
            <a:endParaRPr lang="en-US" sz="2600" dirty="0">
              <a:solidFill>
                <a:schemeClr val="tx1">
                  <a:lumMod val="75000"/>
                  <a:lumOff val="25000"/>
                </a:schemeClr>
              </a:solidFill>
              <a:latin typeface="Baskerville Old Face" panose="02020602080505020303" pitchFamily="18"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817" y="2140527"/>
            <a:ext cx="4896899" cy="3917519"/>
          </a:xfrm>
          <a:prstGeom prst="rect">
            <a:avLst/>
          </a:prstGeom>
        </p:spPr>
      </p:pic>
    </p:spTree>
    <p:extLst>
      <p:ext uri="{BB962C8B-B14F-4D97-AF65-F5344CB8AC3E}">
        <p14:creationId xmlns:p14="http://schemas.microsoft.com/office/powerpoint/2010/main" val="3409272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lish writing tips">
            <a:hlinkClick r:id="rId2" tooltip="12 Valuable Beginner Tips for Writing in English"/>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610591" y="148906"/>
            <a:ext cx="6935531" cy="1597831"/>
          </a:xfrm>
        </p:spPr>
        <p:txBody>
          <a:bodyPr>
            <a:noAutofit/>
          </a:bodyPr>
          <a:lstStyle/>
          <a:p>
            <a:pPr fontAlgn="base"/>
            <a:r>
              <a:rPr lang="en-US" sz="5000" b="1" i="1" dirty="0">
                <a:effectLst>
                  <a:outerShdw blurRad="38100" dist="38100" dir="2700000" algn="tl">
                    <a:srgbClr val="000000">
                      <a:alpha val="43137"/>
                    </a:srgbClr>
                  </a:outerShdw>
                </a:effectLst>
                <a:latin typeface="Blackadder ITC" panose="04020505051007020D02" pitchFamily="82" charset="0"/>
              </a:rPr>
              <a:t>12 Valuable Beginner Tips for Writing in English</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10591" cy="1835431"/>
          </a:xfrm>
          <a:prstGeom prst="rect">
            <a:avLst/>
          </a:prstGeom>
        </p:spPr>
      </p:pic>
      <p:sp>
        <p:nvSpPr>
          <p:cNvPr id="6" name="Retângulo 5"/>
          <p:cNvSpPr/>
          <p:nvPr/>
        </p:nvSpPr>
        <p:spPr>
          <a:xfrm>
            <a:off x="354090" y="1895643"/>
            <a:ext cx="6784465" cy="3693319"/>
          </a:xfrm>
          <a:prstGeom prst="rect">
            <a:avLst/>
          </a:prstGeom>
        </p:spPr>
        <p:txBody>
          <a:bodyPr wrap="square">
            <a:spAutoFit/>
          </a:bodyPr>
          <a:lstStyle/>
          <a:p>
            <a:pPr lvl="0" algn="r" eaLnBrk="0" fontAlgn="base" hangingPunct="0">
              <a:spcBef>
                <a:spcPct val="0"/>
              </a:spcBef>
              <a:spcAft>
                <a:spcPct val="0"/>
              </a:spcAft>
            </a:pPr>
            <a:r>
              <a:rPr lang="pt-BR" altLang="pt-BR" sz="2600" dirty="0" err="1">
                <a:solidFill>
                  <a:schemeClr val="tx1">
                    <a:lumMod val="75000"/>
                    <a:lumOff val="25000"/>
                  </a:schemeClr>
                </a:solidFill>
                <a:latin typeface="Baskerville Old Face" panose="02020602080505020303" pitchFamily="18" charset="0"/>
              </a:rPr>
              <a:t>by</a:t>
            </a:r>
            <a:r>
              <a:rPr lang="pt-BR" altLang="pt-BR" sz="2600" dirty="0">
                <a:solidFill>
                  <a:schemeClr val="tx1">
                    <a:lumMod val="75000"/>
                    <a:lumOff val="25000"/>
                  </a:schemeClr>
                </a:solidFill>
                <a:latin typeface="Baskerville Old Face" panose="02020602080505020303" pitchFamily="18" charset="0"/>
              </a:rPr>
              <a:t> KENWALDMAN</a:t>
            </a:r>
          </a:p>
          <a:p>
            <a:pPr marL="342900" indent="-342900" fontAlgn="base">
              <a:buFont typeface="Wingdings" panose="05000000000000000000" pitchFamily="2" charset="2"/>
              <a:buChar char="ü"/>
            </a:pPr>
            <a:r>
              <a:rPr lang="en-US" sz="2600" b="1" dirty="0">
                <a:solidFill>
                  <a:schemeClr val="tx1">
                    <a:lumMod val="75000"/>
                    <a:lumOff val="25000"/>
                  </a:schemeClr>
                </a:solidFill>
                <a:latin typeface="Baskerville Old Face" panose="02020602080505020303" pitchFamily="18" charset="0"/>
              </a:rPr>
              <a:t>7. Have a Friend Edit Your Writing</a:t>
            </a:r>
          </a:p>
          <a:p>
            <a:pPr marL="342900" indent="-342900" algn="just" fontAlgn="base">
              <a:buFont typeface="Wingdings" panose="05000000000000000000" pitchFamily="2" charset="2"/>
              <a:buChar char="ü"/>
            </a:pPr>
            <a:r>
              <a:rPr lang="en-US" sz="2600" dirty="0">
                <a:solidFill>
                  <a:schemeClr val="tx1">
                    <a:lumMod val="75000"/>
                    <a:lumOff val="25000"/>
                  </a:schemeClr>
                </a:solidFill>
                <a:latin typeface="Baskerville Old Face" panose="02020602080505020303" pitchFamily="18" charset="0"/>
              </a:rPr>
              <a:t>Since you most likely won’t find all of your mistakes, have a friend who is fluent in English edit your writing. Having someone else look at your work will improve your writing and give you new, creative ideas for how to express ideas in English. They can edit the whole document or just a part that you’re having trouble </a:t>
            </a:r>
            <a:r>
              <a:rPr lang="en-US" sz="2600" dirty="0" smtClean="0">
                <a:solidFill>
                  <a:schemeClr val="tx1">
                    <a:lumMod val="75000"/>
                    <a:lumOff val="25000"/>
                  </a:schemeClr>
                </a:solidFill>
                <a:latin typeface="Baskerville Old Face" panose="02020602080505020303" pitchFamily="18" charset="0"/>
              </a:rPr>
              <a:t>with.</a:t>
            </a: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1652" y="1895642"/>
            <a:ext cx="4667250" cy="3693319"/>
          </a:xfrm>
          <a:prstGeom prst="rect">
            <a:avLst/>
          </a:prstGeom>
        </p:spPr>
      </p:pic>
    </p:spTree>
    <p:extLst>
      <p:ext uri="{BB962C8B-B14F-4D97-AF65-F5344CB8AC3E}">
        <p14:creationId xmlns:p14="http://schemas.microsoft.com/office/powerpoint/2010/main" val="42372291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lish writing tips">
            <a:hlinkClick r:id="rId2" tooltip="12 Valuable Beginner Tips for Writing in English"/>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610591" y="148906"/>
            <a:ext cx="6935531" cy="1597831"/>
          </a:xfrm>
        </p:spPr>
        <p:txBody>
          <a:bodyPr>
            <a:noAutofit/>
          </a:bodyPr>
          <a:lstStyle/>
          <a:p>
            <a:pPr fontAlgn="base"/>
            <a:r>
              <a:rPr lang="en-US" sz="5000" b="1" i="1" dirty="0">
                <a:effectLst>
                  <a:outerShdw blurRad="38100" dist="38100" dir="2700000" algn="tl">
                    <a:srgbClr val="000000">
                      <a:alpha val="43137"/>
                    </a:srgbClr>
                  </a:outerShdw>
                </a:effectLst>
                <a:latin typeface="Blackadder ITC" panose="04020505051007020D02" pitchFamily="82" charset="0"/>
              </a:rPr>
              <a:t>12 Valuable Beginner Tips for Writing in English</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10591" cy="1835431"/>
          </a:xfrm>
          <a:prstGeom prst="rect">
            <a:avLst/>
          </a:prstGeom>
        </p:spPr>
      </p:pic>
      <p:sp>
        <p:nvSpPr>
          <p:cNvPr id="6" name="Retângulo 5"/>
          <p:cNvSpPr/>
          <p:nvPr/>
        </p:nvSpPr>
        <p:spPr>
          <a:xfrm>
            <a:off x="364482" y="1835431"/>
            <a:ext cx="6254528" cy="4493538"/>
          </a:xfrm>
          <a:prstGeom prst="rect">
            <a:avLst/>
          </a:prstGeom>
        </p:spPr>
        <p:txBody>
          <a:bodyPr wrap="square">
            <a:spAutoFit/>
          </a:bodyPr>
          <a:lstStyle/>
          <a:p>
            <a:pPr lvl="0" algn="r" eaLnBrk="0" fontAlgn="base" hangingPunct="0">
              <a:spcBef>
                <a:spcPct val="0"/>
              </a:spcBef>
              <a:spcAft>
                <a:spcPct val="0"/>
              </a:spcAft>
            </a:pPr>
            <a:r>
              <a:rPr lang="pt-BR" altLang="pt-BR" sz="2600" dirty="0" err="1">
                <a:solidFill>
                  <a:schemeClr val="tx1">
                    <a:lumMod val="75000"/>
                    <a:lumOff val="25000"/>
                  </a:schemeClr>
                </a:solidFill>
                <a:latin typeface="Baskerville Old Face" panose="02020602080505020303" pitchFamily="18" charset="0"/>
              </a:rPr>
              <a:t>by</a:t>
            </a:r>
            <a:r>
              <a:rPr lang="pt-BR" altLang="pt-BR" sz="2600" dirty="0">
                <a:solidFill>
                  <a:schemeClr val="tx1">
                    <a:lumMod val="75000"/>
                    <a:lumOff val="25000"/>
                  </a:schemeClr>
                </a:solidFill>
                <a:latin typeface="Baskerville Old Face" panose="02020602080505020303" pitchFamily="18" charset="0"/>
              </a:rPr>
              <a:t> KENWALDMAN</a:t>
            </a:r>
          </a:p>
          <a:p>
            <a:pPr marL="342900" indent="-342900" algn="just" fontAlgn="base">
              <a:buFont typeface="Wingdings" panose="05000000000000000000" pitchFamily="2" charset="2"/>
              <a:buChar char="ü"/>
            </a:pPr>
            <a:r>
              <a:rPr lang="en-US" sz="2600" b="1" dirty="0" smtClean="0">
                <a:solidFill>
                  <a:schemeClr val="tx1">
                    <a:lumMod val="75000"/>
                    <a:lumOff val="25000"/>
                  </a:schemeClr>
                </a:solidFill>
                <a:latin typeface="Baskerville Old Face" panose="02020602080505020303" pitchFamily="18" charset="0"/>
              </a:rPr>
              <a:t>8. Keep an English Dictionary with You</a:t>
            </a:r>
          </a:p>
          <a:p>
            <a:pPr marL="342900" indent="-342900" algn="just" fontAlgn="base">
              <a:buFont typeface="Wingdings" panose="05000000000000000000" pitchFamily="2" charset="2"/>
              <a:buChar char="ü"/>
            </a:pPr>
            <a:r>
              <a:rPr lang="en-US" sz="2600" dirty="0" smtClean="0">
                <a:solidFill>
                  <a:schemeClr val="tx1">
                    <a:lumMod val="75000"/>
                    <a:lumOff val="25000"/>
                  </a:schemeClr>
                </a:solidFill>
                <a:latin typeface="Baskerville Old Face" panose="02020602080505020303" pitchFamily="18" charset="0"/>
              </a:rPr>
              <a:t>When you hear or see a new word, look it up in your dictionary. Say the word a few times and write it down. Say it until it sounds familiar to your ear. The next time you write, try to write at least one sentence with each new word. When you find words that you really like or that seem important, highlight them in the dictionary (it’s okay—it’s your dictionary).</a:t>
            </a:r>
            <a:endParaRPr lang="en-US" sz="2600" dirty="0">
              <a:solidFill>
                <a:schemeClr val="tx1">
                  <a:lumMod val="75000"/>
                  <a:lumOff val="25000"/>
                </a:schemeClr>
              </a:solidFill>
              <a:latin typeface="Baskerville Old Face" panose="02020602080505020303" pitchFamily="18"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6689" y="1895643"/>
            <a:ext cx="5126868" cy="3694666"/>
          </a:xfrm>
          <a:prstGeom prst="rect">
            <a:avLst/>
          </a:prstGeom>
        </p:spPr>
      </p:pic>
    </p:spTree>
    <p:extLst>
      <p:ext uri="{BB962C8B-B14F-4D97-AF65-F5344CB8AC3E}">
        <p14:creationId xmlns:p14="http://schemas.microsoft.com/office/powerpoint/2010/main" val="1030708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lish writing tips">
            <a:hlinkClick r:id="rId2" tooltip="12 Valuable Beginner Tips for Writing in English"/>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610591" y="148906"/>
            <a:ext cx="6935531" cy="1597831"/>
          </a:xfrm>
        </p:spPr>
        <p:txBody>
          <a:bodyPr>
            <a:noAutofit/>
          </a:bodyPr>
          <a:lstStyle/>
          <a:p>
            <a:pPr fontAlgn="base"/>
            <a:r>
              <a:rPr lang="en-US" sz="5000" b="1" i="1" dirty="0">
                <a:effectLst>
                  <a:outerShdw blurRad="38100" dist="38100" dir="2700000" algn="tl">
                    <a:srgbClr val="000000">
                      <a:alpha val="43137"/>
                    </a:srgbClr>
                  </a:outerShdw>
                </a:effectLst>
                <a:latin typeface="Blackadder ITC" panose="04020505051007020D02" pitchFamily="82" charset="0"/>
              </a:rPr>
              <a:t>12 Valuable Beginner Tips for Writing in English</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10591" cy="1835431"/>
          </a:xfrm>
          <a:prstGeom prst="rect">
            <a:avLst/>
          </a:prstGeom>
        </p:spPr>
      </p:pic>
      <p:sp>
        <p:nvSpPr>
          <p:cNvPr id="6" name="Retângulo 5"/>
          <p:cNvSpPr/>
          <p:nvPr/>
        </p:nvSpPr>
        <p:spPr>
          <a:xfrm>
            <a:off x="499564" y="1835431"/>
            <a:ext cx="6877981" cy="4056214"/>
          </a:xfrm>
          <a:prstGeom prst="rect">
            <a:avLst/>
          </a:prstGeom>
        </p:spPr>
        <p:txBody>
          <a:bodyPr wrap="square">
            <a:spAutoFit/>
          </a:bodyPr>
          <a:lstStyle/>
          <a:p>
            <a:pPr lvl="0" algn="r" eaLnBrk="0" fontAlgn="base" hangingPunct="0">
              <a:spcBef>
                <a:spcPct val="0"/>
              </a:spcBef>
              <a:spcAft>
                <a:spcPct val="0"/>
              </a:spcAft>
            </a:pPr>
            <a:r>
              <a:rPr lang="pt-BR" altLang="pt-BR" sz="2500" dirty="0" err="1">
                <a:solidFill>
                  <a:schemeClr val="tx1">
                    <a:lumMod val="75000"/>
                    <a:lumOff val="25000"/>
                  </a:schemeClr>
                </a:solidFill>
                <a:latin typeface="Baskerville Old Face" panose="02020602080505020303" pitchFamily="18" charset="0"/>
              </a:rPr>
              <a:t>by</a:t>
            </a:r>
            <a:r>
              <a:rPr lang="pt-BR" altLang="pt-BR" sz="2500" dirty="0">
                <a:solidFill>
                  <a:schemeClr val="tx1">
                    <a:lumMod val="75000"/>
                    <a:lumOff val="25000"/>
                  </a:schemeClr>
                </a:solidFill>
                <a:latin typeface="Baskerville Old Face" panose="02020602080505020303" pitchFamily="18" charset="0"/>
              </a:rPr>
              <a:t> KENWALDMAN</a:t>
            </a:r>
          </a:p>
          <a:p>
            <a:pPr marL="457200" indent="-457200" algn="just" fontAlgn="base">
              <a:buFont typeface="Wingdings" panose="05000000000000000000" pitchFamily="2" charset="2"/>
              <a:buChar char="ü"/>
            </a:pPr>
            <a:r>
              <a:rPr lang="en-US" sz="2500" b="1" dirty="0">
                <a:solidFill>
                  <a:schemeClr val="tx1">
                    <a:lumMod val="75000"/>
                    <a:lumOff val="25000"/>
                  </a:schemeClr>
                </a:solidFill>
                <a:latin typeface="Baskerville Old Face" panose="02020602080505020303" pitchFamily="18" charset="0"/>
              </a:rPr>
              <a:t>9. Learn Synonyms and Antonyms</a:t>
            </a:r>
          </a:p>
          <a:p>
            <a:pPr marL="457200" indent="-457200" algn="just" fontAlgn="base">
              <a:buFont typeface="Wingdings" panose="05000000000000000000" pitchFamily="2" charset="2"/>
              <a:buChar char="ü"/>
            </a:pPr>
            <a:r>
              <a:rPr lang="en-US" sz="2500" dirty="0">
                <a:solidFill>
                  <a:schemeClr val="tx1">
                    <a:lumMod val="75000"/>
                    <a:lumOff val="25000"/>
                  </a:schemeClr>
                </a:solidFill>
                <a:latin typeface="Baskerville Old Face" panose="02020602080505020303" pitchFamily="18" charset="0"/>
              </a:rPr>
              <a:t>Whenever you look up a new vocabulary word in English, try to learn at least one word with the same meaning (this is a synonym), and one that has the opposite meaning (this is an antonym). For example, take the word “great.” Synonyms include “excellent” and “fantastic,” while antonyms are “plain,” “ordinary” and “bad</a:t>
            </a:r>
            <a:r>
              <a:rPr lang="en-US" sz="2500" dirty="0" smtClean="0">
                <a:solidFill>
                  <a:schemeClr val="tx1">
                    <a:lumMod val="75000"/>
                    <a:lumOff val="25000"/>
                  </a:schemeClr>
                </a:solidFill>
                <a:latin typeface="Baskerville Old Face" panose="02020602080505020303" pitchFamily="18" charset="0"/>
              </a:rPr>
              <a:t>.”</a:t>
            </a: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4834" y="1895642"/>
            <a:ext cx="4479953" cy="3580367"/>
          </a:xfrm>
          <a:prstGeom prst="rect">
            <a:avLst/>
          </a:prstGeom>
        </p:spPr>
      </p:pic>
    </p:spTree>
    <p:extLst>
      <p:ext uri="{BB962C8B-B14F-4D97-AF65-F5344CB8AC3E}">
        <p14:creationId xmlns:p14="http://schemas.microsoft.com/office/powerpoint/2010/main" val="2951390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lish writing tips">
            <a:hlinkClick r:id="rId2" tooltip="12 Valuable Beginner Tips for Writing in English"/>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610591" y="148906"/>
            <a:ext cx="6935531" cy="1597831"/>
          </a:xfrm>
        </p:spPr>
        <p:txBody>
          <a:bodyPr>
            <a:noAutofit/>
          </a:bodyPr>
          <a:lstStyle/>
          <a:p>
            <a:pPr fontAlgn="base"/>
            <a:r>
              <a:rPr lang="en-US" sz="5000" b="1" i="1" dirty="0">
                <a:effectLst>
                  <a:outerShdw blurRad="38100" dist="38100" dir="2700000" algn="tl">
                    <a:srgbClr val="000000">
                      <a:alpha val="43137"/>
                    </a:srgbClr>
                  </a:outerShdw>
                </a:effectLst>
                <a:latin typeface="Blackadder ITC" panose="04020505051007020D02" pitchFamily="82" charset="0"/>
              </a:rPr>
              <a:t>12 Valuable Beginner Tips for Writing in English</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10591" cy="1835431"/>
          </a:xfrm>
          <a:prstGeom prst="rect">
            <a:avLst/>
          </a:prstGeom>
        </p:spPr>
      </p:pic>
      <p:sp>
        <p:nvSpPr>
          <p:cNvPr id="6" name="Retângulo 5"/>
          <p:cNvSpPr/>
          <p:nvPr/>
        </p:nvSpPr>
        <p:spPr>
          <a:xfrm>
            <a:off x="281354" y="1984336"/>
            <a:ext cx="6722120" cy="3939540"/>
          </a:xfrm>
          <a:prstGeom prst="rect">
            <a:avLst/>
          </a:prstGeom>
        </p:spPr>
        <p:txBody>
          <a:bodyPr wrap="square">
            <a:spAutoFit/>
          </a:bodyPr>
          <a:lstStyle/>
          <a:p>
            <a:pPr lvl="0" algn="r" eaLnBrk="0" fontAlgn="base" hangingPunct="0">
              <a:spcBef>
                <a:spcPct val="0"/>
              </a:spcBef>
              <a:spcAft>
                <a:spcPct val="0"/>
              </a:spcAft>
            </a:pPr>
            <a:r>
              <a:rPr lang="pt-BR" altLang="pt-BR" sz="2500" dirty="0" err="1">
                <a:solidFill>
                  <a:schemeClr val="tx1">
                    <a:lumMod val="75000"/>
                    <a:lumOff val="25000"/>
                  </a:schemeClr>
                </a:solidFill>
                <a:latin typeface="Baskerville Old Face" panose="02020602080505020303" pitchFamily="18" charset="0"/>
              </a:rPr>
              <a:t>by</a:t>
            </a:r>
            <a:r>
              <a:rPr lang="pt-BR" altLang="pt-BR" sz="2500" dirty="0">
                <a:solidFill>
                  <a:schemeClr val="tx1">
                    <a:lumMod val="75000"/>
                    <a:lumOff val="25000"/>
                  </a:schemeClr>
                </a:solidFill>
                <a:latin typeface="Baskerville Old Face" panose="02020602080505020303" pitchFamily="18" charset="0"/>
              </a:rPr>
              <a:t> KENWALDMAN</a:t>
            </a:r>
          </a:p>
          <a:p>
            <a:pPr marL="457200" indent="-457200" algn="just" fontAlgn="base">
              <a:buFont typeface="Wingdings" panose="05000000000000000000" pitchFamily="2" charset="2"/>
              <a:buChar char="ü"/>
            </a:pPr>
            <a:r>
              <a:rPr lang="en-US" sz="2500" b="1" dirty="0" smtClean="0">
                <a:solidFill>
                  <a:schemeClr val="tx1">
                    <a:lumMod val="75000"/>
                    <a:lumOff val="25000"/>
                  </a:schemeClr>
                </a:solidFill>
                <a:latin typeface="Baskerville Old Face" panose="02020602080505020303" pitchFamily="18" charset="0"/>
              </a:rPr>
              <a:t>10</a:t>
            </a:r>
            <a:r>
              <a:rPr lang="en-US" sz="2500" b="1" dirty="0">
                <a:solidFill>
                  <a:schemeClr val="tx1">
                    <a:lumMod val="75000"/>
                    <a:lumOff val="25000"/>
                  </a:schemeClr>
                </a:solidFill>
                <a:latin typeface="Baskerville Old Face" panose="02020602080505020303" pitchFamily="18" charset="0"/>
              </a:rPr>
              <a:t>. Make </a:t>
            </a:r>
            <a:r>
              <a:rPr lang="en-US" sz="2500" b="1" dirty="0" smtClean="0">
                <a:solidFill>
                  <a:schemeClr val="tx1">
                    <a:lumMod val="75000"/>
                    <a:lumOff val="25000"/>
                  </a:schemeClr>
                </a:solidFill>
                <a:latin typeface="Baskerville Old Face" panose="02020602080505020303" pitchFamily="18" charset="0"/>
              </a:rPr>
              <a:t>Flashcards</a:t>
            </a:r>
          </a:p>
          <a:p>
            <a:pPr marL="457200" indent="-457200" algn="just" fontAlgn="base">
              <a:buFont typeface="Wingdings" panose="05000000000000000000" pitchFamily="2" charset="2"/>
              <a:buChar char="ü"/>
            </a:pPr>
            <a:r>
              <a:rPr lang="en-US" sz="2500" dirty="0" smtClean="0">
                <a:solidFill>
                  <a:schemeClr val="tx1">
                    <a:lumMod val="75000"/>
                    <a:lumOff val="25000"/>
                  </a:schemeClr>
                </a:solidFill>
                <a:latin typeface="Baskerville Old Face" panose="02020602080505020303" pitchFamily="18" charset="0"/>
              </a:rPr>
              <a:t>When </a:t>
            </a:r>
            <a:r>
              <a:rPr lang="en-US" sz="2500" dirty="0">
                <a:solidFill>
                  <a:schemeClr val="tx1">
                    <a:lumMod val="75000"/>
                    <a:lumOff val="25000"/>
                  </a:schemeClr>
                </a:solidFill>
                <a:latin typeface="Baskerville Old Face" panose="02020602080505020303" pitchFamily="18" charset="0"/>
              </a:rPr>
              <a:t>you look up new words, their synonyms and their antonyms, make flashcards for them. On one side of the flashcard, write the word</a:t>
            </a:r>
            <a:r>
              <a:rPr lang="en-US" sz="2500" dirty="0" smtClean="0">
                <a:solidFill>
                  <a:schemeClr val="tx1">
                    <a:lumMod val="75000"/>
                    <a:lumOff val="25000"/>
                  </a:schemeClr>
                </a:solidFill>
                <a:latin typeface="Baskerville Old Face" panose="02020602080505020303" pitchFamily="18" charset="0"/>
              </a:rPr>
              <a:t>. On </a:t>
            </a:r>
            <a:r>
              <a:rPr lang="en-US" sz="2500" dirty="0">
                <a:solidFill>
                  <a:schemeClr val="tx1">
                    <a:lumMod val="75000"/>
                    <a:lumOff val="25000"/>
                  </a:schemeClr>
                </a:solidFill>
                <a:latin typeface="Baskerville Old Face" panose="02020602080505020303" pitchFamily="18" charset="0"/>
              </a:rPr>
              <a:t>the other side, write the meaning, part of speech (noun, verb, adjective, etc.) and a sentence using that word. Review these flashcards often, and try to use the words in your own writing as often as possible</a:t>
            </a:r>
            <a:r>
              <a:rPr lang="en-US" sz="2500" dirty="0" smtClean="0">
                <a:solidFill>
                  <a:schemeClr val="tx1">
                    <a:lumMod val="75000"/>
                    <a:lumOff val="25000"/>
                  </a:schemeClr>
                </a:solidFill>
                <a:latin typeface="Baskerville Old Face" panose="02020602080505020303" pitchFamily="18" charset="0"/>
              </a:rPr>
              <a:t>.</a:t>
            </a:r>
            <a:endParaRPr lang="en-US" sz="2500" dirty="0">
              <a:solidFill>
                <a:schemeClr val="tx1">
                  <a:lumMod val="75000"/>
                  <a:lumOff val="25000"/>
                </a:schemeClr>
              </a:solidFill>
              <a:latin typeface="Baskerville Old Face" panose="02020602080505020303" pitchFamily="18"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4828" y="2055071"/>
            <a:ext cx="4609307" cy="3798069"/>
          </a:xfrm>
          <a:prstGeom prst="rect">
            <a:avLst/>
          </a:prstGeom>
        </p:spPr>
      </p:pic>
    </p:spTree>
    <p:extLst>
      <p:ext uri="{BB962C8B-B14F-4D97-AF65-F5344CB8AC3E}">
        <p14:creationId xmlns:p14="http://schemas.microsoft.com/office/powerpoint/2010/main" val="1415503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lish writing tips">
            <a:hlinkClick r:id="rId2" tooltip="12 Valuable Beginner Tips for Writing in English"/>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610591" y="148906"/>
            <a:ext cx="6935531" cy="1597831"/>
          </a:xfrm>
        </p:spPr>
        <p:txBody>
          <a:bodyPr>
            <a:noAutofit/>
          </a:bodyPr>
          <a:lstStyle/>
          <a:p>
            <a:pPr fontAlgn="base"/>
            <a:r>
              <a:rPr lang="en-US" sz="5000" b="1" i="1" dirty="0">
                <a:effectLst>
                  <a:outerShdw blurRad="38100" dist="38100" dir="2700000" algn="tl">
                    <a:srgbClr val="000000">
                      <a:alpha val="43137"/>
                    </a:srgbClr>
                  </a:outerShdw>
                </a:effectLst>
                <a:latin typeface="Blackadder ITC" panose="04020505051007020D02" pitchFamily="82" charset="0"/>
              </a:rPr>
              <a:t>12 Valuable Beginner Tips for Writing in English</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10591" cy="1835431"/>
          </a:xfrm>
          <a:prstGeom prst="rect">
            <a:avLst/>
          </a:prstGeom>
        </p:spPr>
      </p:pic>
      <p:sp>
        <p:nvSpPr>
          <p:cNvPr id="6" name="Retângulo 5"/>
          <p:cNvSpPr/>
          <p:nvPr/>
        </p:nvSpPr>
        <p:spPr>
          <a:xfrm>
            <a:off x="260573" y="1835431"/>
            <a:ext cx="6981892" cy="4493538"/>
          </a:xfrm>
          <a:prstGeom prst="rect">
            <a:avLst/>
          </a:prstGeom>
        </p:spPr>
        <p:txBody>
          <a:bodyPr wrap="square">
            <a:spAutoFit/>
          </a:bodyPr>
          <a:lstStyle/>
          <a:p>
            <a:pPr lvl="0" algn="r" eaLnBrk="0" fontAlgn="base" hangingPunct="0">
              <a:spcBef>
                <a:spcPct val="0"/>
              </a:spcBef>
              <a:spcAft>
                <a:spcPct val="0"/>
              </a:spcAft>
            </a:pPr>
            <a:r>
              <a:rPr lang="pt-BR" altLang="pt-BR" sz="2600" dirty="0" err="1">
                <a:solidFill>
                  <a:schemeClr val="tx1">
                    <a:lumMod val="75000"/>
                    <a:lumOff val="25000"/>
                  </a:schemeClr>
                </a:solidFill>
                <a:latin typeface="Baskerville Old Face" panose="02020602080505020303" pitchFamily="18" charset="0"/>
              </a:rPr>
              <a:t>by</a:t>
            </a:r>
            <a:r>
              <a:rPr lang="pt-BR" altLang="pt-BR" sz="2600" dirty="0">
                <a:solidFill>
                  <a:schemeClr val="tx1">
                    <a:lumMod val="75000"/>
                    <a:lumOff val="25000"/>
                  </a:schemeClr>
                </a:solidFill>
                <a:latin typeface="Baskerville Old Face" panose="02020602080505020303" pitchFamily="18" charset="0"/>
              </a:rPr>
              <a:t> KENWALDMAN</a:t>
            </a:r>
          </a:p>
          <a:p>
            <a:pPr marL="457200" indent="-457200" algn="just" fontAlgn="base">
              <a:buFont typeface="Wingdings" panose="05000000000000000000" pitchFamily="2" charset="2"/>
              <a:buChar char="ü"/>
            </a:pPr>
            <a:r>
              <a:rPr lang="en-US" sz="2600" b="1" dirty="0">
                <a:solidFill>
                  <a:schemeClr val="tx1">
                    <a:lumMod val="75000"/>
                    <a:lumOff val="25000"/>
                  </a:schemeClr>
                </a:solidFill>
                <a:latin typeface="Baskerville Old Face" panose="02020602080505020303" pitchFamily="18" charset="0"/>
              </a:rPr>
              <a:t>11. Read English Books out Loud</a:t>
            </a:r>
          </a:p>
          <a:p>
            <a:pPr marL="457200" indent="-457200" algn="just" fontAlgn="base">
              <a:buFont typeface="Wingdings" panose="05000000000000000000" pitchFamily="2" charset="2"/>
              <a:buChar char="ü"/>
            </a:pPr>
            <a:r>
              <a:rPr lang="en-US" sz="2600" dirty="0">
                <a:solidFill>
                  <a:schemeClr val="tx1">
                    <a:lumMod val="75000"/>
                    <a:lumOff val="25000"/>
                  </a:schemeClr>
                </a:solidFill>
                <a:latin typeface="Baskerville Old Face" panose="02020602080505020303" pitchFamily="18" charset="0"/>
              </a:rPr>
              <a:t>As I said earlier, reading and writing are connected, so reading more often in English will help you become a better writer. Start out with simple books. Write down any words that are new to you, and practice saying them. Work your way up to books like “Harry Potter” or “The Hunger Games.” These books are written for young adults and older adults, but the language is still quite simple</a:t>
            </a:r>
            <a:r>
              <a:rPr lang="en-US" sz="2600" dirty="0" smtClean="0">
                <a:solidFill>
                  <a:schemeClr val="tx1">
                    <a:lumMod val="75000"/>
                    <a:lumOff val="25000"/>
                  </a:schemeClr>
                </a:solidFill>
                <a:latin typeface="Baskerville Old Face" panose="02020602080505020303" pitchFamily="18" charset="0"/>
              </a:rPr>
              <a:t>.</a:t>
            </a:r>
            <a:endParaRPr lang="en-US" sz="2600" dirty="0">
              <a:solidFill>
                <a:schemeClr val="tx1">
                  <a:lumMod val="75000"/>
                  <a:lumOff val="25000"/>
                </a:schemeClr>
              </a:solidFill>
              <a:latin typeface="Baskerville Old Face" panose="02020602080505020303" pitchFamily="18" charset="0"/>
            </a:endParaRPr>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848" y="2722417"/>
            <a:ext cx="4528743" cy="3158837"/>
          </a:xfrm>
          <a:prstGeom prst="rect">
            <a:avLst/>
          </a:prstGeom>
        </p:spPr>
      </p:pic>
    </p:spTree>
    <p:extLst>
      <p:ext uri="{BB962C8B-B14F-4D97-AF65-F5344CB8AC3E}">
        <p14:creationId xmlns:p14="http://schemas.microsoft.com/office/powerpoint/2010/main" val="24385140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lish writing tips">
            <a:hlinkClick r:id="rId2" tooltip="12 Valuable Beginner Tips for Writing in English"/>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610591" y="148906"/>
            <a:ext cx="6935531" cy="1597831"/>
          </a:xfrm>
        </p:spPr>
        <p:txBody>
          <a:bodyPr>
            <a:noAutofit/>
          </a:bodyPr>
          <a:lstStyle/>
          <a:p>
            <a:pPr fontAlgn="base"/>
            <a:r>
              <a:rPr lang="en-US" sz="5000" b="1" i="1" dirty="0">
                <a:effectLst>
                  <a:outerShdw blurRad="38100" dist="38100" dir="2700000" algn="tl">
                    <a:srgbClr val="000000">
                      <a:alpha val="43137"/>
                    </a:srgbClr>
                  </a:outerShdw>
                </a:effectLst>
                <a:latin typeface="Blackadder ITC" panose="04020505051007020D02" pitchFamily="82" charset="0"/>
              </a:rPr>
              <a:t>12 Valuable Beginner Tips for Writing in English</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10591" cy="1835431"/>
          </a:xfrm>
          <a:prstGeom prst="rect">
            <a:avLst/>
          </a:prstGeom>
        </p:spPr>
      </p:pic>
      <p:sp>
        <p:nvSpPr>
          <p:cNvPr id="6" name="Retângulo 5"/>
          <p:cNvSpPr/>
          <p:nvPr/>
        </p:nvSpPr>
        <p:spPr>
          <a:xfrm>
            <a:off x="219009" y="1984337"/>
            <a:ext cx="6732509" cy="4093428"/>
          </a:xfrm>
          <a:prstGeom prst="rect">
            <a:avLst/>
          </a:prstGeom>
        </p:spPr>
        <p:txBody>
          <a:bodyPr wrap="square">
            <a:spAutoFit/>
          </a:bodyPr>
          <a:lstStyle/>
          <a:p>
            <a:pPr lvl="0" algn="r" eaLnBrk="0" fontAlgn="base" hangingPunct="0">
              <a:spcBef>
                <a:spcPct val="0"/>
              </a:spcBef>
              <a:spcAft>
                <a:spcPct val="0"/>
              </a:spcAft>
            </a:pPr>
            <a:r>
              <a:rPr lang="pt-BR" altLang="pt-BR" sz="2600" dirty="0" err="1">
                <a:solidFill>
                  <a:schemeClr val="tx1">
                    <a:lumMod val="75000"/>
                    <a:lumOff val="25000"/>
                  </a:schemeClr>
                </a:solidFill>
                <a:latin typeface="Baskerville Old Face" panose="02020602080505020303" pitchFamily="18" charset="0"/>
              </a:rPr>
              <a:t>by</a:t>
            </a:r>
            <a:r>
              <a:rPr lang="pt-BR" altLang="pt-BR" sz="2600" dirty="0">
                <a:solidFill>
                  <a:schemeClr val="tx1">
                    <a:lumMod val="75000"/>
                    <a:lumOff val="25000"/>
                  </a:schemeClr>
                </a:solidFill>
                <a:latin typeface="Baskerville Old Face" panose="02020602080505020303" pitchFamily="18" charset="0"/>
              </a:rPr>
              <a:t> KENWALDMAN</a:t>
            </a:r>
          </a:p>
          <a:p>
            <a:pPr marL="457200" indent="-457200" algn="just" fontAlgn="base">
              <a:buFont typeface="Wingdings" panose="05000000000000000000" pitchFamily="2" charset="2"/>
              <a:buChar char="ü"/>
            </a:pPr>
            <a:r>
              <a:rPr lang="pt-BR" altLang="pt-BR" sz="2600" b="1" dirty="0" smtClean="0">
                <a:solidFill>
                  <a:schemeClr val="tx1">
                    <a:lumMod val="75000"/>
                    <a:lumOff val="25000"/>
                  </a:schemeClr>
                </a:solidFill>
                <a:latin typeface="Baskerville Old Face" panose="02020602080505020303" pitchFamily="18" charset="0"/>
              </a:rPr>
              <a:t>12. </a:t>
            </a:r>
            <a:r>
              <a:rPr lang="pt-BR" altLang="pt-BR" sz="2600" b="1" dirty="0" err="1" smtClean="0">
                <a:solidFill>
                  <a:schemeClr val="tx1">
                    <a:lumMod val="75000"/>
                    <a:lumOff val="25000"/>
                  </a:schemeClr>
                </a:solidFill>
                <a:latin typeface="Baskerville Old Face" panose="02020602080505020303" pitchFamily="18" charset="0"/>
              </a:rPr>
              <a:t>Choose</a:t>
            </a:r>
            <a:r>
              <a:rPr lang="pt-BR" altLang="pt-BR" sz="2600" b="1" dirty="0" smtClean="0">
                <a:solidFill>
                  <a:schemeClr val="tx1">
                    <a:lumMod val="75000"/>
                    <a:lumOff val="25000"/>
                  </a:schemeClr>
                </a:solidFill>
                <a:latin typeface="Baskerville Old Face" panose="02020602080505020303" pitchFamily="18" charset="0"/>
              </a:rPr>
              <a:t> </a:t>
            </a:r>
            <a:r>
              <a:rPr lang="pt-BR" altLang="pt-BR" sz="2600" b="1" dirty="0" err="1">
                <a:solidFill>
                  <a:schemeClr val="tx1">
                    <a:lumMod val="75000"/>
                    <a:lumOff val="25000"/>
                  </a:schemeClr>
                </a:solidFill>
                <a:latin typeface="Baskerville Old Face" panose="02020602080505020303" pitchFamily="18" charset="0"/>
              </a:rPr>
              <a:t>your</a:t>
            </a:r>
            <a:r>
              <a:rPr lang="pt-BR" altLang="pt-BR" sz="2600" b="1" dirty="0">
                <a:solidFill>
                  <a:schemeClr val="tx1">
                    <a:lumMod val="75000"/>
                    <a:lumOff val="25000"/>
                  </a:schemeClr>
                </a:solidFill>
                <a:latin typeface="Baskerville Old Face" panose="02020602080505020303" pitchFamily="18" charset="0"/>
              </a:rPr>
              <a:t> </a:t>
            </a:r>
            <a:r>
              <a:rPr lang="pt-BR" altLang="pt-BR" sz="2600" b="1" dirty="0" err="1">
                <a:solidFill>
                  <a:schemeClr val="tx1">
                    <a:lumMod val="75000"/>
                    <a:lumOff val="25000"/>
                  </a:schemeClr>
                </a:solidFill>
                <a:latin typeface="Baskerville Old Face" panose="02020602080505020303" pitchFamily="18" charset="0"/>
              </a:rPr>
              <a:t>favorite</a:t>
            </a:r>
            <a:r>
              <a:rPr lang="pt-BR" altLang="pt-BR" sz="2600" b="1" dirty="0">
                <a:solidFill>
                  <a:schemeClr val="tx1">
                    <a:lumMod val="75000"/>
                    <a:lumOff val="25000"/>
                  </a:schemeClr>
                </a:solidFill>
                <a:latin typeface="Baskerville Old Face" panose="02020602080505020303" pitchFamily="18" charset="0"/>
              </a:rPr>
              <a:t> </a:t>
            </a:r>
            <a:r>
              <a:rPr lang="pt-BR" altLang="pt-BR" sz="2600" b="1" dirty="0" err="1">
                <a:solidFill>
                  <a:schemeClr val="tx1">
                    <a:lumMod val="75000"/>
                    <a:lumOff val="25000"/>
                  </a:schemeClr>
                </a:solidFill>
                <a:latin typeface="Baskerville Old Face" panose="02020602080505020303" pitchFamily="18" charset="0"/>
              </a:rPr>
              <a:t>song</a:t>
            </a:r>
            <a:r>
              <a:rPr lang="pt-BR" altLang="pt-BR" sz="2600" b="1" dirty="0">
                <a:solidFill>
                  <a:schemeClr val="tx1">
                    <a:lumMod val="75000"/>
                    <a:lumOff val="25000"/>
                  </a:schemeClr>
                </a:solidFill>
                <a:latin typeface="Baskerville Old Face" panose="02020602080505020303" pitchFamily="18" charset="0"/>
              </a:rPr>
              <a:t>, </a:t>
            </a:r>
            <a:r>
              <a:rPr lang="pt-BR" altLang="pt-BR" sz="2600" b="1" dirty="0" err="1">
                <a:solidFill>
                  <a:schemeClr val="tx1">
                    <a:lumMod val="75000"/>
                    <a:lumOff val="25000"/>
                  </a:schemeClr>
                </a:solidFill>
                <a:latin typeface="Baskerville Old Face" panose="02020602080505020303" pitchFamily="18" charset="0"/>
              </a:rPr>
              <a:t>and</a:t>
            </a:r>
            <a:r>
              <a:rPr lang="pt-BR" altLang="pt-BR" sz="2600" b="1" dirty="0">
                <a:solidFill>
                  <a:schemeClr val="tx1">
                    <a:lumMod val="75000"/>
                    <a:lumOff val="25000"/>
                  </a:schemeClr>
                </a:solidFill>
                <a:latin typeface="Baskerville Old Face" panose="02020602080505020303" pitchFamily="18" charset="0"/>
              </a:rPr>
              <a:t> </a:t>
            </a:r>
            <a:r>
              <a:rPr lang="pt-BR" altLang="pt-BR" sz="2600" b="1" dirty="0" err="1">
                <a:solidFill>
                  <a:schemeClr val="tx1">
                    <a:lumMod val="75000"/>
                    <a:lumOff val="25000"/>
                  </a:schemeClr>
                </a:solidFill>
                <a:latin typeface="Baskerville Old Face" panose="02020602080505020303" pitchFamily="18" charset="0"/>
              </a:rPr>
              <a:t>translate</a:t>
            </a:r>
            <a:r>
              <a:rPr lang="pt-BR" altLang="pt-BR" sz="2600" b="1" dirty="0">
                <a:solidFill>
                  <a:schemeClr val="tx1">
                    <a:lumMod val="75000"/>
                    <a:lumOff val="25000"/>
                  </a:schemeClr>
                </a:solidFill>
                <a:latin typeface="Baskerville Old Face" panose="02020602080505020303" pitchFamily="18" charset="0"/>
              </a:rPr>
              <a:t> </a:t>
            </a:r>
            <a:r>
              <a:rPr lang="pt-BR" altLang="pt-BR" sz="2600" b="1" dirty="0" err="1">
                <a:solidFill>
                  <a:schemeClr val="tx1">
                    <a:lumMod val="75000"/>
                    <a:lumOff val="25000"/>
                  </a:schemeClr>
                </a:solidFill>
                <a:latin typeface="Baskerville Old Face" panose="02020602080505020303" pitchFamily="18" charset="0"/>
              </a:rPr>
              <a:t>the</a:t>
            </a:r>
            <a:r>
              <a:rPr lang="pt-BR" altLang="pt-BR" sz="2600" b="1" dirty="0">
                <a:solidFill>
                  <a:schemeClr val="tx1">
                    <a:lumMod val="75000"/>
                    <a:lumOff val="25000"/>
                  </a:schemeClr>
                </a:solidFill>
                <a:latin typeface="Baskerville Old Face" panose="02020602080505020303" pitchFamily="18" charset="0"/>
              </a:rPr>
              <a:t> </a:t>
            </a:r>
            <a:r>
              <a:rPr lang="pt-BR" altLang="pt-BR" sz="2600" b="1" dirty="0" err="1">
                <a:solidFill>
                  <a:schemeClr val="tx1">
                    <a:lumMod val="75000"/>
                    <a:lumOff val="25000"/>
                  </a:schemeClr>
                </a:solidFill>
                <a:latin typeface="Baskerville Old Face" panose="02020602080505020303" pitchFamily="18" charset="0"/>
              </a:rPr>
              <a:t>lyrics</a:t>
            </a:r>
            <a:r>
              <a:rPr lang="pt-BR" altLang="pt-BR" sz="2600" b="1" dirty="0">
                <a:solidFill>
                  <a:schemeClr val="tx1">
                    <a:lumMod val="75000"/>
                    <a:lumOff val="25000"/>
                  </a:schemeClr>
                </a:solidFill>
                <a:latin typeface="Baskerville Old Face" panose="02020602080505020303" pitchFamily="18" charset="0"/>
              </a:rPr>
              <a:t> </a:t>
            </a:r>
            <a:r>
              <a:rPr lang="pt-BR" altLang="pt-BR" sz="2600" b="1" dirty="0" err="1">
                <a:solidFill>
                  <a:schemeClr val="tx1">
                    <a:lumMod val="75000"/>
                    <a:lumOff val="25000"/>
                  </a:schemeClr>
                </a:solidFill>
                <a:latin typeface="Baskerville Old Face" panose="02020602080505020303" pitchFamily="18" charset="0"/>
              </a:rPr>
              <a:t>into</a:t>
            </a:r>
            <a:r>
              <a:rPr lang="pt-BR" altLang="pt-BR" sz="2600" b="1" dirty="0">
                <a:solidFill>
                  <a:schemeClr val="tx1">
                    <a:lumMod val="75000"/>
                    <a:lumOff val="25000"/>
                  </a:schemeClr>
                </a:solidFill>
                <a:latin typeface="Baskerville Old Face" panose="02020602080505020303" pitchFamily="18" charset="0"/>
              </a:rPr>
              <a:t> </a:t>
            </a:r>
            <a:r>
              <a:rPr lang="pt-BR" altLang="pt-BR" sz="2600" b="1" dirty="0" err="1" smtClean="0">
                <a:solidFill>
                  <a:schemeClr val="tx1">
                    <a:lumMod val="75000"/>
                    <a:lumOff val="25000"/>
                  </a:schemeClr>
                </a:solidFill>
                <a:latin typeface="Baskerville Old Face" panose="02020602080505020303" pitchFamily="18" charset="0"/>
              </a:rPr>
              <a:t>English</a:t>
            </a:r>
            <a:r>
              <a:rPr lang="pt-BR" altLang="pt-BR" sz="2600" b="1" dirty="0" smtClean="0">
                <a:solidFill>
                  <a:schemeClr val="tx1">
                    <a:lumMod val="75000"/>
                    <a:lumOff val="25000"/>
                  </a:schemeClr>
                </a:solidFill>
                <a:latin typeface="Baskerville Old Face" panose="02020602080505020303" pitchFamily="18" charset="0"/>
              </a:rPr>
              <a:t>.</a:t>
            </a:r>
          </a:p>
          <a:p>
            <a:pPr marL="457200" indent="-457200" algn="just" fontAlgn="base">
              <a:buFont typeface="Wingdings" panose="05000000000000000000" pitchFamily="2" charset="2"/>
              <a:buChar char="ü"/>
            </a:pPr>
            <a:r>
              <a:rPr lang="pt-BR" altLang="pt-BR" sz="2600" dirty="0" err="1" smtClean="0">
                <a:solidFill>
                  <a:schemeClr val="tx1">
                    <a:lumMod val="75000"/>
                    <a:lumOff val="25000"/>
                  </a:schemeClr>
                </a:solidFill>
                <a:latin typeface="Baskerville Old Face" panose="02020602080505020303" pitchFamily="18" charset="0"/>
              </a:rPr>
              <a:t>Then</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try</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singing</a:t>
            </a:r>
            <a:r>
              <a:rPr lang="pt-BR" altLang="pt-BR" sz="2600" dirty="0">
                <a:solidFill>
                  <a:schemeClr val="tx1">
                    <a:lumMod val="75000"/>
                    <a:lumOff val="25000"/>
                  </a:schemeClr>
                </a:solidFill>
                <a:latin typeface="Baskerville Old Face" panose="02020602080505020303" pitchFamily="18" charset="0"/>
              </a:rPr>
              <a:t> it in </a:t>
            </a:r>
            <a:r>
              <a:rPr lang="pt-BR" altLang="pt-BR" sz="2600" dirty="0" err="1">
                <a:solidFill>
                  <a:schemeClr val="tx1">
                    <a:lumMod val="75000"/>
                    <a:lumOff val="25000"/>
                  </a:schemeClr>
                </a:solidFill>
                <a:latin typeface="Baskerville Old Face" panose="02020602080505020303" pitchFamily="18" charset="0"/>
              </a:rPr>
              <a:t>English</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You</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could</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even</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try</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to</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rewrite</a:t>
            </a:r>
            <a:r>
              <a:rPr lang="pt-BR" altLang="pt-BR" sz="2600" dirty="0">
                <a:solidFill>
                  <a:schemeClr val="tx1">
                    <a:lumMod val="75000"/>
                    <a:lumOff val="25000"/>
                  </a:schemeClr>
                </a:solidFill>
                <a:latin typeface="Baskerville Old Face" panose="02020602080505020303" pitchFamily="18" charset="0"/>
              </a:rPr>
              <a:t> some </a:t>
            </a:r>
            <a:r>
              <a:rPr lang="pt-BR" altLang="pt-BR" sz="2600" dirty="0" err="1">
                <a:solidFill>
                  <a:schemeClr val="tx1">
                    <a:lumMod val="75000"/>
                    <a:lumOff val="25000"/>
                  </a:schemeClr>
                </a:solidFill>
                <a:latin typeface="Baskerville Old Face" panose="02020602080505020303" pitchFamily="18" charset="0"/>
              </a:rPr>
              <a:t>of</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the</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lines</a:t>
            </a:r>
            <a:r>
              <a:rPr lang="pt-BR" altLang="pt-BR" sz="2600" dirty="0">
                <a:solidFill>
                  <a:schemeClr val="tx1">
                    <a:lumMod val="75000"/>
                    <a:lumOff val="25000"/>
                  </a:schemeClr>
                </a:solidFill>
                <a:latin typeface="Baskerville Old Face" panose="02020602080505020303" pitchFamily="18" charset="0"/>
              </a:rPr>
              <a:t> in </a:t>
            </a:r>
            <a:r>
              <a:rPr lang="pt-BR" altLang="pt-BR" sz="2600" dirty="0" err="1">
                <a:solidFill>
                  <a:schemeClr val="tx1">
                    <a:lumMod val="75000"/>
                    <a:lumOff val="25000"/>
                  </a:schemeClr>
                </a:solidFill>
                <a:latin typeface="Baskerville Old Face" panose="02020602080505020303" pitchFamily="18" charset="0"/>
              </a:rPr>
              <a:t>English</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to</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make</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them</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rhyme</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You</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can</a:t>
            </a:r>
            <a:r>
              <a:rPr lang="pt-BR" altLang="pt-BR" sz="2600" dirty="0">
                <a:solidFill>
                  <a:schemeClr val="tx1">
                    <a:lumMod val="75000"/>
                    <a:lumOff val="25000"/>
                  </a:schemeClr>
                </a:solidFill>
                <a:latin typeface="Baskerville Old Face" panose="02020602080505020303" pitchFamily="18" charset="0"/>
              </a:rPr>
              <a:t> do </a:t>
            </a:r>
            <a:r>
              <a:rPr lang="pt-BR" altLang="pt-BR" sz="2600" dirty="0" err="1">
                <a:solidFill>
                  <a:schemeClr val="tx1">
                    <a:lumMod val="75000"/>
                    <a:lumOff val="25000"/>
                  </a:schemeClr>
                </a:solidFill>
                <a:latin typeface="Baskerville Old Face" panose="02020602080505020303" pitchFamily="18" charset="0"/>
              </a:rPr>
              <a:t>the</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same</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thing</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with</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poems</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you</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love</a:t>
            </a:r>
            <a:r>
              <a:rPr lang="pt-BR" altLang="pt-BR" sz="2600" dirty="0">
                <a:solidFill>
                  <a:schemeClr val="tx1">
                    <a:lumMod val="75000"/>
                    <a:lumOff val="25000"/>
                  </a:schemeClr>
                </a:solidFill>
                <a:latin typeface="Baskerville Old Face" panose="02020602080505020303" pitchFamily="18" charset="0"/>
              </a:rPr>
              <a:t>. The </a:t>
            </a:r>
            <a:r>
              <a:rPr lang="pt-BR" altLang="pt-BR" sz="2600" dirty="0" err="1">
                <a:solidFill>
                  <a:schemeClr val="tx1">
                    <a:lumMod val="75000"/>
                    <a:lumOff val="25000"/>
                  </a:schemeClr>
                </a:solidFill>
                <a:latin typeface="Baskerville Old Face" panose="02020602080505020303" pitchFamily="18" charset="0"/>
              </a:rPr>
              <a:t>words</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used</a:t>
            </a:r>
            <a:r>
              <a:rPr lang="pt-BR" altLang="pt-BR" sz="2600" dirty="0">
                <a:solidFill>
                  <a:schemeClr val="tx1">
                    <a:lumMod val="75000"/>
                    <a:lumOff val="25000"/>
                  </a:schemeClr>
                </a:solidFill>
                <a:latin typeface="Baskerville Old Face" panose="02020602080505020303" pitchFamily="18" charset="0"/>
              </a:rPr>
              <a:t> in </a:t>
            </a:r>
            <a:r>
              <a:rPr lang="pt-BR" altLang="pt-BR" sz="2600" dirty="0" err="1">
                <a:solidFill>
                  <a:schemeClr val="tx1">
                    <a:lumMod val="75000"/>
                    <a:lumOff val="25000"/>
                  </a:schemeClr>
                </a:solidFill>
                <a:latin typeface="Baskerville Old Face" panose="02020602080505020303" pitchFamily="18" charset="0"/>
              </a:rPr>
              <a:t>songs</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and</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poems</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will</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likely</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be</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very</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different</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from</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the</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words</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you</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see</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everyday</a:t>
            </a:r>
            <a:r>
              <a:rPr lang="pt-BR" altLang="pt-BR" sz="2600" dirty="0">
                <a:solidFill>
                  <a:schemeClr val="tx1">
                    <a:lumMod val="75000"/>
                    <a:lumOff val="25000"/>
                  </a:schemeClr>
                </a:solidFill>
                <a:latin typeface="Baskerville Old Face" panose="02020602080505020303" pitchFamily="18" charset="0"/>
              </a:rPr>
              <a:t> in books, </a:t>
            </a:r>
            <a:r>
              <a:rPr lang="pt-BR" altLang="pt-BR" sz="2600" dirty="0" err="1">
                <a:solidFill>
                  <a:schemeClr val="tx1">
                    <a:lumMod val="75000"/>
                    <a:lumOff val="25000"/>
                  </a:schemeClr>
                </a:solidFill>
                <a:latin typeface="Baskerville Old Face" panose="02020602080505020303" pitchFamily="18" charset="0"/>
              </a:rPr>
              <a:t>newspapers</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and</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even</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your</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smtClean="0">
                <a:solidFill>
                  <a:schemeClr val="tx1">
                    <a:lumMod val="75000"/>
                    <a:lumOff val="25000"/>
                  </a:schemeClr>
                </a:solidFill>
                <a:latin typeface="Baskerville Old Face" panose="02020602080505020303" pitchFamily="18" charset="0"/>
              </a:rPr>
              <a:t>journal</a:t>
            </a:r>
            <a:r>
              <a:rPr lang="pt-BR" altLang="pt-BR" sz="2600" dirty="0" smtClean="0">
                <a:solidFill>
                  <a:schemeClr val="tx1">
                    <a:lumMod val="75000"/>
                    <a:lumOff val="25000"/>
                  </a:schemeClr>
                </a:solidFill>
                <a:latin typeface="Baskerville Old Face" panose="02020602080505020303" pitchFamily="18" charset="0"/>
              </a:rPr>
              <a:t>.</a:t>
            </a:r>
            <a:endParaRPr lang="en-US" sz="2600" dirty="0">
              <a:solidFill>
                <a:schemeClr val="tx1">
                  <a:lumMod val="75000"/>
                  <a:lumOff val="25000"/>
                </a:schemeClr>
              </a:solidFill>
              <a:latin typeface="Baskerville Old Face" panose="02020602080505020303" pitchFamily="18"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0527" y="2079913"/>
            <a:ext cx="4743450" cy="3780559"/>
          </a:xfrm>
          <a:prstGeom prst="rect">
            <a:avLst/>
          </a:prstGeom>
        </p:spPr>
      </p:pic>
    </p:spTree>
    <p:extLst>
      <p:ext uri="{BB962C8B-B14F-4D97-AF65-F5344CB8AC3E}">
        <p14:creationId xmlns:p14="http://schemas.microsoft.com/office/powerpoint/2010/main" val="877486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lish writing tips">
            <a:hlinkClick r:id="rId2" tooltip="12 Valuable Beginner Tips for Writing in English"/>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610591" y="38121"/>
            <a:ext cx="10255827" cy="817449"/>
          </a:xfrm>
        </p:spPr>
        <p:txBody>
          <a:bodyPr>
            <a:noAutofit/>
          </a:bodyPr>
          <a:lstStyle/>
          <a:p>
            <a:pPr fontAlgn="base"/>
            <a:r>
              <a:rPr lang="en-US" sz="4500" b="1" i="1" dirty="0">
                <a:effectLst>
                  <a:outerShdw blurRad="38100" dist="38100" dir="2700000" algn="tl">
                    <a:srgbClr val="000000">
                      <a:alpha val="43137"/>
                    </a:srgbClr>
                  </a:outerShdw>
                </a:effectLst>
                <a:latin typeface="Blackadder ITC" panose="04020505051007020D02" pitchFamily="82" charset="0"/>
              </a:rPr>
              <a:t>12 Valuable Beginner Tips for Writing in English</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10591" cy="1835431"/>
          </a:xfrm>
          <a:prstGeom prst="rect">
            <a:avLst/>
          </a:prstGeom>
        </p:spPr>
      </p:pic>
      <p:sp>
        <p:nvSpPr>
          <p:cNvPr id="5" name="Retângulo 4"/>
          <p:cNvSpPr/>
          <p:nvPr/>
        </p:nvSpPr>
        <p:spPr>
          <a:xfrm>
            <a:off x="1610591" y="893691"/>
            <a:ext cx="4156364" cy="5940088"/>
          </a:xfrm>
          <a:prstGeom prst="rect">
            <a:avLst/>
          </a:prstGeom>
        </p:spPr>
        <p:txBody>
          <a:bodyPr wrap="square">
            <a:spAutoFit/>
          </a:bodyPr>
          <a:lstStyle/>
          <a:p>
            <a:r>
              <a:rPr lang="pt-BR" sz="2000" b="1" dirty="0">
                <a:solidFill>
                  <a:srgbClr val="222222"/>
                </a:solidFill>
                <a:latin typeface="arial" panose="020B0604020202020204" pitchFamily="34" charset="0"/>
              </a:rPr>
              <a:t>Todos os dias quando acordo</a:t>
            </a:r>
            <a:br>
              <a:rPr lang="pt-BR" sz="2000" b="1" dirty="0">
                <a:solidFill>
                  <a:srgbClr val="222222"/>
                </a:solidFill>
                <a:latin typeface="arial" panose="020B0604020202020204" pitchFamily="34" charset="0"/>
              </a:rPr>
            </a:br>
            <a:r>
              <a:rPr lang="pt-BR" sz="2000" b="1" dirty="0">
                <a:solidFill>
                  <a:srgbClr val="222222"/>
                </a:solidFill>
                <a:latin typeface="arial" panose="020B0604020202020204" pitchFamily="34" charset="0"/>
              </a:rPr>
              <a:t>Não tenho mais</a:t>
            </a:r>
            <a:br>
              <a:rPr lang="pt-BR" sz="2000" b="1" dirty="0">
                <a:solidFill>
                  <a:srgbClr val="222222"/>
                </a:solidFill>
                <a:latin typeface="arial" panose="020B0604020202020204" pitchFamily="34" charset="0"/>
              </a:rPr>
            </a:br>
            <a:r>
              <a:rPr lang="pt-BR" sz="2000" b="1" dirty="0">
                <a:solidFill>
                  <a:srgbClr val="222222"/>
                </a:solidFill>
                <a:latin typeface="arial" panose="020B0604020202020204" pitchFamily="34" charset="0"/>
              </a:rPr>
              <a:t>O tempo que passou</a:t>
            </a:r>
            <a:br>
              <a:rPr lang="pt-BR" sz="2000" b="1" dirty="0">
                <a:solidFill>
                  <a:srgbClr val="222222"/>
                </a:solidFill>
                <a:latin typeface="arial" panose="020B0604020202020204" pitchFamily="34" charset="0"/>
              </a:rPr>
            </a:br>
            <a:r>
              <a:rPr lang="pt-BR" sz="2000" b="1" dirty="0">
                <a:solidFill>
                  <a:srgbClr val="222222"/>
                </a:solidFill>
                <a:latin typeface="arial" panose="020B0604020202020204" pitchFamily="34" charset="0"/>
              </a:rPr>
              <a:t>Mas tenho muito tempo</a:t>
            </a:r>
            <a:br>
              <a:rPr lang="pt-BR" sz="2000" b="1" dirty="0">
                <a:solidFill>
                  <a:srgbClr val="222222"/>
                </a:solidFill>
                <a:latin typeface="arial" panose="020B0604020202020204" pitchFamily="34" charset="0"/>
              </a:rPr>
            </a:br>
            <a:r>
              <a:rPr lang="pt-BR" sz="2000" b="1" dirty="0">
                <a:solidFill>
                  <a:srgbClr val="222222"/>
                </a:solidFill>
                <a:latin typeface="arial" panose="020B0604020202020204" pitchFamily="34" charset="0"/>
              </a:rPr>
              <a:t>Temos todo o tempo do mundo</a:t>
            </a:r>
          </a:p>
          <a:p>
            <a:endParaRPr lang="pt-BR" sz="2000" b="1" dirty="0" smtClean="0">
              <a:solidFill>
                <a:srgbClr val="222222"/>
              </a:solidFill>
              <a:latin typeface="arial" panose="020B0604020202020204" pitchFamily="34" charset="0"/>
            </a:endParaRPr>
          </a:p>
          <a:p>
            <a:r>
              <a:rPr lang="pt-BR" sz="2000" b="1" dirty="0" smtClean="0">
                <a:solidFill>
                  <a:srgbClr val="222222"/>
                </a:solidFill>
                <a:latin typeface="arial" panose="020B0604020202020204" pitchFamily="34" charset="0"/>
              </a:rPr>
              <a:t>Todos </a:t>
            </a:r>
            <a:r>
              <a:rPr lang="pt-BR" sz="2000" b="1" dirty="0">
                <a:solidFill>
                  <a:srgbClr val="222222"/>
                </a:solidFill>
                <a:latin typeface="arial" panose="020B0604020202020204" pitchFamily="34" charset="0"/>
              </a:rPr>
              <a:t>os dias</a:t>
            </a:r>
            <a:br>
              <a:rPr lang="pt-BR" sz="2000" b="1" dirty="0">
                <a:solidFill>
                  <a:srgbClr val="222222"/>
                </a:solidFill>
                <a:latin typeface="arial" panose="020B0604020202020204" pitchFamily="34" charset="0"/>
              </a:rPr>
            </a:br>
            <a:r>
              <a:rPr lang="pt-BR" sz="2000" b="1" dirty="0">
                <a:solidFill>
                  <a:srgbClr val="222222"/>
                </a:solidFill>
                <a:latin typeface="arial" panose="020B0604020202020204" pitchFamily="34" charset="0"/>
              </a:rPr>
              <a:t>Antes de dormir</a:t>
            </a:r>
            <a:br>
              <a:rPr lang="pt-BR" sz="2000" b="1" dirty="0">
                <a:solidFill>
                  <a:srgbClr val="222222"/>
                </a:solidFill>
                <a:latin typeface="arial" panose="020B0604020202020204" pitchFamily="34" charset="0"/>
              </a:rPr>
            </a:br>
            <a:r>
              <a:rPr lang="pt-BR" sz="2000" b="1" dirty="0">
                <a:solidFill>
                  <a:srgbClr val="222222"/>
                </a:solidFill>
                <a:latin typeface="arial" panose="020B0604020202020204" pitchFamily="34" charset="0"/>
              </a:rPr>
              <a:t>Lembro e esqueço</a:t>
            </a:r>
            <a:br>
              <a:rPr lang="pt-BR" sz="2000" b="1" dirty="0">
                <a:solidFill>
                  <a:srgbClr val="222222"/>
                </a:solidFill>
                <a:latin typeface="arial" panose="020B0604020202020204" pitchFamily="34" charset="0"/>
              </a:rPr>
            </a:br>
            <a:r>
              <a:rPr lang="pt-BR" sz="2000" b="1" dirty="0">
                <a:solidFill>
                  <a:srgbClr val="222222"/>
                </a:solidFill>
                <a:latin typeface="arial" panose="020B0604020202020204" pitchFamily="34" charset="0"/>
              </a:rPr>
              <a:t>Como foi o dia</a:t>
            </a:r>
            <a:br>
              <a:rPr lang="pt-BR" sz="2000" b="1" dirty="0">
                <a:solidFill>
                  <a:srgbClr val="222222"/>
                </a:solidFill>
                <a:latin typeface="arial" panose="020B0604020202020204" pitchFamily="34" charset="0"/>
              </a:rPr>
            </a:br>
            <a:r>
              <a:rPr lang="pt-BR" sz="2000" b="1" dirty="0">
                <a:solidFill>
                  <a:srgbClr val="222222"/>
                </a:solidFill>
                <a:latin typeface="arial" panose="020B0604020202020204" pitchFamily="34" charset="0"/>
              </a:rPr>
              <a:t>Sempre em frente</a:t>
            </a:r>
            <a:br>
              <a:rPr lang="pt-BR" sz="2000" b="1" dirty="0">
                <a:solidFill>
                  <a:srgbClr val="222222"/>
                </a:solidFill>
                <a:latin typeface="arial" panose="020B0604020202020204" pitchFamily="34" charset="0"/>
              </a:rPr>
            </a:br>
            <a:r>
              <a:rPr lang="pt-BR" sz="2000" b="1" dirty="0">
                <a:solidFill>
                  <a:srgbClr val="222222"/>
                </a:solidFill>
                <a:latin typeface="arial" panose="020B0604020202020204" pitchFamily="34" charset="0"/>
              </a:rPr>
              <a:t>Não temos tempo a perder</a:t>
            </a:r>
          </a:p>
          <a:p>
            <a:endParaRPr lang="pt-BR" sz="2000" b="1" dirty="0" smtClean="0">
              <a:solidFill>
                <a:srgbClr val="222222"/>
              </a:solidFill>
              <a:latin typeface="arial" panose="020B0604020202020204" pitchFamily="34" charset="0"/>
            </a:endParaRPr>
          </a:p>
          <a:p>
            <a:r>
              <a:rPr lang="pt-BR" sz="2000" b="1" dirty="0" smtClean="0">
                <a:solidFill>
                  <a:srgbClr val="222222"/>
                </a:solidFill>
                <a:latin typeface="arial" panose="020B0604020202020204" pitchFamily="34" charset="0"/>
              </a:rPr>
              <a:t>Nosso </a:t>
            </a:r>
            <a:r>
              <a:rPr lang="pt-BR" sz="2000" b="1" dirty="0">
                <a:solidFill>
                  <a:srgbClr val="222222"/>
                </a:solidFill>
                <a:latin typeface="arial" panose="020B0604020202020204" pitchFamily="34" charset="0"/>
              </a:rPr>
              <a:t>suor sagrado</a:t>
            </a:r>
            <a:br>
              <a:rPr lang="pt-BR" sz="2000" b="1" dirty="0">
                <a:solidFill>
                  <a:srgbClr val="222222"/>
                </a:solidFill>
                <a:latin typeface="arial" panose="020B0604020202020204" pitchFamily="34" charset="0"/>
              </a:rPr>
            </a:br>
            <a:r>
              <a:rPr lang="pt-BR" sz="2000" b="1" dirty="0">
                <a:solidFill>
                  <a:srgbClr val="222222"/>
                </a:solidFill>
                <a:latin typeface="arial" panose="020B0604020202020204" pitchFamily="34" charset="0"/>
              </a:rPr>
              <a:t>É bem mais belo</a:t>
            </a:r>
            <a:br>
              <a:rPr lang="pt-BR" sz="2000" b="1" dirty="0">
                <a:solidFill>
                  <a:srgbClr val="222222"/>
                </a:solidFill>
                <a:latin typeface="arial" panose="020B0604020202020204" pitchFamily="34" charset="0"/>
              </a:rPr>
            </a:br>
            <a:r>
              <a:rPr lang="pt-BR" sz="2000" b="1" dirty="0">
                <a:solidFill>
                  <a:srgbClr val="222222"/>
                </a:solidFill>
                <a:latin typeface="arial" panose="020B0604020202020204" pitchFamily="34" charset="0"/>
              </a:rPr>
              <a:t>Que esse sangue amargo</a:t>
            </a:r>
            <a:br>
              <a:rPr lang="pt-BR" sz="2000" b="1" dirty="0">
                <a:solidFill>
                  <a:srgbClr val="222222"/>
                </a:solidFill>
                <a:latin typeface="arial" panose="020B0604020202020204" pitchFamily="34" charset="0"/>
              </a:rPr>
            </a:br>
            <a:r>
              <a:rPr lang="pt-BR" sz="2000" b="1" dirty="0">
                <a:solidFill>
                  <a:srgbClr val="222222"/>
                </a:solidFill>
                <a:latin typeface="arial" panose="020B0604020202020204" pitchFamily="34" charset="0"/>
              </a:rPr>
              <a:t>E tão sério</a:t>
            </a:r>
            <a:br>
              <a:rPr lang="pt-BR" sz="2000" b="1" dirty="0">
                <a:solidFill>
                  <a:srgbClr val="222222"/>
                </a:solidFill>
                <a:latin typeface="arial" panose="020B0604020202020204" pitchFamily="34" charset="0"/>
              </a:rPr>
            </a:br>
            <a:r>
              <a:rPr lang="pt-BR" sz="2000" b="1" dirty="0">
                <a:solidFill>
                  <a:srgbClr val="222222"/>
                </a:solidFill>
                <a:latin typeface="arial" panose="020B0604020202020204" pitchFamily="34" charset="0"/>
              </a:rPr>
              <a:t>E selvagem! Selvagem!</a:t>
            </a:r>
            <a:br>
              <a:rPr lang="pt-BR" sz="2000" b="1" dirty="0">
                <a:solidFill>
                  <a:srgbClr val="222222"/>
                </a:solidFill>
                <a:latin typeface="arial" panose="020B0604020202020204" pitchFamily="34" charset="0"/>
              </a:rPr>
            </a:br>
            <a:r>
              <a:rPr lang="pt-BR" sz="2000" b="1" dirty="0">
                <a:solidFill>
                  <a:srgbClr val="222222"/>
                </a:solidFill>
                <a:latin typeface="arial" panose="020B0604020202020204" pitchFamily="34" charset="0"/>
              </a:rPr>
              <a:t>Selvagem</a:t>
            </a:r>
            <a:r>
              <a:rPr lang="pt-BR" sz="2000" b="1" dirty="0" smtClean="0">
                <a:solidFill>
                  <a:srgbClr val="222222"/>
                </a:solidFill>
                <a:latin typeface="arial" panose="020B0604020202020204" pitchFamily="34" charset="0"/>
              </a:rPr>
              <a:t>!</a:t>
            </a:r>
            <a:endParaRPr lang="pt-BR" sz="2000" b="1" i="0" dirty="0">
              <a:solidFill>
                <a:srgbClr val="222222"/>
              </a:solidFill>
              <a:effectLst/>
              <a:latin typeface="arial" panose="020B0604020202020204" pitchFamily="34" charset="0"/>
            </a:endParaRPr>
          </a:p>
        </p:txBody>
      </p:sp>
      <p:sp>
        <p:nvSpPr>
          <p:cNvPr id="8" name="Retângulo 7"/>
          <p:cNvSpPr/>
          <p:nvPr/>
        </p:nvSpPr>
        <p:spPr>
          <a:xfrm>
            <a:off x="5995555" y="886741"/>
            <a:ext cx="4665518" cy="5940088"/>
          </a:xfrm>
          <a:prstGeom prst="rect">
            <a:avLst/>
          </a:prstGeom>
        </p:spPr>
        <p:txBody>
          <a:bodyPr wrap="square">
            <a:spAutoFit/>
          </a:bodyPr>
          <a:lstStyle/>
          <a:p>
            <a:r>
              <a:rPr lang="pt-BR" sz="2000" b="1" dirty="0" err="1" smtClean="0">
                <a:solidFill>
                  <a:srgbClr val="FF0000"/>
                </a:solidFill>
                <a:latin typeface="arial" panose="020B0604020202020204" pitchFamily="34" charset="0"/>
              </a:rPr>
              <a:t>Every</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day</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when</a:t>
            </a:r>
            <a:r>
              <a:rPr lang="pt-BR" sz="2000" b="1" dirty="0" smtClean="0">
                <a:solidFill>
                  <a:srgbClr val="FF0000"/>
                </a:solidFill>
                <a:latin typeface="arial" panose="020B0604020202020204" pitchFamily="34" charset="0"/>
              </a:rPr>
              <a:t> I Wake </a:t>
            </a:r>
            <a:r>
              <a:rPr lang="pt-BR" sz="2000" b="1" dirty="0" err="1" smtClean="0">
                <a:solidFill>
                  <a:srgbClr val="FF0000"/>
                </a:solidFill>
                <a:latin typeface="arial" panose="020B0604020202020204" pitchFamily="34" charset="0"/>
              </a:rPr>
              <a:t>up</a:t>
            </a:r>
            <a:r>
              <a:rPr lang="pt-BR" sz="2000" b="1" dirty="0">
                <a:solidFill>
                  <a:srgbClr val="FF0000"/>
                </a:solidFill>
                <a:latin typeface="arial" panose="020B0604020202020204" pitchFamily="34" charset="0"/>
              </a:rPr>
              <a:t/>
            </a:r>
            <a:br>
              <a:rPr lang="pt-BR" sz="2000" b="1" dirty="0">
                <a:solidFill>
                  <a:srgbClr val="FF0000"/>
                </a:solidFill>
                <a:latin typeface="arial" panose="020B0604020202020204" pitchFamily="34" charset="0"/>
              </a:rPr>
            </a:br>
            <a:r>
              <a:rPr lang="pt-BR" sz="2000" b="1" dirty="0" err="1" smtClean="0">
                <a:solidFill>
                  <a:srgbClr val="FF0000"/>
                </a:solidFill>
                <a:latin typeface="arial" panose="020B0604020202020204" pitchFamily="34" charset="0"/>
              </a:rPr>
              <a:t>I’ve</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got</a:t>
            </a:r>
            <a:r>
              <a:rPr lang="pt-BR" sz="2000" b="1" dirty="0" smtClean="0">
                <a:solidFill>
                  <a:srgbClr val="FF0000"/>
                </a:solidFill>
                <a:latin typeface="arial" panose="020B0604020202020204" pitchFamily="34" charset="0"/>
              </a:rPr>
              <a:t> no more</a:t>
            </a:r>
          </a:p>
          <a:p>
            <a:r>
              <a:rPr lang="pt-BR" sz="2000" b="1" dirty="0" smtClean="0">
                <a:solidFill>
                  <a:srgbClr val="FF0000"/>
                </a:solidFill>
                <a:latin typeface="arial" panose="020B0604020202020204" pitchFamily="34" charset="0"/>
              </a:rPr>
              <a:t>The </a:t>
            </a:r>
            <a:r>
              <a:rPr lang="pt-BR" sz="2000" b="1" dirty="0" err="1" smtClean="0">
                <a:solidFill>
                  <a:srgbClr val="FF0000"/>
                </a:solidFill>
                <a:latin typeface="arial" panose="020B0604020202020204" pitchFamily="34" charset="0"/>
              </a:rPr>
              <a:t>time’s</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already</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passed</a:t>
            </a:r>
            <a:r>
              <a:rPr lang="pt-BR" sz="2000" b="1" dirty="0">
                <a:solidFill>
                  <a:srgbClr val="FF0000"/>
                </a:solidFill>
                <a:latin typeface="arial" panose="020B0604020202020204" pitchFamily="34" charset="0"/>
              </a:rPr>
              <a:t/>
            </a:r>
            <a:br>
              <a:rPr lang="pt-BR" sz="2000" b="1" dirty="0">
                <a:solidFill>
                  <a:srgbClr val="FF0000"/>
                </a:solidFill>
                <a:latin typeface="arial" panose="020B0604020202020204" pitchFamily="34" charset="0"/>
              </a:rPr>
            </a:br>
            <a:r>
              <a:rPr lang="pt-BR" sz="2000" b="1" dirty="0" err="1" smtClean="0">
                <a:solidFill>
                  <a:srgbClr val="FF0000"/>
                </a:solidFill>
                <a:latin typeface="arial" panose="020B0604020202020204" pitchFamily="34" charset="0"/>
              </a:rPr>
              <a:t>But</a:t>
            </a:r>
            <a:r>
              <a:rPr lang="pt-BR" sz="2000" b="1" dirty="0" smtClean="0">
                <a:solidFill>
                  <a:srgbClr val="FF0000"/>
                </a:solidFill>
                <a:latin typeface="arial" panose="020B0604020202020204" pitchFamily="34" charset="0"/>
              </a:rPr>
              <a:t> I </a:t>
            </a:r>
            <a:r>
              <a:rPr lang="pt-BR" sz="2000" b="1" dirty="0" err="1" smtClean="0">
                <a:solidFill>
                  <a:srgbClr val="FF0000"/>
                </a:solidFill>
                <a:latin typeface="arial" panose="020B0604020202020204" pitchFamily="34" charset="0"/>
              </a:rPr>
              <a:t>have</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plenty</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of</a:t>
            </a:r>
            <a:r>
              <a:rPr lang="pt-BR" sz="2000" b="1" dirty="0" smtClean="0">
                <a:solidFill>
                  <a:srgbClr val="FF0000"/>
                </a:solidFill>
                <a:latin typeface="arial" panose="020B0604020202020204" pitchFamily="34" charset="0"/>
              </a:rPr>
              <a:t> time</a:t>
            </a:r>
            <a:r>
              <a:rPr lang="pt-BR" sz="2000" b="1" dirty="0">
                <a:solidFill>
                  <a:srgbClr val="FF0000"/>
                </a:solidFill>
                <a:latin typeface="arial" panose="020B0604020202020204" pitchFamily="34" charset="0"/>
              </a:rPr>
              <a:t/>
            </a:r>
            <a:br>
              <a:rPr lang="pt-BR" sz="2000" b="1" dirty="0">
                <a:solidFill>
                  <a:srgbClr val="FF0000"/>
                </a:solidFill>
                <a:latin typeface="arial" panose="020B0604020202020204" pitchFamily="34" charset="0"/>
              </a:rPr>
            </a:br>
            <a:r>
              <a:rPr lang="pt-BR" sz="2000" b="1" dirty="0" err="1" smtClean="0">
                <a:solidFill>
                  <a:srgbClr val="FF0000"/>
                </a:solidFill>
                <a:latin typeface="arial" panose="020B0604020202020204" pitchFamily="34" charset="0"/>
              </a:rPr>
              <a:t>We’ve</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got</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all</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the</a:t>
            </a:r>
            <a:r>
              <a:rPr lang="pt-BR" sz="2000" b="1" dirty="0" smtClean="0">
                <a:solidFill>
                  <a:srgbClr val="FF0000"/>
                </a:solidFill>
                <a:latin typeface="arial" panose="020B0604020202020204" pitchFamily="34" charset="0"/>
              </a:rPr>
              <a:t> time </a:t>
            </a:r>
            <a:r>
              <a:rPr lang="pt-BR" sz="2000" b="1" dirty="0" err="1" smtClean="0">
                <a:solidFill>
                  <a:srgbClr val="FF0000"/>
                </a:solidFill>
                <a:latin typeface="arial" panose="020B0604020202020204" pitchFamily="34" charset="0"/>
              </a:rPr>
              <a:t>of</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the</a:t>
            </a:r>
            <a:r>
              <a:rPr lang="pt-BR" sz="2000" b="1" dirty="0" smtClean="0">
                <a:solidFill>
                  <a:srgbClr val="FF0000"/>
                </a:solidFill>
                <a:latin typeface="arial" panose="020B0604020202020204" pitchFamily="34" charset="0"/>
              </a:rPr>
              <a:t> world</a:t>
            </a:r>
            <a:endParaRPr lang="pt-BR" sz="2000" b="1" dirty="0">
              <a:solidFill>
                <a:srgbClr val="FF0000"/>
              </a:solidFill>
              <a:latin typeface="arial" panose="020B0604020202020204" pitchFamily="34" charset="0"/>
            </a:endParaRPr>
          </a:p>
          <a:p>
            <a:endParaRPr lang="pt-BR" sz="2000" b="1" dirty="0" smtClean="0">
              <a:solidFill>
                <a:srgbClr val="FF0000"/>
              </a:solidFill>
              <a:latin typeface="arial" panose="020B0604020202020204" pitchFamily="34" charset="0"/>
            </a:endParaRPr>
          </a:p>
          <a:p>
            <a:r>
              <a:rPr lang="pt-BR" sz="2000" b="1" dirty="0" err="1" smtClean="0">
                <a:solidFill>
                  <a:srgbClr val="FF0000"/>
                </a:solidFill>
                <a:latin typeface="arial" panose="020B0604020202020204" pitchFamily="34" charset="0"/>
              </a:rPr>
              <a:t>Every</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day</a:t>
            </a:r>
            <a:endParaRPr lang="pt-BR" sz="2000" b="1" dirty="0" smtClean="0">
              <a:solidFill>
                <a:srgbClr val="FF0000"/>
              </a:solidFill>
              <a:latin typeface="arial" panose="020B0604020202020204" pitchFamily="34" charset="0"/>
            </a:endParaRPr>
          </a:p>
          <a:p>
            <a:r>
              <a:rPr lang="pt-BR" sz="2000" b="1" dirty="0" err="1" smtClean="0">
                <a:solidFill>
                  <a:srgbClr val="FF0000"/>
                </a:solidFill>
                <a:latin typeface="arial" panose="020B0604020202020204" pitchFamily="34" charset="0"/>
              </a:rPr>
              <a:t>Before</a:t>
            </a:r>
            <a:r>
              <a:rPr lang="pt-BR" sz="2000" b="1" dirty="0" smtClean="0">
                <a:solidFill>
                  <a:srgbClr val="FF0000"/>
                </a:solidFill>
                <a:latin typeface="arial" panose="020B0604020202020204" pitchFamily="34" charset="0"/>
              </a:rPr>
              <a:t> I go </a:t>
            </a:r>
            <a:r>
              <a:rPr lang="pt-BR" sz="2000" b="1" dirty="0" err="1" smtClean="0">
                <a:solidFill>
                  <a:srgbClr val="FF0000"/>
                </a:solidFill>
                <a:latin typeface="arial" panose="020B0604020202020204" pitchFamily="34" charset="0"/>
              </a:rPr>
              <a:t>to</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sleep</a:t>
            </a:r>
            <a:endParaRPr lang="pt-BR" sz="2000" b="1" dirty="0" smtClean="0">
              <a:solidFill>
                <a:srgbClr val="FF0000"/>
              </a:solidFill>
              <a:latin typeface="arial" panose="020B0604020202020204" pitchFamily="34" charset="0"/>
            </a:endParaRPr>
          </a:p>
          <a:p>
            <a:r>
              <a:rPr lang="pt-BR" sz="2000" b="1" dirty="0" smtClean="0">
                <a:solidFill>
                  <a:srgbClr val="FF0000"/>
                </a:solidFill>
                <a:latin typeface="arial" panose="020B0604020202020204" pitchFamily="34" charset="0"/>
              </a:rPr>
              <a:t>I </a:t>
            </a:r>
            <a:r>
              <a:rPr lang="pt-BR" sz="2000" b="1" dirty="0" err="1" smtClean="0">
                <a:solidFill>
                  <a:srgbClr val="FF0000"/>
                </a:solidFill>
                <a:latin typeface="arial" panose="020B0604020202020204" pitchFamily="34" charset="0"/>
              </a:rPr>
              <a:t>remember</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and</a:t>
            </a:r>
            <a:r>
              <a:rPr lang="pt-BR" sz="2000" b="1" dirty="0" smtClean="0">
                <a:solidFill>
                  <a:srgbClr val="FF0000"/>
                </a:solidFill>
                <a:latin typeface="arial" panose="020B0604020202020204" pitchFamily="34" charset="0"/>
              </a:rPr>
              <a:t> I </a:t>
            </a:r>
            <a:r>
              <a:rPr lang="pt-BR" sz="2000" b="1" dirty="0" err="1" smtClean="0">
                <a:solidFill>
                  <a:srgbClr val="FF0000"/>
                </a:solidFill>
                <a:latin typeface="arial" panose="020B0604020202020204" pitchFamily="34" charset="0"/>
              </a:rPr>
              <a:t>forget</a:t>
            </a:r>
            <a:r>
              <a:rPr lang="pt-BR" sz="2000" b="1" dirty="0">
                <a:solidFill>
                  <a:srgbClr val="FF0000"/>
                </a:solidFill>
                <a:latin typeface="arial" panose="020B0604020202020204" pitchFamily="34" charset="0"/>
              </a:rPr>
              <a:t/>
            </a:r>
            <a:br>
              <a:rPr lang="pt-BR" sz="2000" b="1" dirty="0">
                <a:solidFill>
                  <a:srgbClr val="FF0000"/>
                </a:solidFill>
                <a:latin typeface="arial" panose="020B0604020202020204" pitchFamily="34" charset="0"/>
              </a:rPr>
            </a:br>
            <a:r>
              <a:rPr lang="pt-BR" sz="2000" b="1" dirty="0" err="1" smtClean="0">
                <a:solidFill>
                  <a:srgbClr val="FF0000"/>
                </a:solidFill>
                <a:latin typeface="arial" panose="020B0604020202020204" pitchFamily="34" charset="0"/>
              </a:rPr>
              <a:t>How</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was</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that</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day</a:t>
            </a:r>
            <a:endParaRPr lang="pt-BR" sz="2000" b="1" dirty="0" smtClean="0">
              <a:solidFill>
                <a:srgbClr val="FF0000"/>
              </a:solidFill>
              <a:latin typeface="arial" panose="020B0604020202020204" pitchFamily="34" charset="0"/>
            </a:endParaRPr>
          </a:p>
          <a:p>
            <a:r>
              <a:rPr lang="pt-BR" sz="2000" b="1" dirty="0" smtClean="0">
                <a:solidFill>
                  <a:srgbClr val="FF0000"/>
                </a:solidFill>
                <a:latin typeface="arial" panose="020B0604020202020204" pitchFamily="34" charset="0"/>
              </a:rPr>
              <a:t>Always </a:t>
            </a:r>
            <a:r>
              <a:rPr lang="pt-BR" sz="2000" b="1" dirty="0" err="1" smtClean="0">
                <a:solidFill>
                  <a:srgbClr val="FF0000"/>
                </a:solidFill>
                <a:latin typeface="arial" panose="020B0604020202020204" pitchFamily="34" charset="0"/>
              </a:rPr>
              <a:t>towards</a:t>
            </a:r>
            <a:endParaRPr lang="pt-BR" sz="2000" b="1" dirty="0" smtClean="0">
              <a:solidFill>
                <a:srgbClr val="FF0000"/>
              </a:solidFill>
              <a:latin typeface="arial" panose="020B0604020202020204" pitchFamily="34" charset="0"/>
            </a:endParaRPr>
          </a:p>
          <a:p>
            <a:r>
              <a:rPr lang="pt-BR" sz="2000" b="1" dirty="0" err="1" smtClean="0">
                <a:solidFill>
                  <a:srgbClr val="FF0000"/>
                </a:solidFill>
                <a:latin typeface="arial" panose="020B0604020202020204" pitchFamily="34" charset="0"/>
              </a:rPr>
              <a:t>We’ve</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just</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have</a:t>
            </a:r>
            <a:r>
              <a:rPr lang="pt-BR" sz="2000" b="1" dirty="0" smtClean="0">
                <a:solidFill>
                  <a:srgbClr val="FF0000"/>
                </a:solidFill>
                <a:latin typeface="arial" panose="020B0604020202020204" pitchFamily="34" charset="0"/>
              </a:rPr>
              <a:t> no time </a:t>
            </a:r>
            <a:r>
              <a:rPr lang="pt-BR" sz="2000" b="1" dirty="0" err="1" smtClean="0">
                <a:solidFill>
                  <a:srgbClr val="FF0000"/>
                </a:solidFill>
                <a:latin typeface="arial" panose="020B0604020202020204" pitchFamily="34" charset="0"/>
              </a:rPr>
              <a:t>to</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loose</a:t>
            </a:r>
            <a:endParaRPr lang="pt-BR" sz="2000" b="1" dirty="0">
              <a:solidFill>
                <a:srgbClr val="FF0000"/>
              </a:solidFill>
              <a:latin typeface="arial" panose="020B0604020202020204" pitchFamily="34" charset="0"/>
            </a:endParaRPr>
          </a:p>
          <a:p>
            <a:endParaRPr lang="pt-BR" sz="2000" b="1" dirty="0" smtClean="0">
              <a:solidFill>
                <a:srgbClr val="FF0000"/>
              </a:solidFill>
              <a:latin typeface="arial" panose="020B0604020202020204" pitchFamily="34" charset="0"/>
            </a:endParaRPr>
          </a:p>
          <a:p>
            <a:r>
              <a:rPr lang="pt-BR" sz="2000" b="1" dirty="0" err="1" smtClean="0">
                <a:solidFill>
                  <a:srgbClr val="FF0000"/>
                </a:solidFill>
                <a:latin typeface="arial" panose="020B0604020202020204" pitchFamily="34" charset="0"/>
              </a:rPr>
              <a:t>Our</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holy</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sweat</a:t>
            </a:r>
            <a:r>
              <a:rPr lang="pt-BR" sz="2000" b="1" dirty="0">
                <a:solidFill>
                  <a:srgbClr val="FF0000"/>
                </a:solidFill>
                <a:latin typeface="arial" panose="020B0604020202020204" pitchFamily="34" charset="0"/>
              </a:rPr>
              <a:t/>
            </a:r>
            <a:br>
              <a:rPr lang="pt-BR" sz="2000" b="1" dirty="0">
                <a:solidFill>
                  <a:srgbClr val="FF0000"/>
                </a:solidFill>
                <a:latin typeface="arial" panose="020B0604020202020204" pitchFamily="34" charset="0"/>
              </a:rPr>
            </a:br>
            <a:r>
              <a:rPr lang="pt-BR" sz="2000" b="1" dirty="0" err="1" smtClean="0">
                <a:solidFill>
                  <a:srgbClr val="FF0000"/>
                </a:solidFill>
                <a:latin typeface="arial" panose="020B0604020202020204" pitchFamily="34" charset="0"/>
              </a:rPr>
              <a:t>It’s</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so</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much</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better</a:t>
            </a:r>
            <a:r>
              <a:rPr lang="pt-BR" sz="2000" b="1" dirty="0" smtClean="0">
                <a:solidFill>
                  <a:srgbClr val="FF0000"/>
                </a:solidFill>
                <a:latin typeface="arial" panose="020B0604020202020204" pitchFamily="34" charset="0"/>
              </a:rPr>
              <a:t> </a:t>
            </a:r>
          </a:p>
          <a:p>
            <a:r>
              <a:rPr lang="pt-BR" sz="2000" b="1" dirty="0" err="1" smtClean="0">
                <a:solidFill>
                  <a:srgbClr val="FF0000"/>
                </a:solidFill>
                <a:latin typeface="arial" panose="020B0604020202020204" pitchFamily="34" charset="0"/>
              </a:rPr>
              <a:t>Then</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this</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bitter</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blood</a:t>
            </a:r>
            <a:r>
              <a:rPr lang="pt-BR" sz="2000" b="1" dirty="0">
                <a:solidFill>
                  <a:srgbClr val="FF0000"/>
                </a:solidFill>
                <a:latin typeface="arial" panose="020B0604020202020204" pitchFamily="34" charset="0"/>
              </a:rPr>
              <a:t/>
            </a:r>
            <a:br>
              <a:rPr lang="pt-BR" sz="2000" b="1" dirty="0">
                <a:solidFill>
                  <a:srgbClr val="FF0000"/>
                </a:solidFill>
                <a:latin typeface="arial" panose="020B0604020202020204" pitchFamily="34" charset="0"/>
              </a:rPr>
            </a:br>
            <a:r>
              <a:rPr lang="pt-BR" sz="2000" b="1" dirty="0" err="1" smtClean="0">
                <a:solidFill>
                  <a:srgbClr val="FF0000"/>
                </a:solidFill>
                <a:latin typeface="arial" panose="020B0604020202020204" pitchFamily="34" charset="0"/>
              </a:rPr>
              <a:t>And</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It’s</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so</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serious</a:t>
            </a:r>
            <a:endParaRPr lang="pt-BR" sz="2000" b="1" dirty="0" smtClean="0">
              <a:solidFill>
                <a:srgbClr val="FF0000"/>
              </a:solidFill>
              <a:latin typeface="arial" panose="020B0604020202020204" pitchFamily="34" charset="0"/>
            </a:endParaRPr>
          </a:p>
          <a:p>
            <a:r>
              <a:rPr lang="pt-BR" sz="2000" b="1" dirty="0" err="1" smtClean="0">
                <a:solidFill>
                  <a:srgbClr val="FF0000"/>
                </a:solidFill>
                <a:latin typeface="arial" panose="020B0604020202020204" pitchFamily="34" charset="0"/>
              </a:rPr>
              <a:t>And</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it’s</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wild</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It’s</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wild</a:t>
            </a:r>
            <a:r>
              <a:rPr lang="pt-BR" sz="2000" b="1" dirty="0" smtClean="0">
                <a:solidFill>
                  <a:srgbClr val="FF0000"/>
                </a:solidFill>
                <a:latin typeface="arial" panose="020B0604020202020204" pitchFamily="34" charset="0"/>
              </a:rPr>
              <a:t>!</a:t>
            </a:r>
            <a:r>
              <a:rPr lang="pt-BR" sz="2000" b="1" dirty="0">
                <a:solidFill>
                  <a:srgbClr val="FF0000"/>
                </a:solidFill>
                <a:latin typeface="arial" panose="020B0604020202020204" pitchFamily="34" charset="0"/>
              </a:rPr>
              <a:t/>
            </a:r>
            <a:br>
              <a:rPr lang="pt-BR" sz="2000" b="1" dirty="0">
                <a:solidFill>
                  <a:srgbClr val="FF0000"/>
                </a:solidFill>
                <a:latin typeface="arial" panose="020B0604020202020204" pitchFamily="34" charset="0"/>
              </a:rPr>
            </a:br>
            <a:r>
              <a:rPr lang="pt-BR" sz="2000" b="1" dirty="0" err="1" smtClean="0">
                <a:solidFill>
                  <a:srgbClr val="FF0000"/>
                </a:solidFill>
                <a:latin typeface="arial" panose="020B0604020202020204" pitchFamily="34" charset="0"/>
              </a:rPr>
              <a:t>So</a:t>
            </a:r>
            <a:r>
              <a:rPr lang="pt-BR" sz="2000" b="1" dirty="0" smtClean="0">
                <a:solidFill>
                  <a:srgbClr val="FF0000"/>
                </a:solidFill>
                <a:latin typeface="arial" panose="020B0604020202020204" pitchFamily="34" charset="0"/>
              </a:rPr>
              <a:t> </a:t>
            </a:r>
            <a:r>
              <a:rPr lang="pt-BR" sz="2000" b="1" dirty="0" err="1" smtClean="0">
                <a:solidFill>
                  <a:srgbClr val="FF0000"/>
                </a:solidFill>
                <a:latin typeface="arial" panose="020B0604020202020204" pitchFamily="34" charset="0"/>
              </a:rPr>
              <a:t>wild</a:t>
            </a:r>
            <a:r>
              <a:rPr lang="pt-BR" sz="2000" b="1" dirty="0" smtClean="0">
                <a:solidFill>
                  <a:srgbClr val="FF0000"/>
                </a:solidFill>
                <a:latin typeface="arial" panose="020B0604020202020204" pitchFamily="34" charset="0"/>
              </a:rPr>
              <a:t>!</a:t>
            </a:r>
            <a:endParaRPr lang="pt-BR" sz="2000" b="1" i="0" dirty="0">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6620395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907" y="1199214"/>
            <a:ext cx="6698941" cy="5528426"/>
          </a:xfrm>
          <a:prstGeom prst="rect">
            <a:avLst/>
          </a:prstGeom>
        </p:spPr>
      </p:pic>
      <p:sp>
        <p:nvSpPr>
          <p:cNvPr id="6" name="Retângulo 5"/>
          <p:cNvSpPr/>
          <p:nvPr/>
        </p:nvSpPr>
        <p:spPr>
          <a:xfrm>
            <a:off x="2222137" y="353830"/>
            <a:ext cx="4040124" cy="6247864"/>
          </a:xfrm>
          <a:prstGeom prst="rect">
            <a:avLst/>
          </a:prstGeom>
        </p:spPr>
        <p:txBody>
          <a:bodyPr wrap="square">
            <a:spAutoFit/>
          </a:bodyPr>
          <a:lstStyle/>
          <a:p>
            <a:pPr marL="571500" indent="-571500">
              <a:buFont typeface="Wingdings" panose="05000000000000000000" pitchFamily="2" charset="2"/>
              <a:buChar char="ü"/>
            </a:pPr>
            <a:r>
              <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rPr>
              <a:t>Self-</a:t>
            </a:r>
            <a:r>
              <a:rPr lang="pt-BR" sz="4000" b="1" dirty="0" err="1">
                <a:solidFill>
                  <a:srgbClr val="7030A0"/>
                </a:solidFill>
                <a:effectLst>
                  <a:outerShdw blurRad="38100" dist="38100" dir="2700000" algn="tl">
                    <a:srgbClr val="000000">
                      <a:alpha val="43137"/>
                    </a:srgbClr>
                  </a:outerShdw>
                </a:effectLst>
                <a:latin typeface="Berlin Sans FB Demi" panose="020E0802020502020306" pitchFamily="34" charset="0"/>
              </a:rPr>
              <a:t>study</a:t>
            </a:r>
            <a:endPar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endParaRPr>
          </a:p>
          <a:p>
            <a:pPr marL="571500" indent="-571500">
              <a:buFont typeface="Wingdings" panose="05000000000000000000" pitchFamily="2" charset="2"/>
              <a:buChar char="ü"/>
            </a:pPr>
            <a:r>
              <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rPr>
              <a:t>Sites</a:t>
            </a:r>
          </a:p>
          <a:p>
            <a:pPr marL="571500" indent="-571500">
              <a:buFont typeface="Wingdings" panose="05000000000000000000" pitchFamily="2" charset="2"/>
              <a:buChar char="ü"/>
            </a:pPr>
            <a:r>
              <a:rPr lang="pt-BR" sz="4000" b="1" dirty="0" err="1">
                <a:solidFill>
                  <a:srgbClr val="7030A0"/>
                </a:solidFill>
                <a:effectLst>
                  <a:outerShdw blurRad="38100" dist="38100" dir="2700000" algn="tl">
                    <a:srgbClr val="000000">
                      <a:alpha val="43137"/>
                    </a:srgbClr>
                  </a:outerShdw>
                </a:effectLst>
                <a:latin typeface="Berlin Sans FB Demi" panose="020E0802020502020306" pitchFamily="34" charset="0"/>
              </a:rPr>
              <a:t>Applications</a:t>
            </a:r>
            <a:r>
              <a:rPr lang="pt-BR" sz="40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p>
          <a:p>
            <a:pPr marL="571500" indent="-571500">
              <a:buFont typeface="Wingdings" panose="05000000000000000000" pitchFamily="2" charset="2"/>
              <a:buChar char="ü"/>
            </a:pPr>
            <a:r>
              <a:rPr lang="pt-BR" sz="4000" b="1" dirty="0" err="1">
                <a:solidFill>
                  <a:srgbClr val="7030A0"/>
                </a:solidFill>
                <a:effectLst>
                  <a:outerShdw blurRad="38100" dist="38100" dir="2700000" algn="tl">
                    <a:srgbClr val="000000">
                      <a:alpha val="43137"/>
                    </a:srgbClr>
                  </a:outerShdw>
                </a:effectLst>
                <a:latin typeface="Berlin Sans FB Demi" panose="020E0802020502020306" pitchFamily="34" charset="0"/>
              </a:rPr>
              <a:t>Videos</a:t>
            </a:r>
            <a:r>
              <a:rPr lang="pt-BR" sz="40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p>
          <a:p>
            <a:pPr marL="571500" indent="-571500">
              <a:buFont typeface="Wingdings" panose="05000000000000000000" pitchFamily="2" charset="2"/>
              <a:buChar char="ü"/>
            </a:pPr>
            <a:r>
              <a:rPr lang="pt-BR" sz="4000" b="1" dirty="0" err="1">
                <a:solidFill>
                  <a:srgbClr val="7030A0"/>
                </a:solidFill>
                <a:effectLst>
                  <a:outerShdw blurRad="38100" dist="38100" dir="2700000" algn="tl">
                    <a:srgbClr val="000000">
                      <a:alpha val="43137"/>
                    </a:srgbClr>
                  </a:outerShdw>
                </a:effectLst>
                <a:latin typeface="Berlin Sans FB Demi" panose="020E0802020502020306" pitchFamily="34" charset="0"/>
              </a:rPr>
              <a:t>Songs</a:t>
            </a:r>
            <a:endPar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endParaRPr>
          </a:p>
          <a:p>
            <a:pPr marL="571500" indent="-571500">
              <a:buFont typeface="Wingdings" panose="05000000000000000000" pitchFamily="2" charset="2"/>
              <a:buChar char="ü"/>
            </a:pPr>
            <a:r>
              <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rPr>
              <a:t>Games</a:t>
            </a:r>
          </a:p>
          <a:p>
            <a:pPr marL="571500" indent="-571500">
              <a:buFont typeface="Wingdings" panose="05000000000000000000" pitchFamily="2" charset="2"/>
              <a:buChar char="ü"/>
            </a:pPr>
            <a:r>
              <a:rPr lang="pt-BR" sz="4000" b="1" dirty="0" err="1">
                <a:solidFill>
                  <a:srgbClr val="7030A0"/>
                </a:solidFill>
                <a:effectLst>
                  <a:outerShdw blurRad="38100" dist="38100" dir="2700000" algn="tl">
                    <a:srgbClr val="000000">
                      <a:alpha val="43137"/>
                    </a:srgbClr>
                  </a:outerShdw>
                </a:effectLst>
                <a:latin typeface="Berlin Sans FB Demi" panose="020E0802020502020306" pitchFamily="34" charset="0"/>
              </a:rPr>
              <a:t>Grammar</a:t>
            </a:r>
            <a:endPar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endParaRPr>
          </a:p>
          <a:p>
            <a:pPr marL="571500" indent="-571500">
              <a:buFont typeface="Wingdings" panose="05000000000000000000" pitchFamily="2" charset="2"/>
              <a:buChar char="ü"/>
            </a:pPr>
            <a:r>
              <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rPr>
              <a:t>Reading</a:t>
            </a:r>
          </a:p>
          <a:p>
            <a:pPr marL="571500" indent="-571500">
              <a:buFont typeface="Wingdings" panose="05000000000000000000" pitchFamily="2" charset="2"/>
              <a:buChar char="ü"/>
            </a:pPr>
            <a:r>
              <a:rPr lang="pt-BR" sz="4000" b="1" dirty="0" err="1">
                <a:solidFill>
                  <a:srgbClr val="FF0000"/>
                </a:solidFill>
                <a:effectLst>
                  <a:outerShdw blurRad="38100" dist="38100" dir="2700000" algn="tl">
                    <a:srgbClr val="000000">
                      <a:alpha val="43137"/>
                    </a:srgbClr>
                  </a:outerShdw>
                </a:effectLst>
                <a:latin typeface="Berlin Sans FB Demi" panose="020E0802020502020306" pitchFamily="34" charset="0"/>
              </a:rPr>
              <a:t>Writing</a:t>
            </a:r>
            <a:endParaRPr lang="pt-BR" sz="4000" b="1" dirty="0">
              <a:solidFill>
                <a:srgbClr val="FF0000"/>
              </a:solidFill>
              <a:effectLst>
                <a:outerShdw blurRad="38100" dist="38100" dir="2700000" algn="tl">
                  <a:srgbClr val="000000">
                    <a:alpha val="43137"/>
                  </a:srgbClr>
                </a:outerShdw>
              </a:effectLst>
              <a:latin typeface="Berlin Sans FB Demi" panose="020E0802020502020306" pitchFamily="34" charset="0"/>
            </a:endParaRPr>
          </a:p>
          <a:p>
            <a:pPr marL="571500" indent="-571500">
              <a:buFont typeface="Wingdings" panose="05000000000000000000" pitchFamily="2" charset="2"/>
              <a:buChar char="ü"/>
            </a:pPr>
            <a:r>
              <a:rPr lang="pt-BR" sz="4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Speaking</a:t>
            </a:r>
            <a:endPar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endParaRPr>
          </a:p>
        </p:txBody>
      </p:sp>
      <p:sp>
        <p:nvSpPr>
          <p:cNvPr id="4" name="Retângulo 3"/>
          <p:cNvSpPr/>
          <p:nvPr/>
        </p:nvSpPr>
        <p:spPr>
          <a:xfrm>
            <a:off x="5998843" y="211494"/>
            <a:ext cx="5687776" cy="861774"/>
          </a:xfrm>
          <a:prstGeom prst="rect">
            <a:avLst/>
          </a:prstGeom>
        </p:spPr>
        <p:txBody>
          <a:bodyPr wrap="none">
            <a:spAutoFit/>
          </a:bodyPr>
          <a:lstStyle/>
          <a:p>
            <a:r>
              <a:rPr lang="pt-BR" sz="50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Learning </a:t>
            </a:r>
            <a:r>
              <a:rPr lang="pt-BR" sz="50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Strategies</a:t>
            </a:r>
            <a:endParaRPr lang="pt-BR" sz="5000" b="1" dirty="0">
              <a:solidFill>
                <a:srgbClr val="FF0000"/>
              </a:solidFill>
              <a:effectLst>
                <a:outerShdw blurRad="38100" dist="38100" dir="2700000" algn="tl">
                  <a:srgbClr val="000000">
                    <a:alpha val="43137"/>
                  </a:srgbClr>
                </a:outerShdw>
              </a:effectLst>
              <a:latin typeface="Berlin Sans FB Demi" panose="020E0802020502020306" pitchFamily="34" charset="0"/>
            </a:endParaRP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8" y="0"/>
            <a:ext cx="1866614" cy="2737594"/>
          </a:xfrm>
          <a:prstGeom prst="rect">
            <a:avLst/>
          </a:prstGeom>
        </p:spPr>
      </p:pic>
    </p:spTree>
    <p:extLst>
      <p:ext uri="{BB962C8B-B14F-4D97-AF65-F5344CB8AC3E}">
        <p14:creationId xmlns:p14="http://schemas.microsoft.com/office/powerpoint/2010/main" val="18695617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7" y="0"/>
            <a:ext cx="2402239" cy="2737594"/>
          </a:xfrm>
          <a:prstGeom prst="rect">
            <a:avLst/>
          </a:prstGeom>
        </p:spPr>
      </p:pic>
      <p:sp>
        <p:nvSpPr>
          <p:cNvPr id="5" name="Espaço Reservado para Conteúdo 2"/>
          <p:cNvSpPr txBox="1">
            <a:spLocks/>
          </p:cNvSpPr>
          <p:nvPr/>
        </p:nvSpPr>
        <p:spPr>
          <a:xfrm>
            <a:off x="2753590" y="1828799"/>
            <a:ext cx="8634846" cy="481099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fontAlgn="base">
              <a:spcBef>
                <a:spcPts val="0"/>
              </a:spcBef>
            </a:pPr>
            <a:r>
              <a:rPr lang="en-US" sz="2600" b="1" dirty="0">
                <a:latin typeface="Baskerville Old Face" panose="02020602080505020303" pitchFamily="18" charset="0"/>
              </a:rPr>
              <a:t>1. Practice Writing in English Every Day</a:t>
            </a:r>
            <a:endParaRPr lang="pt-BR" sz="2600" b="1" dirty="0">
              <a:latin typeface="Baskerville Old Face" panose="02020602080505020303" pitchFamily="18" charset="0"/>
            </a:endParaRPr>
          </a:p>
          <a:p>
            <a:pPr fontAlgn="base">
              <a:spcBef>
                <a:spcPts val="0"/>
              </a:spcBef>
            </a:pPr>
            <a:r>
              <a:rPr lang="en-US" sz="2600" b="1" dirty="0">
                <a:latin typeface="Baskerville Old Face" panose="02020602080505020303" pitchFamily="18" charset="0"/>
              </a:rPr>
              <a:t>2. Find the Best Time and Place to Write</a:t>
            </a:r>
            <a:endParaRPr lang="pt-BR" sz="2600" b="1" dirty="0">
              <a:latin typeface="Baskerville Old Face" panose="02020602080505020303" pitchFamily="18" charset="0"/>
            </a:endParaRPr>
          </a:p>
          <a:p>
            <a:pPr fontAlgn="base">
              <a:spcBef>
                <a:spcPts val="0"/>
              </a:spcBef>
            </a:pPr>
            <a:r>
              <a:rPr lang="en-US" sz="2600" b="1" dirty="0">
                <a:latin typeface="Baskerville Old Face" panose="02020602080505020303" pitchFamily="18" charset="0"/>
              </a:rPr>
              <a:t>3. Have a Specific Place You Keep Your Writing</a:t>
            </a:r>
            <a:endParaRPr lang="pt-BR" sz="2600" b="1" dirty="0">
              <a:latin typeface="Baskerville Old Face" panose="02020602080505020303" pitchFamily="18" charset="0"/>
            </a:endParaRPr>
          </a:p>
          <a:p>
            <a:pPr fontAlgn="base">
              <a:spcBef>
                <a:spcPts val="0"/>
              </a:spcBef>
            </a:pPr>
            <a:r>
              <a:rPr lang="en-US" sz="2600" b="1" dirty="0">
                <a:latin typeface="Baskerville Old Face" panose="02020602080505020303" pitchFamily="18" charset="0"/>
              </a:rPr>
              <a:t>4. Pick a Topic and Write</a:t>
            </a:r>
            <a:endParaRPr lang="pt-BR" sz="2600" b="1" dirty="0">
              <a:latin typeface="Baskerville Old Face" panose="02020602080505020303" pitchFamily="18" charset="0"/>
            </a:endParaRPr>
          </a:p>
          <a:p>
            <a:pPr fontAlgn="base">
              <a:spcBef>
                <a:spcPts val="0"/>
              </a:spcBef>
            </a:pPr>
            <a:r>
              <a:rPr lang="en-US" sz="2600" b="1" dirty="0">
                <a:latin typeface="Baskerville Old Face" panose="02020602080505020303" pitchFamily="18" charset="0"/>
              </a:rPr>
              <a:t>5. Keep a Journal in English</a:t>
            </a:r>
            <a:endParaRPr lang="pt-BR" sz="2600" b="1" dirty="0">
              <a:latin typeface="Baskerville Old Face" panose="02020602080505020303" pitchFamily="18" charset="0"/>
            </a:endParaRPr>
          </a:p>
          <a:p>
            <a:pPr fontAlgn="base">
              <a:spcBef>
                <a:spcPts val="0"/>
              </a:spcBef>
            </a:pPr>
            <a:r>
              <a:rPr lang="en-US" sz="2600" b="1" dirty="0">
                <a:latin typeface="Baskerville Old Face" panose="02020602080505020303" pitchFamily="18" charset="0"/>
              </a:rPr>
              <a:t>6. Write More Than One Draft</a:t>
            </a:r>
            <a:endParaRPr lang="pt-BR" sz="2600" b="1" dirty="0">
              <a:latin typeface="Baskerville Old Face" panose="02020602080505020303" pitchFamily="18" charset="0"/>
            </a:endParaRPr>
          </a:p>
          <a:p>
            <a:pPr fontAlgn="base">
              <a:spcBef>
                <a:spcPts val="0"/>
              </a:spcBef>
            </a:pPr>
            <a:r>
              <a:rPr lang="en-US" sz="2600" b="1" dirty="0">
                <a:latin typeface="Baskerville Old Face" panose="02020602080505020303" pitchFamily="18" charset="0"/>
              </a:rPr>
              <a:t>7. Have a Friend Edit Your Writing</a:t>
            </a:r>
            <a:endParaRPr lang="pt-BR" sz="2600" b="1" dirty="0">
              <a:latin typeface="Baskerville Old Face" panose="02020602080505020303" pitchFamily="18" charset="0"/>
            </a:endParaRPr>
          </a:p>
          <a:p>
            <a:pPr fontAlgn="base">
              <a:spcBef>
                <a:spcPts val="0"/>
              </a:spcBef>
            </a:pPr>
            <a:r>
              <a:rPr lang="en-US" sz="2600" b="1" dirty="0">
                <a:latin typeface="Baskerville Old Face" panose="02020602080505020303" pitchFamily="18" charset="0"/>
              </a:rPr>
              <a:t>8. Keep an English Dictionary with You</a:t>
            </a:r>
            <a:endParaRPr lang="pt-BR" sz="2600" b="1" dirty="0">
              <a:latin typeface="Baskerville Old Face" panose="02020602080505020303" pitchFamily="18" charset="0"/>
            </a:endParaRPr>
          </a:p>
          <a:p>
            <a:pPr fontAlgn="base">
              <a:spcBef>
                <a:spcPts val="0"/>
              </a:spcBef>
            </a:pPr>
            <a:r>
              <a:rPr lang="en-US" sz="2600" b="1" dirty="0">
                <a:latin typeface="Baskerville Old Face" panose="02020602080505020303" pitchFamily="18" charset="0"/>
              </a:rPr>
              <a:t>9. Learn Synonyms and Antonyms</a:t>
            </a:r>
            <a:endParaRPr lang="pt-BR" sz="2600" b="1" dirty="0">
              <a:latin typeface="Baskerville Old Face" panose="02020602080505020303" pitchFamily="18" charset="0"/>
            </a:endParaRPr>
          </a:p>
          <a:p>
            <a:pPr fontAlgn="base">
              <a:spcBef>
                <a:spcPts val="0"/>
              </a:spcBef>
            </a:pPr>
            <a:r>
              <a:rPr lang="en-US" sz="2600" b="1" dirty="0">
                <a:latin typeface="Baskerville Old Face" panose="02020602080505020303" pitchFamily="18" charset="0"/>
              </a:rPr>
              <a:t>10. Make Flashcards</a:t>
            </a:r>
            <a:endParaRPr lang="pt-BR" sz="2600" b="1" dirty="0">
              <a:latin typeface="Baskerville Old Face" panose="02020602080505020303" pitchFamily="18" charset="0"/>
            </a:endParaRPr>
          </a:p>
          <a:p>
            <a:pPr fontAlgn="base">
              <a:spcBef>
                <a:spcPts val="0"/>
              </a:spcBef>
            </a:pPr>
            <a:r>
              <a:rPr lang="en-US" sz="2600" b="1" dirty="0">
                <a:latin typeface="Baskerville Old Face" panose="02020602080505020303" pitchFamily="18" charset="0"/>
              </a:rPr>
              <a:t>11. Read English Books out Loud</a:t>
            </a:r>
            <a:endParaRPr lang="pt-BR" sz="2600" b="1" dirty="0">
              <a:latin typeface="Baskerville Old Face" panose="02020602080505020303" pitchFamily="18" charset="0"/>
            </a:endParaRPr>
          </a:p>
          <a:p>
            <a:pPr fontAlgn="base">
              <a:spcBef>
                <a:spcPts val="0"/>
              </a:spcBef>
            </a:pPr>
            <a:r>
              <a:rPr lang="en-US" sz="2600" b="1" dirty="0">
                <a:latin typeface="Baskerville Old Face" panose="02020602080505020303" pitchFamily="18" charset="0"/>
              </a:rPr>
              <a:t>12. Translate Songs and Poems</a:t>
            </a:r>
          </a:p>
          <a:p>
            <a:pPr>
              <a:spcBef>
                <a:spcPts val="0"/>
              </a:spcBef>
            </a:pPr>
            <a:endParaRPr lang="en-US" sz="2200" dirty="0">
              <a:solidFill>
                <a:schemeClr val="tx1"/>
              </a:solidFill>
              <a:latin typeface="Andalus" panose="02020603050405020304" pitchFamily="18" charset="-78"/>
              <a:cs typeface="Andalus" panose="02020603050405020304" pitchFamily="18" charset="-78"/>
            </a:endParaRPr>
          </a:p>
        </p:txBody>
      </p:sp>
      <p:sp>
        <p:nvSpPr>
          <p:cNvPr id="6" name="Título 1"/>
          <p:cNvSpPr>
            <a:spLocks noGrp="1"/>
          </p:cNvSpPr>
          <p:nvPr>
            <p:ph type="title"/>
          </p:nvPr>
        </p:nvSpPr>
        <p:spPr>
          <a:xfrm>
            <a:off x="2753590" y="118554"/>
            <a:ext cx="8988137" cy="1710245"/>
          </a:xfrm>
        </p:spPr>
        <p:txBody>
          <a:bodyPr>
            <a:noAutofit/>
          </a:bodyPr>
          <a:lstStyle/>
          <a:p>
            <a:pPr algn="ctr" fontAlgn="base"/>
            <a:r>
              <a:rPr lang="en-US" sz="5000" b="1" i="1" dirty="0">
                <a:effectLst>
                  <a:outerShdw blurRad="38100" dist="38100" dir="2700000" algn="tl">
                    <a:srgbClr val="000000">
                      <a:alpha val="43137"/>
                    </a:srgbClr>
                  </a:outerShdw>
                </a:effectLst>
                <a:latin typeface="Blackadder ITC" panose="04020505051007020D02" pitchFamily="82" charset="0"/>
              </a:rPr>
              <a:t>12 Valuable Beginner Tips for Writing in </a:t>
            </a:r>
            <a:r>
              <a:rPr lang="en-US" sz="5000" b="1" i="1" dirty="0" smtClean="0">
                <a:effectLst>
                  <a:outerShdw blurRad="38100" dist="38100" dir="2700000" algn="tl">
                    <a:srgbClr val="000000">
                      <a:alpha val="43137"/>
                    </a:srgbClr>
                  </a:outerShdw>
                </a:effectLst>
                <a:latin typeface="Blackadder ITC" panose="04020505051007020D02" pitchFamily="82" charset="0"/>
              </a:rPr>
              <a:t>English - Review</a:t>
            </a:r>
            <a:endParaRPr lang="en-US" sz="5000" b="1" i="1" dirty="0">
              <a:effectLst>
                <a:outerShdw blurRad="38100" dist="38100" dir="2700000" algn="tl">
                  <a:srgbClr val="000000">
                    <a:alpha val="43137"/>
                  </a:srgbClr>
                </a:outerShdw>
              </a:effectLst>
              <a:latin typeface="Blackadder ITC" panose="04020505051007020D02" pitchFamily="82" charset="0"/>
            </a:endParaRPr>
          </a:p>
        </p:txBody>
      </p:sp>
    </p:spTree>
    <p:extLst>
      <p:ext uri="{BB962C8B-B14F-4D97-AF65-F5344CB8AC3E}">
        <p14:creationId xmlns:p14="http://schemas.microsoft.com/office/powerpoint/2010/main" val="163856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lish writing tips">
            <a:hlinkClick r:id="rId2" tooltip="12 Valuable Beginner Tips for Writing in English"/>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610591" y="148906"/>
            <a:ext cx="6935531" cy="1597831"/>
          </a:xfrm>
        </p:spPr>
        <p:txBody>
          <a:bodyPr>
            <a:noAutofit/>
          </a:bodyPr>
          <a:lstStyle/>
          <a:p>
            <a:pPr fontAlgn="base"/>
            <a:r>
              <a:rPr lang="en-US" sz="5000" b="1" i="1" dirty="0">
                <a:effectLst>
                  <a:outerShdw blurRad="38100" dist="38100" dir="2700000" algn="tl">
                    <a:srgbClr val="000000">
                      <a:alpha val="43137"/>
                    </a:srgbClr>
                  </a:outerShdw>
                </a:effectLst>
                <a:latin typeface="Blackadder ITC" panose="04020505051007020D02" pitchFamily="82" charset="0"/>
              </a:rPr>
              <a:t>12 Valuable Beginner Tips for Writing in English</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10591" cy="1835431"/>
          </a:xfrm>
          <a:prstGeom prst="rect">
            <a:avLst/>
          </a:prstGeom>
        </p:spPr>
      </p:pic>
      <p:sp>
        <p:nvSpPr>
          <p:cNvPr id="6" name="Retângulo 5"/>
          <p:cNvSpPr/>
          <p:nvPr/>
        </p:nvSpPr>
        <p:spPr>
          <a:xfrm>
            <a:off x="1241713" y="2819031"/>
            <a:ext cx="10416887" cy="1384995"/>
          </a:xfrm>
          <a:prstGeom prst="rect">
            <a:avLst/>
          </a:prstGeom>
        </p:spPr>
        <p:txBody>
          <a:bodyPr wrap="square">
            <a:spAutoFit/>
          </a:bodyPr>
          <a:lstStyle/>
          <a:p>
            <a:pPr fontAlgn="base"/>
            <a:r>
              <a:rPr lang="pt-BR" sz="2800" dirty="0" smtClean="0">
                <a:hlinkClick r:id="rId5"/>
              </a:rPr>
              <a:t>https</a:t>
            </a:r>
            <a:r>
              <a:rPr lang="pt-BR" sz="2800" dirty="0">
                <a:hlinkClick r:id="rId5"/>
              </a:rPr>
              <a:t>://www.fluentu.com/blog/english/english-writing-tips</a:t>
            </a:r>
            <a:r>
              <a:rPr lang="pt-BR" sz="2800" dirty="0" smtClean="0">
                <a:hlinkClick r:id="rId5"/>
              </a:rPr>
              <a:t>/</a:t>
            </a:r>
            <a:endParaRPr lang="pt-BR" sz="2800" dirty="0" smtClean="0"/>
          </a:p>
          <a:p>
            <a:pPr fontAlgn="base"/>
            <a:endParaRPr lang="pt-BR" sz="2800" dirty="0">
              <a:solidFill>
                <a:schemeClr val="tx1">
                  <a:lumMod val="75000"/>
                  <a:lumOff val="25000"/>
                </a:schemeClr>
              </a:solidFill>
              <a:latin typeface="Baskerville Old Face" panose="02020602080505020303" pitchFamily="18" charset="0"/>
            </a:endParaRPr>
          </a:p>
          <a:p>
            <a:pPr fontAlgn="base"/>
            <a:r>
              <a:rPr lang="pt-BR" sz="2800" dirty="0">
                <a:hlinkClick r:id="rId6"/>
              </a:rPr>
              <a:t>https://</a:t>
            </a:r>
            <a:r>
              <a:rPr lang="pt-BR" sz="2800" dirty="0" smtClean="0">
                <a:hlinkClick r:id="rId6"/>
              </a:rPr>
              <a:t>tenor.com/</a:t>
            </a:r>
            <a:r>
              <a:rPr lang="pt-BR" sz="2800" dirty="0" smtClean="0"/>
              <a:t> (</a:t>
            </a:r>
            <a:r>
              <a:rPr lang="pt-BR" sz="2800" dirty="0" err="1" smtClean="0"/>
              <a:t>gifs</a:t>
            </a:r>
            <a:r>
              <a:rPr lang="pt-BR" sz="2800" dirty="0" smtClean="0"/>
              <a:t>)</a:t>
            </a:r>
            <a:endParaRPr lang="en-US" sz="2600" dirty="0">
              <a:solidFill>
                <a:schemeClr val="tx1">
                  <a:lumMod val="75000"/>
                  <a:lumOff val="25000"/>
                </a:schemeClr>
              </a:solidFill>
              <a:latin typeface="Baskerville Old Face" panose="02020602080505020303" pitchFamily="18" charset="0"/>
            </a:endParaRPr>
          </a:p>
        </p:txBody>
      </p:sp>
    </p:spTree>
    <p:extLst>
      <p:ext uri="{BB962C8B-B14F-4D97-AF65-F5344CB8AC3E}">
        <p14:creationId xmlns:p14="http://schemas.microsoft.com/office/powerpoint/2010/main" val="17023198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m para writing quotes anne lamott almost all good writing"/>
          <p:cNvPicPr>
            <a:picLocks noChangeAspect="1" noChangeArrowheads="1"/>
          </p:cNvPicPr>
          <p:nvPr/>
        </p:nvPicPr>
        <p:blipFill rotWithShape="1">
          <a:blip r:embed="rId2">
            <a:extLst>
              <a:ext uri="{28A0092B-C50C-407E-A947-70E740481C1C}">
                <a14:useLocalDpi xmlns:a14="http://schemas.microsoft.com/office/drawing/2010/main" val="0"/>
              </a:ext>
            </a:extLst>
          </a:blip>
          <a:srcRect b="17595"/>
          <a:stretch/>
        </p:blipFill>
        <p:spPr bwMode="auto">
          <a:xfrm>
            <a:off x="13855"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112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2589276" y="0"/>
            <a:ext cx="9602724" cy="2631490"/>
          </a:xfrm>
          <a:prstGeom prst="rect">
            <a:avLst/>
          </a:prstGeom>
        </p:spPr>
        <p:txBody>
          <a:bodyPr wrap="square">
            <a:spAutoFit/>
          </a:bodyPr>
          <a:lstStyle/>
          <a:p>
            <a:r>
              <a:rPr lang="pt-BR" sz="5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WRITING</a:t>
            </a:r>
          </a:p>
          <a:p>
            <a:r>
              <a:rPr lang="pt-BR" sz="55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How</a:t>
            </a:r>
            <a:r>
              <a:rPr lang="pt-BR" sz="55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55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to</a:t>
            </a:r>
            <a:r>
              <a:rPr lang="pt-BR" sz="55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55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learn</a:t>
            </a:r>
            <a:r>
              <a:rPr lang="pt-BR" sz="55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55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English</a:t>
            </a:r>
            <a:r>
              <a:rPr lang="pt-BR" sz="55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55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with</a:t>
            </a:r>
            <a:r>
              <a:rPr lang="pt-BR" sz="55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55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writing</a:t>
            </a:r>
            <a:r>
              <a:rPr lang="pt-BR" sz="55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a:t>
            </a:r>
            <a:endParaRPr lang="pt-BR" sz="5500" b="1" dirty="0">
              <a:solidFill>
                <a:srgbClr val="7030A0"/>
              </a:solidFill>
              <a:effectLst>
                <a:outerShdw blurRad="38100" dist="38100" dir="2700000" algn="tl">
                  <a:srgbClr val="000000">
                    <a:alpha val="43137"/>
                  </a:srgbClr>
                </a:outerShdw>
              </a:effectLst>
              <a:latin typeface="Berlin Sans FB Demi" panose="020E0802020502020306" pitchFamily="34" charset="0"/>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7" y="0"/>
            <a:ext cx="2402239" cy="2737594"/>
          </a:xfrm>
          <a:prstGeom prst="rect">
            <a:avLst/>
          </a:prstGeom>
        </p:spPr>
      </p:pic>
      <p:pic>
        <p:nvPicPr>
          <p:cNvPr id="21506" name="Picture 2" descr="Resultado de imagem para WRI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189" y="2124530"/>
            <a:ext cx="6436381" cy="427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217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t="27273" b="16667"/>
          <a:stretch/>
        </p:blipFill>
        <p:spPr>
          <a:xfrm>
            <a:off x="0" y="0"/>
            <a:ext cx="12192000" cy="6858000"/>
          </a:xfrm>
          <a:prstGeom prst="rect">
            <a:avLst/>
          </a:prstGeom>
        </p:spPr>
      </p:pic>
    </p:spTree>
    <p:extLst>
      <p:ext uri="{BB962C8B-B14F-4D97-AF65-F5344CB8AC3E}">
        <p14:creationId xmlns:p14="http://schemas.microsoft.com/office/powerpoint/2010/main" val="6576928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lish writing tips">
            <a:hlinkClick r:id="rId2" tooltip="12 Valuable Beginner Tips for Writing in English"/>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rot="451996">
            <a:off x="4158269" y="2990627"/>
            <a:ext cx="5041136" cy="2939459"/>
          </a:xfrm>
        </p:spPr>
        <p:txBody>
          <a:bodyPr>
            <a:noAutofit/>
          </a:bodyPr>
          <a:lstStyle/>
          <a:p>
            <a:pPr fontAlgn="base"/>
            <a:r>
              <a:rPr lang="en-US" sz="5000" b="1" i="1" dirty="0">
                <a:effectLst>
                  <a:outerShdw blurRad="38100" dist="38100" dir="2700000" algn="tl">
                    <a:srgbClr val="000000">
                      <a:alpha val="43137"/>
                    </a:srgbClr>
                  </a:outerShdw>
                </a:effectLst>
                <a:latin typeface="Blackadder ITC" panose="04020505051007020D02" pitchFamily="82" charset="0"/>
              </a:rPr>
              <a:t>12 Valuable Beginner Tips for Writing </a:t>
            </a:r>
            <a:r>
              <a:rPr lang="en-US" sz="5000" b="1" i="1" dirty="0" smtClean="0">
                <a:effectLst>
                  <a:outerShdw blurRad="38100" dist="38100" dir="2700000" algn="tl">
                    <a:srgbClr val="000000">
                      <a:alpha val="43137"/>
                    </a:srgbClr>
                  </a:outerShdw>
                </a:effectLst>
                <a:latin typeface="Blackadder ITC" panose="04020505051007020D02" pitchFamily="82" charset="0"/>
              </a:rPr>
              <a:t/>
            </a:r>
            <a:br>
              <a:rPr lang="en-US" sz="5000" b="1" i="1" dirty="0" smtClean="0">
                <a:effectLst>
                  <a:outerShdw blurRad="38100" dist="38100" dir="2700000" algn="tl">
                    <a:srgbClr val="000000">
                      <a:alpha val="43137"/>
                    </a:srgbClr>
                  </a:outerShdw>
                </a:effectLst>
                <a:latin typeface="Blackadder ITC" panose="04020505051007020D02" pitchFamily="82" charset="0"/>
              </a:rPr>
            </a:br>
            <a:r>
              <a:rPr lang="en-US" sz="5000" b="1" i="1" dirty="0" smtClean="0">
                <a:effectLst>
                  <a:outerShdw blurRad="38100" dist="38100" dir="2700000" algn="tl">
                    <a:srgbClr val="000000">
                      <a:alpha val="43137"/>
                    </a:srgbClr>
                  </a:outerShdw>
                </a:effectLst>
                <a:latin typeface="Blackadder ITC" panose="04020505051007020D02" pitchFamily="82" charset="0"/>
              </a:rPr>
              <a:t>in </a:t>
            </a:r>
            <a:r>
              <a:rPr lang="en-US" sz="5000" b="1" i="1" dirty="0">
                <a:effectLst>
                  <a:outerShdw blurRad="38100" dist="38100" dir="2700000" algn="tl">
                    <a:srgbClr val="000000">
                      <a:alpha val="43137"/>
                    </a:srgbClr>
                  </a:outerShdw>
                </a:effectLst>
                <a:latin typeface="Blackadder ITC" panose="04020505051007020D02" pitchFamily="82" charset="0"/>
              </a:rPr>
              <a:t>English</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10591" cy="1835431"/>
          </a:xfrm>
          <a:prstGeom prst="rect">
            <a:avLst/>
          </a:prstGeom>
        </p:spPr>
      </p:pic>
    </p:spTree>
    <p:extLst>
      <p:ext uri="{BB962C8B-B14F-4D97-AF65-F5344CB8AC3E}">
        <p14:creationId xmlns:p14="http://schemas.microsoft.com/office/powerpoint/2010/main" val="928594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lish writing tips">
            <a:hlinkClick r:id="rId2" tooltip="12 Valuable Beginner Tips for Writing in English"/>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610591" y="148906"/>
            <a:ext cx="6935531" cy="1597831"/>
          </a:xfrm>
        </p:spPr>
        <p:txBody>
          <a:bodyPr>
            <a:noAutofit/>
          </a:bodyPr>
          <a:lstStyle/>
          <a:p>
            <a:pPr fontAlgn="base"/>
            <a:r>
              <a:rPr lang="en-US" sz="5000" b="1" i="1" dirty="0">
                <a:effectLst>
                  <a:outerShdw blurRad="38100" dist="38100" dir="2700000" algn="tl">
                    <a:srgbClr val="000000">
                      <a:alpha val="43137"/>
                    </a:srgbClr>
                  </a:outerShdw>
                </a:effectLst>
                <a:latin typeface="Blackadder ITC" panose="04020505051007020D02" pitchFamily="82" charset="0"/>
              </a:rPr>
              <a:t>12 Valuable Beginner Tips for Writing in English</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10591" cy="1835431"/>
          </a:xfrm>
          <a:prstGeom prst="rect">
            <a:avLst/>
          </a:prstGeom>
        </p:spPr>
      </p:pic>
      <p:sp>
        <p:nvSpPr>
          <p:cNvPr id="6" name="Retângulo 5"/>
          <p:cNvSpPr/>
          <p:nvPr/>
        </p:nvSpPr>
        <p:spPr>
          <a:xfrm>
            <a:off x="434422" y="1293567"/>
            <a:ext cx="11365522" cy="5293757"/>
          </a:xfrm>
          <a:prstGeom prst="rect">
            <a:avLst/>
          </a:prstGeom>
        </p:spPr>
        <p:txBody>
          <a:bodyPr wrap="square">
            <a:spAutoFit/>
          </a:bodyPr>
          <a:lstStyle/>
          <a:p>
            <a:pPr lvl="0" algn="r" eaLnBrk="0" fontAlgn="base" hangingPunct="0">
              <a:spcBef>
                <a:spcPct val="0"/>
              </a:spcBef>
              <a:spcAft>
                <a:spcPct val="0"/>
              </a:spcAft>
            </a:pPr>
            <a:r>
              <a:rPr lang="pt-BR" altLang="pt-BR" sz="2600" dirty="0" err="1">
                <a:solidFill>
                  <a:schemeClr val="tx1">
                    <a:lumMod val="75000"/>
                    <a:lumOff val="25000"/>
                  </a:schemeClr>
                </a:solidFill>
                <a:latin typeface="Baskerville Old Face" panose="02020602080505020303" pitchFamily="18" charset="0"/>
              </a:rPr>
              <a:t>by</a:t>
            </a:r>
            <a:r>
              <a:rPr lang="pt-BR" altLang="pt-BR" sz="2600" dirty="0">
                <a:solidFill>
                  <a:schemeClr val="tx1">
                    <a:lumMod val="75000"/>
                    <a:lumOff val="25000"/>
                  </a:schemeClr>
                </a:solidFill>
                <a:latin typeface="Baskerville Old Face" panose="02020602080505020303" pitchFamily="18" charset="0"/>
              </a:rPr>
              <a:t> KENWALDMAN</a:t>
            </a:r>
          </a:p>
          <a:p>
            <a:pPr marL="457200" lvl="0" indent="-457200" eaLnBrk="0" fontAlgn="base" hangingPunct="0">
              <a:spcBef>
                <a:spcPct val="0"/>
              </a:spcBef>
              <a:spcAft>
                <a:spcPct val="0"/>
              </a:spcAft>
              <a:buFont typeface="Wingdings" panose="05000000000000000000" pitchFamily="2" charset="2"/>
              <a:buChar char="ü"/>
            </a:pPr>
            <a:r>
              <a:rPr lang="pt-BR" altLang="pt-BR" sz="2600" dirty="0" err="1" smtClean="0">
                <a:solidFill>
                  <a:schemeClr val="tx1">
                    <a:lumMod val="75000"/>
                    <a:lumOff val="25000"/>
                  </a:schemeClr>
                </a:solidFill>
                <a:latin typeface="Baskerville Old Face" panose="02020602080505020303" pitchFamily="18" charset="0"/>
              </a:rPr>
              <a:t>Grab</a:t>
            </a:r>
            <a:r>
              <a:rPr lang="pt-BR" altLang="pt-BR" sz="2600" dirty="0" smtClean="0">
                <a:solidFill>
                  <a:schemeClr val="tx1">
                    <a:lumMod val="75000"/>
                    <a:lumOff val="25000"/>
                  </a:schemeClr>
                </a:solidFill>
                <a:latin typeface="Baskerville Old Face" panose="02020602080505020303" pitchFamily="18" charset="0"/>
              </a:rPr>
              <a:t> </a:t>
            </a:r>
            <a:r>
              <a:rPr lang="pt-BR" altLang="pt-BR" sz="2600" dirty="0">
                <a:solidFill>
                  <a:schemeClr val="tx1">
                    <a:lumMod val="75000"/>
                    <a:lumOff val="25000"/>
                  </a:schemeClr>
                </a:solidFill>
                <a:latin typeface="Baskerville Old Face" panose="02020602080505020303" pitchFamily="18" charset="0"/>
              </a:rPr>
              <a:t>a </a:t>
            </a:r>
            <a:r>
              <a:rPr lang="pt-BR" altLang="pt-BR" sz="2600" dirty="0" err="1">
                <a:solidFill>
                  <a:schemeClr val="tx1">
                    <a:lumMod val="75000"/>
                    <a:lumOff val="25000"/>
                  </a:schemeClr>
                </a:solidFill>
                <a:latin typeface="Baskerville Old Face" panose="02020602080505020303" pitchFamily="18" charset="0"/>
              </a:rPr>
              <a:t>cup</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of</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coffee</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or</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tea</a:t>
            </a:r>
            <a:r>
              <a:rPr lang="pt-BR" altLang="pt-BR" sz="2600" dirty="0">
                <a:solidFill>
                  <a:schemeClr val="tx1">
                    <a:lumMod val="75000"/>
                    <a:lumOff val="25000"/>
                  </a:schemeClr>
                </a:solidFill>
                <a:latin typeface="Baskerville Old Face" panose="02020602080505020303" pitchFamily="18" charset="0"/>
              </a:rPr>
              <a:t>.</a:t>
            </a:r>
          </a:p>
          <a:p>
            <a:pPr marL="457200" lvl="0" indent="-457200" eaLnBrk="0" fontAlgn="base" hangingPunct="0">
              <a:spcBef>
                <a:spcPct val="0"/>
              </a:spcBef>
              <a:spcAft>
                <a:spcPct val="0"/>
              </a:spcAft>
              <a:buFont typeface="Wingdings" panose="05000000000000000000" pitchFamily="2" charset="2"/>
              <a:buChar char="ü"/>
            </a:pPr>
            <a:r>
              <a:rPr lang="pt-BR" altLang="pt-BR" sz="2600" dirty="0" err="1">
                <a:solidFill>
                  <a:schemeClr val="tx1">
                    <a:lumMod val="75000"/>
                    <a:lumOff val="25000"/>
                  </a:schemeClr>
                </a:solidFill>
                <a:latin typeface="Baskerville Old Face" panose="02020602080505020303" pitchFamily="18" charset="0"/>
              </a:rPr>
              <a:t>Turn</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on</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your</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favorite</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music</a:t>
            </a:r>
            <a:r>
              <a:rPr lang="pt-BR" altLang="pt-BR" sz="2600" dirty="0">
                <a:solidFill>
                  <a:schemeClr val="tx1">
                    <a:lumMod val="75000"/>
                    <a:lumOff val="25000"/>
                  </a:schemeClr>
                </a:solidFill>
                <a:latin typeface="Baskerville Old Face" panose="02020602080505020303" pitchFamily="18" charset="0"/>
              </a:rPr>
              <a:t> (in </a:t>
            </a:r>
            <a:r>
              <a:rPr lang="pt-BR" altLang="pt-BR" sz="2600" dirty="0" err="1">
                <a:solidFill>
                  <a:schemeClr val="tx1">
                    <a:lumMod val="75000"/>
                    <a:lumOff val="25000"/>
                  </a:schemeClr>
                </a:solidFill>
                <a:latin typeface="Baskerville Old Face" panose="02020602080505020303" pitchFamily="18" charset="0"/>
              </a:rPr>
              <a:t>English</a:t>
            </a:r>
            <a:r>
              <a:rPr lang="pt-BR" altLang="pt-BR" sz="2600" dirty="0">
                <a:solidFill>
                  <a:schemeClr val="tx1">
                    <a:lumMod val="75000"/>
                    <a:lumOff val="25000"/>
                  </a:schemeClr>
                </a:solidFill>
                <a:latin typeface="Baskerville Old Face" panose="02020602080505020303" pitchFamily="18" charset="0"/>
              </a:rPr>
              <a:t>).</a:t>
            </a:r>
          </a:p>
          <a:p>
            <a:pPr marL="457200" lvl="0" indent="-457200" eaLnBrk="0" fontAlgn="base" hangingPunct="0">
              <a:spcBef>
                <a:spcPct val="0"/>
              </a:spcBef>
              <a:spcAft>
                <a:spcPct val="0"/>
              </a:spcAft>
              <a:buFont typeface="Wingdings" panose="05000000000000000000" pitchFamily="2" charset="2"/>
              <a:buChar char="ü"/>
            </a:pPr>
            <a:r>
              <a:rPr lang="pt-BR" altLang="pt-BR" sz="2600" dirty="0" err="1">
                <a:solidFill>
                  <a:schemeClr val="tx1">
                    <a:lumMod val="75000"/>
                    <a:lumOff val="25000"/>
                  </a:schemeClr>
                </a:solidFill>
                <a:latin typeface="Baskerville Old Face" panose="02020602080505020303" pitchFamily="18" charset="0"/>
              </a:rPr>
              <a:t>Find</a:t>
            </a:r>
            <a:r>
              <a:rPr lang="pt-BR" altLang="pt-BR" sz="2600" dirty="0">
                <a:solidFill>
                  <a:schemeClr val="tx1">
                    <a:lumMod val="75000"/>
                    <a:lumOff val="25000"/>
                  </a:schemeClr>
                </a:solidFill>
                <a:latin typeface="Baskerville Old Face" panose="02020602080505020303" pitchFamily="18" charset="0"/>
              </a:rPr>
              <a:t> a </a:t>
            </a:r>
            <a:r>
              <a:rPr lang="pt-BR" altLang="pt-BR" sz="2600" dirty="0" err="1">
                <a:solidFill>
                  <a:schemeClr val="tx1">
                    <a:lumMod val="75000"/>
                    <a:lumOff val="25000"/>
                  </a:schemeClr>
                </a:solidFill>
                <a:latin typeface="Baskerville Old Face" panose="02020602080505020303" pitchFamily="18" charset="0"/>
              </a:rPr>
              <a:t>piece</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of</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paper</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or</a:t>
            </a:r>
            <a:r>
              <a:rPr lang="pt-BR" altLang="pt-BR" sz="2600" dirty="0">
                <a:solidFill>
                  <a:schemeClr val="tx1">
                    <a:lumMod val="75000"/>
                    <a:lumOff val="25000"/>
                  </a:schemeClr>
                </a:solidFill>
                <a:latin typeface="Baskerville Old Face" panose="02020602080505020303" pitchFamily="18" charset="0"/>
              </a:rPr>
              <a:t> a notebook.</a:t>
            </a:r>
          </a:p>
          <a:p>
            <a:pPr marL="457200" lvl="0" indent="-457200" eaLnBrk="0" fontAlgn="base" hangingPunct="0">
              <a:spcBef>
                <a:spcPct val="0"/>
              </a:spcBef>
              <a:spcAft>
                <a:spcPct val="0"/>
              </a:spcAft>
              <a:buFont typeface="Wingdings" panose="05000000000000000000" pitchFamily="2" charset="2"/>
              <a:buChar char="ü"/>
            </a:pPr>
            <a:r>
              <a:rPr lang="pt-BR" altLang="pt-BR" sz="2600" dirty="0" err="1">
                <a:solidFill>
                  <a:schemeClr val="tx1">
                    <a:lumMod val="75000"/>
                    <a:lumOff val="25000"/>
                  </a:schemeClr>
                </a:solidFill>
                <a:latin typeface="Baskerville Old Face" panose="02020602080505020303" pitchFamily="18" charset="0"/>
              </a:rPr>
              <a:t>Choose</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your</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favorite</a:t>
            </a:r>
            <a:r>
              <a:rPr lang="pt-BR" altLang="pt-BR" sz="2600" dirty="0">
                <a:solidFill>
                  <a:schemeClr val="tx1">
                    <a:lumMod val="75000"/>
                    <a:lumOff val="25000"/>
                  </a:schemeClr>
                </a:solidFill>
                <a:latin typeface="Baskerville Old Face" panose="02020602080505020303" pitchFamily="18" charset="0"/>
              </a:rPr>
              <a:t> pen </a:t>
            </a:r>
            <a:r>
              <a:rPr lang="pt-BR" altLang="pt-BR" sz="2600" dirty="0" err="1">
                <a:solidFill>
                  <a:schemeClr val="tx1">
                    <a:lumMod val="75000"/>
                    <a:lumOff val="25000"/>
                  </a:schemeClr>
                </a:solidFill>
                <a:latin typeface="Baskerville Old Face" panose="02020602080505020303" pitchFamily="18" charset="0"/>
              </a:rPr>
              <a:t>or</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pencil</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and</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then</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get</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comfortable</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at</a:t>
            </a:r>
            <a:r>
              <a:rPr lang="pt-BR" altLang="pt-BR" sz="2600" dirty="0">
                <a:solidFill>
                  <a:schemeClr val="tx1">
                    <a:lumMod val="75000"/>
                    <a:lumOff val="25000"/>
                  </a:schemeClr>
                </a:solidFill>
                <a:latin typeface="Baskerville Old Face" panose="02020602080505020303" pitchFamily="18" charset="0"/>
              </a:rPr>
              <a:t> a </a:t>
            </a:r>
            <a:r>
              <a:rPr lang="pt-BR" altLang="pt-BR" sz="2600" dirty="0" err="1">
                <a:solidFill>
                  <a:schemeClr val="tx1">
                    <a:lumMod val="75000"/>
                    <a:lumOff val="25000"/>
                  </a:schemeClr>
                </a:solidFill>
                <a:latin typeface="Baskerville Old Face" panose="02020602080505020303" pitchFamily="18" charset="0"/>
              </a:rPr>
              <a:t>desk</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or</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table</a:t>
            </a:r>
            <a:r>
              <a:rPr lang="pt-BR" altLang="pt-BR" sz="2600" dirty="0">
                <a:solidFill>
                  <a:schemeClr val="tx1">
                    <a:lumMod val="75000"/>
                    <a:lumOff val="25000"/>
                  </a:schemeClr>
                </a:solidFill>
                <a:latin typeface="Baskerville Old Face" panose="02020602080505020303" pitchFamily="18" charset="0"/>
              </a:rPr>
              <a:t>.</a:t>
            </a:r>
          </a:p>
          <a:p>
            <a:pPr marL="457200" lvl="0" indent="-457200" eaLnBrk="0" fontAlgn="base" hangingPunct="0">
              <a:spcBef>
                <a:spcPct val="0"/>
              </a:spcBef>
              <a:spcAft>
                <a:spcPct val="0"/>
              </a:spcAft>
              <a:buFont typeface="Wingdings" panose="05000000000000000000" pitchFamily="2" charset="2"/>
              <a:buChar char="ü"/>
            </a:pPr>
            <a:r>
              <a:rPr lang="pt-BR" altLang="pt-BR" sz="2600" dirty="0" err="1">
                <a:solidFill>
                  <a:schemeClr val="tx1">
                    <a:lumMod val="75000"/>
                    <a:lumOff val="25000"/>
                  </a:schemeClr>
                </a:solidFill>
                <a:latin typeface="Baskerville Old Face" panose="02020602080505020303" pitchFamily="18" charset="0"/>
              </a:rPr>
              <a:t>We</a:t>
            </a:r>
            <a:r>
              <a:rPr lang="pt-BR" altLang="pt-BR" sz="2600" dirty="0">
                <a:solidFill>
                  <a:schemeClr val="tx1">
                    <a:lumMod val="75000"/>
                    <a:lumOff val="25000"/>
                  </a:schemeClr>
                </a:solidFill>
                <a:latin typeface="Baskerville Old Face" panose="02020602080505020303" pitchFamily="18" charset="0"/>
              </a:rPr>
              <a:t> are </a:t>
            </a:r>
            <a:r>
              <a:rPr lang="pt-BR" altLang="pt-BR" sz="2600" dirty="0" err="1">
                <a:solidFill>
                  <a:schemeClr val="tx1">
                    <a:lumMod val="75000"/>
                    <a:lumOff val="25000"/>
                  </a:schemeClr>
                </a:solidFill>
                <a:latin typeface="Baskerville Old Face" panose="02020602080505020303" pitchFamily="18" charset="0"/>
              </a:rPr>
              <a:t>going</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to</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write</a:t>
            </a:r>
            <a:r>
              <a:rPr lang="pt-BR" altLang="pt-BR" sz="2600" dirty="0">
                <a:solidFill>
                  <a:schemeClr val="tx1">
                    <a:lumMod val="75000"/>
                    <a:lumOff val="25000"/>
                  </a:schemeClr>
                </a:solidFill>
                <a:latin typeface="Baskerville Old Face" panose="02020602080505020303" pitchFamily="18" charset="0"/>
              </a:rPr>
              <a:t>!</a:t>
            </a:r>
          </a:p>
          <a:p>
            <a:pPr marL="457200" lvl="0" indent="-457200" algn="just" eaLnBrk="0" fontAlgn="base" hangingPunct="0">
              <a:spcBef>
                <a:spcPct val="0"/>
              </a:spcBef>
              <a:spcAft>
                <a:spcPct val="0"/>
              </a:spcAft>
              <a:buFont typeface="Wingdings" panose="05000000000000000000" pitchFamily="2" charset="2"/>
              <a:buChar char="ü"/>
            </a:pPr>
            <a:r>
              <a:rPr lang="pt-BR" altLang="pt-BR" sz="2600" dirty="0" err="1">
                <a:solidFill>
                  <a:schemeClr val="tx1">
                    <a:lumMod val="75000"/>
                    <a:lumOff val="25000"/>
                  </a:schemeClr>
                </a:solidFill>
                <a:latin typeface="Baskerville Old Face" panose="02020602080505020303" pitchFamily="18" charset="0"/>
              </a:rPr>
              <a:t>When</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you</a:t>
            </a:r>
            <a:r>
              <a:rPr lang="pt-BR" altLang="pt-BR" sz="2600" dirty="0">
                <a:solidFill>
                  <a:schemeClr val="tx1">
                    <a:lumMod val="75000"/>
                    <a:lumOff val="25000"/>
                  </a:schemeClr>
                </a:solidFill>
                <a:latin typeface="Baskerville Old Face" panose="02020602080505020303" pitchFamily="18" charset="0"/>
              </a:rPr>
              <a:t> are </a:t>
            </a:r>
            <a:r>
              <a:rPr lang="pt-BR" altLang="pt-BR" sz="2600" dirty="0" err="1">
                <a:solidFill>
                  <a:schemeClr val="tx1">
                    <a:lumMod val="75000"/>
                    <a:lumOff val="25000"/>
                  </a:schemeClr>
                </a:solidFill>
                <a:latin typeface="Baskerville Old Face" panose="02020602080505020303" pitchFamily="18" charset="0"/>
              </a:rPr>
              <a:t>beginning</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to</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learn</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English</a:t>
            </a:r>
            <a:r>
              <a:rPr lang="pt-BR" altLang="pt-BR" sz="2600" dirty="0">
                <a:solidFill>
                  <a:schemeClr val="tx1">
                    <a:lumMod val="75000"/>
                    <a:lumOff val="25000"/>
                  </a:schemeClr>
                </a:solidFill>
                <a:latin typeface="Baskerville Old Face" panose="02020602080505020303" pitchFamily="18" charset="0"/>
              </a:rPr>
              <a:t>, it </a:t>
            </a:r>
            <a:r>
              <a:rPr lang="pt-BR" altLang="pt-BR" sz="2600" dirty="0" err="1">
                <a:solidFill>
                  <a:schemeClr val="tx1">
                    <a:lumMod val="75000"/>
                    <a:lumOff val="25000"/>
                  </a:schemeClr>
                </a:solidFill>
                <a:latin typeface="Baskerville Old Face" panose="02020602080505020303" pitchFamily="18" charset="0"/>
              </a:rPr>
              <a:t>is</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really</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important</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to</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write</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regularly</a:t>
            </a:r>
            <a:r>
              <a:rPr lang="pt-BR" altLang="pt-BR" sz="2600" dirty="0">
                <a:solidFill>
                  <a:schemeClr val="tx1">
                    <a:lumMod val="75000"/>
                    <a:lumOff val="25000"/>
                  </a:schemeClr>
                </a:solidFill>
                <a:latin typeface="Baskerville Old Face" panose="02020602080505020303" pitchFamily="18" charset="0"/>
              </a:rPr>
              <a:t>. It </a:t>
            </a:r>
            <a:r>
              <a:rPr lang="pt-BR" altLang="pt-BR" sz="2600" dirty="0" err="1">
                <a:solidFill>
                  <a:schemeClr val="tx1">
                    <a:lumMod val="75000"/>
                    <a:lumOff val="25000"/>
                  </a:schemeClr>
                </a:solidFill>
                <a:latin typeface="Baskerville Old Face" panose="02020602080505020303" pitchFamily="18" charset="0"/>
              </a:rPr>
              <a:t>is</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easy</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to</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forget</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about</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writing</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though</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since</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most</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learners</a:t>
            </a:r>
            <a:r>
              <a:rPr lang="pt-BR" altLang="pt-BR" sz="2600" dirty="0">
                <a:solidFill>
                  <a:schemeClr val="tx1">
                    <a:lumMod val="75000"/>
                    <a:lumOff val="25000"/>
                  </a:schemeClr>
                </a:solidFill>
                <a:latin typeface="Baskerville Old Face" panose="02020602080505020303" pitchFamily="18" charset="0"/>
              </a:rPr>
              <a:t> are </a:t>
            </a:r>
            <a:r>
              <a:rPr lang="pt-BR" altLang="pt-BR" sz="2600" dirty="0" err="1">
                <a:solidFill>
                  <a:schemeClr val="tx1">
                    <a:lumMod val="75000"/>
                    <a:lumOff val="25000"/>
                  </a:schemeClr>
                </a:solidFill>
                <a:latin typeface="Baskerville Old Face" panose="02020602080505020303" pitchFamily="18" charset="0"/>
              </a:rPr>
              <a:t>focused</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on</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topics</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like</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vocabulary</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and</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grammar</a:t>
            </a:r>
            <a:r>
              <a:rPr lang="pt-BR" altLang="pt-BR" sz="2600" dirty="0">
                <a:solidFill>
                  <a:schemeClr val="tx1">
                    <a:lumMod val="75000"/>
                    <a:lumOff val="25000"/>
                  </a:schemeClr>
                </a:solidFill>
                <a:latin typeface="Baskerville Old Face" panose="02020602080505020303" pitchFamily="18" charset="0"/>
              </a:rPr>
              <a:t>.</a:t>
            </a:r>
          </a:p>
          <a:p>
            <a:pPr marL="457200" lvl="0" indent="-457200" algn="just" eaLnBrk="0" fontAlgn="base" hangingPunct="0">
              <a:spcBef>
                <a:spcPct val="0"/>
              </a:spcBef>
              <a:spcAft>
                <a:spcPct val="0"/>
              </a:spcAft>
              <a:buFont typeface="Wingdings" panose="05000000000000000000" pitchFamily="2" charset="2"/>
              <a:buChar char="ü"/>
            </a:pPr>
            <a:r>
              <a:rPr lang="pt-BR" altLang="pt-BR" sz="2600" dirty="0" err="1">
                <a:solidFill>
                  <a:schemeClr val="tx1">
                    <a:lumMod val="75000"/>
                    <a:lumOff val="25000"/>
                  </a:schemeClr>
                </a:solidFill>
                <a:latin typeface="Baskerville Old Face" panose="02020602080505020303" pitchFamily="18" charset="0"/>
              </a:rPr>
              <a:t>But</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guess</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what</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Writing</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can</a:t>
            </a:r>
            <a:r>
              <a:rPr lang="pt-BR" altLang="pt-BR" sz="2600" dirty="0">
                <a:solidFill>
                  <a:schemeClr val="tx1">
                    <a:lumMod val="75000"/>
                    <a:lumOff val="25000"/>
                  </a:schemeClr>
                </a:solidFill>
                <a:latin typeface="Baskerville Old Face" panose="02020602080505020303" pitchFamily="18" charset="0"/>
              </a:rPr>
              <a:t> help </a:t>
            </a:r>
            <a:r>
              <a:rPr lang="pt-BR" altLang="pt-BR" sz="2600" dirty="0" err="1">
                <a:solidFill>
                  <a:schemeClr val="tx1">
                    <a:lumMod val="75000"/>
                    <a:lumOff val="25000"/>
                  </a:schemeClr>
                </a:solidFill>
                <a:latin typeface="Baskerville Old Face" panose="02020602080505020303" pitchFamily="18" charset="0"/>
              </a:rPr>
              <a:t>you</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learn</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English</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vocabulary</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grammar</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spelling</a:t>
            </a:r>
            <a:r>
              <a:rPr lang="pt-BR" altLang="pt-BR" sz="2600" dirty="0">
                <a:solidFill>
                  <a:schemeClr val="tx1">
                    <a:lumMod val="75000"/>
                    <a:lumOff val="25000"/>
                  </a:schemeClr>
                </a:solidFill>
                <a:latin typeface="Baskerville Old Face" panose="02020602080505020303" pitchFamily="18" charset="0"/>
              </a:rPr>
              <a:t> </a:t>
            </a:r>
            <a:r>
              <a:rPr lang="pt-BR" altLang="pt-BR" sz="2600" dirty="0" err="1">
                <a:solidFill>
                  <a:schemeClr val="tx1">
                    <a:lumMod val="75000"/>
                    <a:lumOff val="25000"/>
                  </a:schemeClr>
                </a:solidFill>
                <a:latin typeface="Baskerville Old Face" panose="02020602080505020303" pitchFamily="18" charset="0"/>
              </a:rPr>
              <a:t>and</a:t>
            </a:r>
            <a:r>
              <a:rPr lang="pt-BR" altLang="pt-BR" sz="2600" dirty="0">
                <a:solidFill>
                  <a:schemeClr val="tx1">
                    <a:lumMod val="75000"/>
                    <a:lumOff val="25000"/>
                  </a:schemeClr>
                </a:solidFill>
                <a:latin typeface="Baskerville Old Face" panose="02020602080505020303" pitchFamily="18" charset="0"/>
              </a:rPr>
              <a:t> more</a:t>
            </a:r>
            <a:r>
              <a:rPr lang="pt-BR" altLang="pt-BR" sz="2600" dirty="0" smtClean="0">
                <a:solidFill>
                  <a:schemeClr val="tx1">
                    <a:lumMod val="75000"/>
                    <a:lumOff val="25000"/>
                  </a:schemeClr>
                </a:solidFill>
                <a:latin typeface="Baskerville Old Face" panose="02020602080505020303" pitchFamily="18" charset="0"/>
              </a:rPr>
              <a:t>!</a:t>
            </a:r>
          </a:p>
          <a:p>
            <a:pPr marL="457200" indent="-457200" algn="just" eaLnBrk="0" fontAlgn="base" hangingPunct="0">
              <a:spcBef>
                <a:spcPct val="0"/>
              </a:spcBef>
              <a:spcAft>
                <a:spcPct val="0"/>
              </a:spcAft>
              <a:buFont typeface="Wingdings" panose="05000000000000000000" pitchFamily="2" charset="2"/>
              <a:buChar char="ü"/>
            </a:pPr>
            <a:r>
              <a:rPr lang="en-US" sz="2600" dirty="0">
                <a:solidFill>
                  <a:schemeClr val="tx1">
                    <a:lumMod val="75000"/>
                    <a:lumOff val="25000"/>
                  </a:schemeClr>
                </a:solidFill>
                <a:latin typeface="Baskerville Old Face" panose="02020602080505020303" pitchFamily="18" charset="0"/>
              </a:rPr>
              <a:t>So to get you started writing, here are 12 useful tips for beginners</a:t>
            </a:r>
            <a:r>
              <a:rPr lang="en-US" sz="2600" dirty="0" smtClean="0">
                <a:solidFill>
                  <a:schemeClr val="tx1">
                    <a:lumMod val="75000"/>
                    <a:lumOff val="25000"/>
                  </a:schemeClr>
                </a:solidFill>
                <a:latin typeface="Baskerville Old Face" panose="02020602080505020303" pitchFamily="18" charset="0"/>
              </a:rPr>
              <a:t>. Since</a:t>
            </a:r>
            <a:r>
              <a:rPr lang="en-US" sz="2600" dirty="0">
                <a:solidFill>
                  <a:schemeClr val="tx1">
                    <a:lumMod val="75000"/>
                    <a:lumOff val="25000"/>
                  </a:schemeClr>
                </a:solidFill>
                <a:latin typeface="Baskerville Old Face" panose="02020602080505020303" pitchFamily="18" charset="0"/>
              </a:rPr>
              <a:t> reading and writing are so closely related, some of these tips will also involve reading</a:t>
            </a:r>
            <a:r>
              <a:rPr lang="en-US" sz="2600" dirty="0" smtClean="0">
                <a:solidFill>
                  <a:schemeClr val="tx1">
                    <a:lumMod val="75000"/>
                    <a:lumOff val="25000"/>
                  </a:schemeClr>
                </a:solidFill>
                <a:latin typeface="Baskerville Old Face" panose="02020602080505020303" pitchFamily="18" charset="0"/>
              </a:rPr>
              <a:t>.</a:t>
            </a:r>
            <a:endParaRPr lang="en-US" sz="2600" dirty="0">
              <a:solidFill>
                <a:schemeClr val="tx1">
                  <a:lumMod val="75000"/>
                  <a:lumOff val="25000"/>
                </a:schemeClr>
              </a:solidFill>
              <a:latin typeface="Baskerville Old Face" panose="02020602080505020303" pitchFamily="18" charset="0"/>
            </a:endParaRPr>
          </a:p>
        </p:txBody>
      </p:sp>
    </p:spTree>
    <p:extLst>
      <p:ext uri="{BB962C8B-B14F-4D97-AF65-F5344CB8AC3E}">
        <p14:creationId xmlns:p14="http://schemas.microsoft.com/office/powerpoint/2010/main" val="3028723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lish writing tips">
            <a:hlinkClick r:id="rId2" tooltip="12 Valuable Beginner Tips for Writing in English"/>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610591" y="148906"/>
            <a:ext cx="6935531" cy="1597831"/>
          </a:xfrm>
        </p:spPr>
        <p:txBody>
          <a:bodyPr>
            <a:noAutofit/>
          </a:bodyPr>
          <a:lstStyle/>
          <a:p>
            <a:pPr fontAlgn="base"/>
            <a:r>
              <a:rPr lang="en-US" sz="5000" b="1" i="1" dirty="0">
                <a:effectLst>
                  <a:outerShdw blurRad="38100" dist="38100" dir="2700000" algn="tl">
                    <a:srgbClr val="000000">
                      <a:alpha val="43137"/>
                    </a:srgbClr>
                  </a:outerShdw>
                </a:effectLst>
                <a:latin typeface="Blackadder ITC" panose="04020505051007020D02" pitchFamily="82" charset="0"/>
              </a:rPr>
              <a:t>12 Valuable Beginner Tips for Writing in English</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10591" cy="1835431"/>
          </a:xfrm>
          <a:prstGeom prst="rect">
            <a:avLst/>
          </a:prstGeom>
        </p:spPr>
      </p:pic>
      <p:sp>
        <p:nvSpPr>
          <p:cNvPr id="6" name="Retângulo 5"/>
          <p:cNvSpPr/>
          <p:nvPr/>
        </p:nvSpPr>
        <p:spPr>
          <a:xfrm>
            <a:off x="328246" y="1995792"/>
            <a:ext cx="7167670" cy="3293209"/>
          </a:xfrm>
          <a:prstGeom prst="rect">
            <a:avLst/>
          </a:prstGeom>
        </p:spPr>
        <p:txBody>
          <a:bodyPr wrap="square">
            <a:spAutoFit/>
          </a:bodyPr>
          <a:lstStyle/>
          <a:p>
            <a:pPr lvl="0" algn="r" eaLnBrk="0" fontAlgn="base" hangingPunct="0">
              <a:spcBef>
                <a:spcPct val="0"/>
              </a:spcBef>
              <a:spcAft>
                <a:spcPct val="0"/>
              </a:spcAft>
            </a:pPr>
            <a:r>
              <a:rPr lang="pt-BR" altLang="pt-BR" sz="2600" dirty="0" err="1">
                <a:solidFill>
                  <a:schemeClr val="tx1">
                    <a:lumMod val="75000"/>
                    <a:lumOff val="25000"/>
                  </a:schemeClr>
                </a:solidFill>
                <a:latin typeface="Baskerville Old Face" panose="02020602080505020303" pitchFamily="18" charset="0"/>
              </a:rPr>
              <a:t>by</a:t>
            </a:r>
            <a:r>
              <a:rPr lang="pt-BR" altLang="pt-BR" sz="2600" dirty="0">
                <a:solidFill>
                  <a:schemeClr val="tx1">
                    <a:lumMod val="75000"/>
                    <a:lumOff val="25000"/>
                  </a:schemeClr>
                </a:solidFill>
                <a:latin typeface="Baskerville Old Face" panose="02020602080505020303" pitchFamily="18" charset="0"/>
              </a:rPr>
              <a:t> KENWALDMAN</a:t>
            </a:r>
          </a:p>
          <a:p>
            <a:pPr marL="457200" lvl="0" indent="-457200" eaLnBrk="0" fontAlgn="base" hangingPunct="0">
              <a:spcBef>
                <a:spcPct val="0"/>
              </a:spcBef>
              <a:spcAft>
                <a:spcPct val="0"/>
              </a:spcAft>
              <a:buFont typeface="Wingdings" panose="05000000000000000000" pitchFamily="2" charset="2"/>
              <a:buChar char="ü"/>
            </a:pPr>
            <a:r>
              <a:rPr lang="en-US" sz="2600" b="1" dirty="0" smtClean="0">
                <a:solidFill>
                  <a:schemeClr val="tx1">
                    <a:lumMod val="75000"/>
                    <a:lumOff val="25000"/>
                  </a:schemeClr>
                </a:solidFill>
                <a:latin typeface="Baskerville Old Face" panose="02020602080505020303" pitchFamily="18" charset="0"/>
              </a:rPr>
              <a:t>1</a:t>
            </a:r>
            <a:r>
              <a:rPr lang="en-US" sz="2600" b="1" dirty="0">
                <a:solidFill>
                  <a:schemeClr val="tx1">
                    <a:lumMod val="75000"/>
                    <a:lumOff val="25000"/>
                  </a:schemeClr>
                </a:solidFill>
                <a:latin typeface="Baskerville Old Face" panose="02020602080505020303" pitchFamily="18" charset="0"/>
              </a:rPr>
              <a:t>. Practice Writing in English Every </a:t>
            </a:r>
            <a:r>
              <a:rPr lang="en-US" sz="2600" b="1" dirty="0" smtClean="0">
                <a:solidFill>
                  <a:schemeClr val="tx1">
                    <a:lumMod val="75000"/>
                    <a:lumOff val="25000"/>
                  </a:schemeClr>
                </a:solidFill>
                <a:latin typeface="Baskerville Old Face" panose="02020602080505020303" pitchFamily="18" charset="0"/>
              </a:rPr>
              <a:t>Day</a:t>
            </a:r>
          </a:p>
          <a:p>
            <a:pPr marL="457200" lvl="0" indent="-457200" algn="just" eaLnBrk="0" fontAlgn="base" hangingPunct="0">
              <a:spcBef>
                <a:spcPct val="0"/>
              </a:spcBef>
              <a:spcAft>
                <a:spcPct val="0"/>
              </a:spcAft>
              <a:buFont typeface="Wingdings" panose="05000000000000000000" pitchFamily="2" charset="2"/>
              <a:buChar char="ü"/>
            </a:pPr>
            <a:r>
              <a:rPr lang="en-US" sz="2600" dirty="0" smtClean="0">
                <a:solidFill>
                  <a:schemeClr val="tx1">
                    <a:lumMod val="75000"/>
                    <a:lumOff val="25000"/>
                  </a:schemeClr>
                </a:solidFill>
                <a:latin typeface="Baskerville Old Face" panose="02020602080505020303" pitchFamily="18" charset="0"/>
              </a:rPr>
              <a:t>You </a:t>
            </a:r>
            <a:r>
              <a:rPr lang="en-US" sz="2600" dirty="0">
                <a:solidFill>
                  <a:schemeClr val="tx1">
                    <a:lumMod val="75000"/>
                    <a:lumOff val="25000"/>
                  </a:schemeClr>
                </a:solidFill>
                <a:latin typeface="Baskerville Old Face" panose="02020602080505020303" pitchFamily="18" charset="0"/>
              </a:rPr>
              <a:t>should try to write in English every day. Repetition (doing the same thing over and over again) will really help you learn the skill of writing</a:t>
            </a:r>
            <a:r>
              <a:rPr lang="en-US" sz="2600" dirty="0" smtClean="0">
                <a:solidFill>
                  <a:schemeClr val="tx1">
                    <a:lumMod val="75000"/>
                    <a:lumOff val="25000"/>
                  </a:schemeClr>
                </a:solidFill>
                <a:latin typeface="Baskerville Old Face" panose="02020602080505020303" pitchFamily="18" charset="0"/>
              </a:rPr>
              <a:t>. Writing </a:t>
            </a:r>
            <a:r>
              <a:rPr lang="en-US" sz="2600" dirty="0">
                <a:solidFill>
                  <a:schemeClr val="tx1">
                    <a:lumMod val="75000"/>
                    <a:lumOff val="25000"/>
                  </a:schemeClr>
                </a:solidFill>
                <a:latin typeface="Baskerville Old Face" panose="02020602080505020303" pitchFamily="18" charset="0"/>
              </a:rPr>
              <a:t>in English will be difficult at first, but if you write a little every day, it will start to get </a:t>
            </a:r>
            <a:r>
              <a:rPr lang="en-US" sz="2600" dirty="0" smtClean="0">
                <a:solidFill>
                  <a:schemeClr val="tx1">
                    <a:lumMod val="75000"/>
                    <a:lumOff val="25000"/>
                  </a:schemeClr>
                </a:solidFill>
                <a:latin typeface="Baskerville Old Face" panose="02020602080505020303" pitchFamily="18" charset="0"/>
              </a:rPr>
              <a:t>easier.</a:t>
            </a:r>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1929" y="1895643"/>
            <a:ext cx="4297872" cy="3029648"/>
          </a:xfrm>
          <a:prstGeom prst="rect">
            <a:avLst/>
          </a:prstGeom>
        </p:spPr>
      </p:pic>
    </p:spTree>
    <p:extLst>
      <p:ext uri="{BB962C8B-B14F-4D97-AF65-F5344CB8AC3E}">
        <p14:creationId xmlns:p14="http://schemas.microsoft.com/office/powerpoint/2010/main" val="1394487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lish writing tips">
            <a:hlinkClick r:id="rId2" tooltip="12 Valuable Beginner Tips for Writing in English"/>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610591" y="148906"/>
            <a:ext cx="6935531" cy="1597831"/>
          </a:xfrm>
        </p:spPr>
        <p:txBody>
          <a:bodyPr>
            <a:noAutofit/>
          </a:bodyPr>
          <a:lstStyle/>
          <a:p>
            <a:pPr fontAlgn="base"/>
            <a:r>
              <a:rPr lang="en-US" sz="5000" b="1" i="1" dirty="0">
                <a:effectLst>
                  <a:outerShdw blurRad="38100" dist="38100" dir="2700000" algn="tl">
                    <a:srgbClr val="000000">
                      <a:alpha val="43137"/>
                    </a:srgbClr>
                  </a:outerShdw>
                </a:effectLst>
                <a:latin typeface="Blackadder ITC" panose="04020505051007020D02" pitchFamily="82" charset="0"/>
              </a:rPr>
              <a:t>12 Valuable Beginner Tips for Writing in English</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10591" cy="1835431"/>
          </a:xfrm>
          <a:prstGeom prst="rect">
            <a:avLst/>
          </a:prstGeom>
        </p:spPr>
      </p:pic>
      <p:sp>
        <p:nvSpPr>
          <p:cNvPr id="6" name="Retângulo 5"/>
          <p:cNvSpPr/>
          <p:nvPr/>
        </p:nvSpPr>
        <p:spPr>
          <a:xfrm>
            <a:off x="169052" y="2252551"/>
            <a:ext cx="8278757" cy="2893100"/>
          </a:xfrm>
          <a:prstGeom prst="rect">
            <a:avLst/>
          </a:prstGeom>
        </p:spPr>
        <p:txBody>
          <a:bodyPr wrap="square">
            <a:spAutoFit/>
          </a:bodyPr>
          <a:lstStyle/>
          <a:p>
            <a:pPr lvl="0" algn="r" eaLnBrk="0" fontAlgn="base" hangingPunct="0">
              <a:spcBef>
                <a:spcPct val="0"/>
              </a:spcBef>
              <a:spcAft>
                <a:spcPct val="0"/>
              </a:spcAft>
            </a:pPr>
            <a:r>
              <a:rPr lang="pt-BR" altLang="pt-BR" sz="2600" dirty="0" err="1">
                <a:solidFill>
                  <a:schemeClr val="tx1">
                    <a:lumMod val="75000"/>
                    <a:lumOff val="25000"/>
                  </a:schemeClr>
                </a:solidFill>
                <a:latin typeface="Baskerville Old Face" panose="02020602080505020303" pitchFamily="18" charset="0"/>
              </a:rPr>
              <a:t>by</a:t>
            </a:r>
            <a:r>
              <a:rPr lang="pt-BR" altLang="pt-BR" sz="2600" dirty="0">
                <a:solidFill>
                  <a:schemeClr val="tx1">
                    <a:lumMod val="75000"/>
                    <a:lumOff val="25000"/>
                  </a:schemeClr>
                </a:solidFill>
                <a:latin typeface="Baskerville Old Face" panose="02020602080505020303" pitchFamily="18" charset="0"/>
              </a:rPr>
              <a:t> KENWALDMAN</a:t>
            </a:r>
          </a:p>
          <a:p>
            <a:pPr marL="457200" indent="-457200" fontAlgn="base">
              <a:buFont typeface="Wingdings" panose="05000000000000000000" pitchFamily="2" charset="2"/>
              <a:buChar char="ü"/>
            </a:pPr>
            <a:r>
              <a:rPr lang="en-US" sz="2600" b="1" dirty="0" smtClean="0">
                <a:solidFill>
                  <a:schemeClr val="tx1">
                    <a:lumMod val="75000"/>
                    <a:lumOff val="25000"/>
                  </a:schemeClr>
                </a:solidFill>
                <a:latin typeface="Baskerville Old Face" panose="02020602080505020303" pitchFamily="18" charset="0"/>
              </a:rPr>
              <a:t>2</a:t>
            </a:r>
            <a:r>
              <a:rPr lang="en-US" sz="2600" b="1" dirty="0">
                <a:solidFill>
                  <a:schemeClr val="tx1">
                    <a:lumMod val="75000"/>
                    <a:lumOff val="25000"/>
                  </a:schemeClr>
                </a:solidFill>
                <a:latin typeface="Baskerville Old Face" panose="02020602080505020303" pitchFamily="18" charset="0"/>
              </a:rPr>
              <a:t>. Find the Best Time and Place to Write</a:t>
            </a:r>
          </a:p>
          <a:p>
            <a:pPr marL="457200" indent="-457200" algn="just" fontAlgn="base">
              <a:buFont typeface="Wingdings" panose="05000000000000000000" pitchFamily="2" charset="2"/>
              <a:buChar char="ü"/>
            </a:pPr>
            <a:r>
              <a:rPr lang="en-US" sz="2600" dirty="0">
                <a:solidFill>
                  <a:schemeClr val="tx1">
                    <a:lumMod val="75000"/>
                    <a:lumOff val="25000"/>
                  </a:schemeClr>
                </a:solidFill>
                <a:latin typeface="Baskerville Old Face" panose="02020602080505020303" pitchFamily="18" charset="0"/>
              </a:rPr>
              <a:t>Everyone has a best time of day to write. Maybe your head is the clearest in the morning. Maybe you’re a “night owl,” (someone who likes to stay up late) and you are most creative at midnight. Try writing at different times of the day to find out what time works best for you</a:t>
            </a:r>
            <a:r>
              <a:rPr lang="en-US" sz="2600" dirty="0" smtClean="0">
                <a:solidFill>
                  <a:schemeClr val="tx1">
                    <a:lumMod val="75000"/>
                    <a:lumOff val="25000"/>
                  </a:schemeClr>
                </a:solidFill>
                <a:latin typeface="Baskerville Old Face" panose="02020602080505020303" pitchFamily="18" charset="0"/>
              </a:rPr>
              <a:t>.</a:t>
            </a:r>
            <a:endParaRPr lang="pt-BR" altLang="pt-BR" sz="2600" dirty="0">
              <a:solidFill>
                <a:schemeClr val="tx1">
                  <a:lumMod val="75000"/>
                  <a:lumOff val="25000"/>
                </a:schemeClr>
              </a:solidFill>
              <a:latin typeface="Baskerville Old Face" panose="02020602080505020303" pitchFamily="18"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8279" y="1746737"/>
            <a:ext cx="2901563" cy="3864354"/>
          </a:xfrm>
          <a:prstGeom prst="rect">
            <a:avLst/>
          </a:prstGeom>
        </p:spPr>
      </p:pic>
    </p:spTree>
    <p:extLst>
      <p:ext uri="{BB962C8B-B14F-4D97-AF65-F5344CB8AC3E}">
        <p14:creationId xmlns:p14="http://schemas.microsoft.com/office/powerpoint/2010/main" val="39164596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lish writing tips">
            <a:hlinkClick r:id="rId2" tooltip="12 Valuable Beginner Tips for Writing in English"/>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610591" y="148906"/>
            <a:ext cx="6935531" cy="1597831"/>
          </a:xfrm>
        </p:spPr>
        <p:txBody>
          <a:bodyPr>
            <a:noAutofit/>
          </a:bodyPr>
          <a:lstStyle/>
          <a:p>
            <a:pPr fontAlgn="base"/>
            <a:r>
              <a:rPr lang="en-US" sz="5000" b="1" i="1" dirty="0">
                <a:effectLst>
                  <a:outerShdw blurRad="38100" dist="38100" dir="2700000" algn="tl">
                    <a:srgbClr val="000000">
                      <a:alpha val="43137"/>
                    </a:srgbClr>
                  </a:outerShdw>
                </a:effectLst>
                <a:latin typeface="Blackadder ITC" panose="04020505051007020D02" pitchFamily="82" charset="0"/>
              </a:rPr>
              <a:t>12 Valuable Beginner Tips for Writing in English</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10591" cy="1835431"/>
          </a:xfrm>
          <a:prstGeom prst="rect">
            <a:avLst/>
          </a:prstGeom>
        </p:spPr>
      </p:pic>
      <p:sp>
        <p:nvSpPr>
          <p:cNvPr id="6" name="Retângulo 5"/>
          <p:cNvSpPr/>
          <p:nvPr/>
        </p:nvSpPr>
        <p:spPr>
          <a:xfrm>
            <a:off x="318156" y="1895643"/>
            <a:ext cx="6465008" cy="4093428"/>
          </a:xfrm>
          <a:prstGeom prst="rect">
            <a:avLst/>
          </a:prstGeom>
        </p:spPr>
        <p:txBody>
          <a:bodyPr wrap="square">
            <a:spAutoFit/>
          </a:bodyPr>
          <a:lstStyle/>
          <a:p>
            <a:pPr lvl="0" algn="r" eaLnBrk="0" fontAlgn="base" hangingPunct="0">
              <a:spcBef>
                <a:spcPct val="0"/>
              </a:spcBef>
              <a:spcAft>
                <a:spcPct val="0"/>
              </a:spcAft>
            </a:pPr>
            <a:r>
              <a:rPr lang="pt-BR" altLang="pt-BR" sz="2600" dirty="0" err="1">
                <a:solidFill>
                  <a:schemeClr val="tx1">
                    <a:lumMod val="75000"/>
                    <a:lumOff val="25000"/>
                  </a:schemeClr>
                </a:solidFill>
                <a:latin typeface="Baskerville Old Face" panose="02020602080505020303" pitchFamily="18" charset="0"/>
              </a:rPr>
              <a:t>by</a:t>
            </a:r>
            <a:r>
              <a:rPr lang="pt-BR" altLang="pt-BR" sz="2600" dirty="0">
                <a:solidFill>
                  <a:schemeClr val="tx1">
                    <a:lumMod val="75000"/>
                    <a:lumOff val="25000"/>
                  </a:schemeClr>
                </a:solidFill>
                <a:latin typeface="Baskerville Old Face" panose="02020602080505020303" pitchFamily="18" charset="0"/>
              </a:rPr>
              <a:t> KENWALDMAN</a:t>
            </a:r>
          </a:p>
          <a:p>
            <a:pPr marL="457200" indent="-457200" fontAlgn="base">
              <a:buFont typeface="Wingdings" panose="05000000000000000000" pitchFamily="2" charset="2"/>
              <a:buChar char="ü"/>
            </a:pPr>
            <a:r>
              <a:rPr lang="en-US" sz="2600" b="1" dirty="0">
                <a:solidFill>
                  <a:schemeClr val="tx1">
                    <a:lumMod val="75000"/>
                    <a:lumOff val="25000"/>
                  </a:schemeClr>
                </a:solidFill>
                <a:latin typeface="Baskerville Old Face" panose="02020602080505020303" pitchFamily="18" charset="0"/>
              </a:rPr>
              <a:t>3. Have a Specific Place You Keep Your Writing</a:t>
            </a:r>
          </a:p>
          <a:p>
            <a:pPr marL="457200" indent="-457200" algn="just" fontAlgn="base">
              <a:buFont typeface="Wingdings" panose="05000000000000000000" pitchFamily="2" charset="2"/>
              <a:buChar char="ü"/>
            </a:pPr>
            <a:r>
              <a:rPr lang="en-US" sz="2600" dirty="0">
                <a:solidFill>
                  <a:schemeClr val="tx1">
                    <a:lumMod val="75000"/>
                    <a:lumOff val="25000"/>
                  </a:schemeClr>
                </a:solidFill>
                <a:latin typeface="Baskerville Old Face" panose="02020602080505020303" pitchFamily="18" charset="0"/>
              </a:rPr>
              <a:t>Find a notebook to keep all of your writing in. By keeping it all in one place, you will be able to look back on your writing and see how much progress you’ve made. You will also be able to go through all of your writing at once to see if you keep making the same mistakes</a:t>
            </a:r>
            <a:r>
              <a:rPr lang="en-US" sz="2600" dirty="0" smtClean="0">
                <a:solidFill>
                  <a:schemeClr val="tx1">
                    <a:lumMod val="75000"/>
                    <a:lumOff val="25000"/>
                  </a:schemeClr>
                </a:solidFill>
                <a:latin typeface="Baskerville Old Face" panose="02020602080505020303" pitchFamily="18" charset="0"/>
              </a:rPr>
              <a:t>.</a:t>
            </a: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320" y="2043787"/>
            <a:ext cx="4743450" cy="3543300"/>
          </a:xfrm>
          <a:prstGeom prst="rect">
            <a:avLst/>
          </a:prstGeom>
        </p:spPr>
      </p:pic>
    </p:spTree>
    <p:extLst>
      <p:ext uri="{BB962C8B-B14F-4D97-AF65-F5344CB8AC3E}">
        <p14:creationId xmlns:p14="http://schemas.microsoft.com/office/powerpoint/2010/main" val="1632208516"/>
      </p:ext>
    </p:extLst>
  </p:cSld>
  <p:clrMapOvr>
    <a:masterClrMapping/>
  </p:clrMapOvr>
  <p:timing>
    <p:tnLst>
      <p:par>
        <p:cTn id="1" dur="indefinite" restart="never" nodeType="tmRoot"/>
      </p:par>
    </p:tnLst>
  </p:timing>
</p:sld>
</file>

<file path=ppt/theme/theme1.xml><?xml version="1.0" encoding="utf-8"?>
<a:theme xmlns:a="http://schemas.openxmlformats.org/drawingml/2006/main" name="Cacho">
  <a:themeElements>
    <a:clrScheme name="Cach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Cacho">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ch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1427</TotalTime>
  <Words>211</Words>
  <Application>Microsoft Office PowerPoint</Application>
  <PresentationFormat>Widescreen</PresentationFormat>
  <Paragraphs>110</Paragraphs>
  <Slides>22</Slides>
  <Notes>0</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22</vt:i4>
      </vt:variant>
    </vt:vector>
  </HeadingPairs>
  <TitlesOfParts>
    <vt:vector size="32" baseType="lpstr">
      <vt:lpstr>Andalus</vt:lpstr>
      <vt:lpstr>arial</vt:lpstr>
      <vt:lpstr>arial</vt:lpstr>
      <vt:lpstr>Baskerville Old Face</vt:lpstr>
      <vt:lpstr>Berlin Sans FB Demi</vt:lpstr>
      <vt:lpstr>Blackadder ITC</vt:lpstr>
      <vt:lpstr>Century Gothic</vt:lpstr>
      <vt:lpstr>Wingdings</vt:lpstr>
      <vt:lpstr>Wingdings 3</vt:lpstr>
      <vt:lpstr>Cacho</vt:lpstr>
      <vt:lpstr>Apresentação do PowerPoint</vt:lpstr>
      <vt:lpstr>Apresentação do PowerPoint</vt:lpstr>
      <vt:lpstr>Apresentação do PowerPoint</vt:lpstr>
      <vt:lpstr>Apresentação do PowerPoint</vt:lpstr>
      <vt:lpstr>12 Valuable Beginner Tips for Writing  in English</vt:lpstr>
      <vt:lpstr>12 Valuable Beginner Tips for Writing in English</vt:lpstr>
      <vt:lpstr>12 Valuable Beginner Tips for Writing in English</vt:lpstr>
      <vt:lpstr>12 Valuable Beginner Tips for Writing in English</vt:lpstr>
      <vt:lpstr>12 Valuable Beginner Tips for Writing in English</vt:lpstr>
      <vt:lpstr>12 Valuable Beginner Tips for Writing in English</vt:lpstr>
      <vt:lpstr>12 Valuable Beginner Tips for Writing in English</vt:lpstr>
      <vt:lpstr>12 Valuable Beginner Tips for Writing in English</vt:lpstr>
      <vt:lpstr>12 Valuable Beginner Tips for Writing in English</vt:lpstr>
      <vt:lpstr>12 Valuable Beginner Tips for Writing in English</vt:lpstr>
      <vt:lpstr>12 Valuable Beginner Tips for Writing in English</vt:lpstr>
      <vt:lpstr>12 Valuable Beginner Tips for Writing in English</vt:lpstr>
      <vt:lpstr>12 Valuable Beginner Tips for Writing in English</vt:lpstr>
      <vt:lpstr>12 Valuable Beginner Tips for Writing in English</vt:lpstr>
      <vt:lpstr>12 Valuable Beginner Tips for Writing in English</vt:lpstr>
      <vt:lpstr>12 Valuable Beginner Tips for Writing in English - Review</vt:lpstr>
      <vt:lpstr>12 Valuable Beginner Tips for Writing in English</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you are living in a country where English isn’t used as the first language it can sometimes be difficult to find interesting English texts. But in many places, local English-language newspapers are just as good – and possibly even more resourceful than ‘authentic’ British newspapers. Obviously, they are much cheaper because they are locally produced, but they are also more relevant to the learners because they understand the contexts of the stories and articles. Much of what we read in British newspapers is difficult for learners to understand, not because the vocabulary is difficult but because they don’t have all the background information which they need to understand it fully.  Philip Ryle, a teacher at King’s College at the University of London</dc:title>
  <dc:creator>Cristiane de Brito Cruz</dc:creator>
  <cp:lastModifiedBy>Cristiane de Brito Cruz</cp:lastModifiedBy>
  <cp:revision>161</cp:revision>
  <dcterms:created xsi:type="dcterms:W3CDTF">2018-02-19T20:21:39Z</dcterms:created>
  <dcterms:modified xsi:type="dcterms:W3CDTF">2019-04-08T17:31:28Z</dcterms:modified>
</cp:coreProperties>
</file>