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5143500" type="screen16x9"/>
  <p:notesSz cx="6858000" cy="9144000"/>
  <p:embeddedFontLst>
    <p:embeddedFont>
      <p:font typeface="Raleway" panose="020B0604020202020204" charset="0"/>
      <p:regular r:id="rId18"/>
      <p:bold r:id="rId19"/>
      <p:italic r:id="rId20"/>
      <p:boldItalic r:id="rId21"/>
    </p:embeddedFont>
    <p:embeddedFont>
      <p:font typeface="Lato" panose="020B0604020202020204" charset="0"/>
      <p:regular r:id="rId22"/>
      <p:bold r:id="rId23"/>
      <p:italic r:id="rId24"/>
      <p:boldItalic r:id="rId2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5" d="100"/>
          <a:sy n="85" d="100"/>
        </p:scale>
        <p:origin x="66" y="19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1.fntdata"/><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font" Target="fonts/font4.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5" Type="http://schemas.openxmlformats.org/officeDocument/2006/relationships/font" Target="fonts/font8.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3.fntdata"/><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7.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6.fntdata"/><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2.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5.fntdata"/><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1417380789"/>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g5563206fd0_2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 name="Google Shape;84;g5563206fd0_2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4216331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55ca60f7f5_2_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 name="Google Shape;136;g55ca60f7f5_2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477688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55ca60f7f5_2_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2" name="Google Shape;142;g55ca60f7f5_2_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938540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g55ca60f7f5_2_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8" name="Google Shape;148;g55ca60f7f5_2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0202014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g55ca60f7f5_2_3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4" name="Google Shape;154;g55ca60f7f5_2_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7546602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g55ca60f7f5_2_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0" name="Google Shape;160;g55ca60f7f5_2_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829112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g5565064a5f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6" name="Google Shape;166;g5565064a5f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765295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686650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5552e7b557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 name="Google Shape;96;g5552e7b557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882804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g55ca60f7f5_1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 name="Google Shape;102;g55ca60f7f5_1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0935942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55ca60f7f5_2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55ca60f7f5_2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363287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g55ca60f7f5_2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3" name="Google Shape;113;g55ca60f7f5_2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0908297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55ca60f7f5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55ca60f7f5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66847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55ca60f7f5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55ca60f7f5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2140543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g55ca60f7f5_2_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9" name="Google Shape;129;g55ca60f7f5_2_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3714322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lt2"/>
        </a:solidFill>
        <a:effectLst/>
      </p:bgPr>
    </p:bg>
    <p:spTree>
      <p:nvGrpSpPr>
        <p:cNvPr id="1" name="Shape 9"/>
        <p:cNvGrpSpPr/>
        <p:nvPr/>
      </p:nvGrpSpPr>
      <p:grpSpPr>
        <a:xfrm>
          <a:off x="0" y="0"/>
          <a:ext cx="0" cy="0"/>
          <a:chOff x="0" y="0"/>
          <a:chExt cx="0" cy="0"/>
        </a:xfrm>
      </p:grpSpPr>
      <p:sp>
        <p:nvSpPr>
          <p:cNvPr id="10" name="Google Shape;10;p2"/>
          <p:cNvSpPr/>
          <p:nvPr/>
        </p:nvSpPr>
        <p:spPr>
          <a:xfrm>
            <a:off x="0" y="0"/>
            <a:ext cx="9144000" cy="4878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 name="Google Shape;11;p2"/>
          <p:cNvGrpSpPr/>
          <p:nvPr/>
        </p:nvGrpSpPr>
        <p:grpSpPr>
          <a:xfrm>
            <a:off x="830392" y="1191256"/>
            <a:ext cx="745763" cy="45826"/>
            <a:chOff x="4580561" y="2589004"/>
            <a:chExt cx="1064464" cy="25200"/>
          </a:xfrm>
        </p:grpSpPr>
        <p:sp>
          <p:nvSpPr>
            <p:cNvPr id="12" name="Google Shape;12;p2"/>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 name="Google Shape;14;p2"/>
          <p:cNvSpPr txBox="1">
            <a:spLocks noGrp="1"/>
          </p:cNvSpPr>
          <p:nvPr>
            <p:ph type="ctrTitle"/>
          </p:nvPr>
        </p:nvSpPr>
        <p:spPr>
          <a:xfrm>
            <a:off x="729450" y="1322450"/>
            <a:ext cx="7688100" cy="1664700"/>
          </a:xfrm>
          <a:prstGeom prst="rect">
            <a:avLst/>
          </a:prstGeom>
        </p:spPr>
        <p:txBody>
          <a:bodyPr spcFirstLastPara="1" wrap="square" lIns="91425" tIns="91425" rIns="91425" bIns="91425" anchor="t" anchorCtr="0"/>
          <a:lstStyle>
            <a:lvl1pPr lvl="0">
              <a:spcBef>
                <a:spcPts val="0"/>
              </a:spcBef>
              <a:spcAft>
                <a:spcPts val="0"/>
              </a:spcAft>
              <a:buClr>
                <a:schemeClr val="dk2"/>
              </a:buClr>
              <a:buSzPts val="4200"/>
              <a:buNone/>
              <a:defRPr sz="4200">
                <a:solidFill>
                  <a:schemeClr val="dk2"/>
                </a:solidFill>
              </a:defRPr>
            </a:lvl1pPr>
            <a:lvl2pPr lvl="1">
              <a:spcBef>
                <a:spcPts val="0"/>
              </a:spcBef>
              <a:spcAft>
                <a:spcPts val="0"/>
              </a:spcAft>
              <a:buClr>
                <a:schemeClr val="dk2"/>
              </a:buClr>
              <a:buSzPts val="4200"/>
              <a:buNone/>
              <a:defRPr sz="4200">
                <a:solidFill>
                  <a:schemeClr val="dk2"/>
                </a:solidFill>
              </a:defRPr>
            </a:lvl2pPr>
            <a:lvl3pPr lvl="2">
              <a:spcBef>
                <a:spcPts val="0"/>
              </a:spcBef>
              <a:spcAft>
                <a:spcPts val="0"/>
              </a:spcAft>
              <a:buClr>
                <a:schemeClr val="dk2"/>
              </a:buClr>
              <a:buSzPts val="4200"/>
              <a:buNone/>
              <a:defRPr sz="4200">
                <a:solidFill>
                  <a:schemeClr val="dk2"/>
                </a:solidFill>
              </a:defRPr>
            </a:lvl3pPr>
            <a:lvl4pPr lvl="3">
              <a:spcBef>
                <a:spcPts val="0"/>
              </a:spcBef>
              <a:spcAft>
                <a:spcPts val="0"/>
              </a:spcAft>
              <a:buClr>
                <a:schemeClr val="dk2"/>
              </a:buClr>
              <a:buSzPts val="4200"/>
              <a:buNone/>
              <a:defRPr sz="4200">
                <a:solidFill>
                  <a:schemeClr val="dk2"/>
                </a:solidFill>
              </a:defRPr>
            </a:lvl4pPr>
            <a:lvl5pPr lvl="4">
              <a:spcBef>
                <a:spcPts val="0"/>
              </a:spcBef>
              <a:spcAft>
                <a:spcPts val="0"/>
              </a:spcAft>
              <a:buClr>
                <a:schemeClr val="dk2"/>
              </a:buClr>
              <a:buSzPts val="4200"/>
              <a:buNone/>
              <a:defRPr sz="4200">
                <a:solidFill>
                  <a:schemeClr val="dk2"/>
                </a:solidFill>
              </a:defRPr>
            </a:lvl5pPr>
            <a:lvl6pPr lvl="5">
              <a:spcBef>
                <a:spcPts val="0"/>
              </a:spcBef>
              <a:spcAft>
                <a:spcPts val="0"/>
              </a:spcAft>
              <a:buClr>
                <a:schemeClr val="dk2"/>
              </a:buClr>
              <a:buSzPts val="4200"/>
              <a:buNone/>
              <a:defRPr sz="4200">
                <a:solidFill>
                  <a:schemeClr val="dk2"/>
                </a:solidFill>
              </a:defRPr>
            </a:lvl6pPr>
            <a:lvl7pPr lvl="6">
              <a:spcBef>
                <a:spcPts val="0"/>
              </a:spcBef>
              <a:spcAft>
                <a:spcPts val="0"/>
              </a:spcAft>
              <a:buClr>
                <a:schemeClr val="dk2"/>
              </a:buClr>
              <a:buSzPts val="4200"/>
              <a:buNone/>
              <a:defRPr sz="4200">
                <a:solidFill>
                  <a:schemeClr val="dk2"/>
                </a:solidFill>
              </a:defRPr>
            </a:lvl7pPr>
            <a:lvl8pPr lvl="7">
              <a:spcBef>
                <a:spcPts val="0"/>
              </a:spcBef>
              <a:spcAft>
                <a:spcPts val="0"/>
              </a:spcAft>
              <a:buClr>
                <a:schemeClr val="dk2"/>
              </a:buClr>
              <a:buSzPts val="4200"/>
              <a:buNone/>
              <a:defRPr sz="4200">
                <a:solidFill>
                  <a:schemeClr val="dk2"/>
                </a:solidFill>
              </a:defRPr>
            </a:lvl8pPr>
            <a:lvl9pPr lvl="8">
              <a:spcBef>
                <a:spcPts val="0"/>
              </a:spcBef>
              <a:spcAft>
                <a:spcPts val="0"/>
              </a:spcAft>
              <a:buClr>
                <a:schemeClr val="dk2"/>
              </a:buClr>
              <a:buSzPts val="4200"/>
              <a:buNone/>
              <a:defRPr sz="4200">
                <a:solidFill>
                  <a:schemeClr val="dk2"/>
                </a:solidFill>
              </a:defRPr>
            </a:lvl9pPr>
          </a:lstStyle>
          <a:p>
            <a:endParaRPr/>
          </a:p>
        </p:txBody>
      </p:sp>
      <p:sp>
        <p:nvSpPr>
          <p:cNvPr id="15" name="Google Shape;15;p2"/>
          <p:cNvSpPr txBox="1">
            <a:spLocks noGrp="1"/>
          </p:cNvSpPr>
          <p:nvPr>
            <p:ph type="subTitle" idx="1"/>
          </p:nvPr>
        </p:nvSpPr>
        <p:spPr>
          <a:xfrm>
            <a:off x="729627" y="3172900"/>
            <a:ext cx="7688100" cy="541200"/>
          </a:xfrm>
          <a:prstGeom prst="rect">
            <a:avLst/>
          </a:prstGeom>
        </p:spPr>
        <p:txBody>
          <a:bodyPr spcFirstLastPara="1" wrap="square" lIns="91425" tIns="91425" rIns="91425" bIns="91425" anchor="t" anchorCtr="0"/>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a:endParaRPr/>
          </a:p>
        </p:txBody>
      </p:sp>
      <p:sp>
        <p:nvSpPr>
          <p:cNvPr id="16" name="Google Shape;16;p2"/>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dk1"/>
        </a:solidFill>
        <a:effectLst/>
      </p:bgPr>
    </p:bg>
    <p:spTree>
      <p:nvGrpSpPr>
        <p:cNvPr id="1" name="Shape 73"/>
        <p:cNvGrpSpPr/>
        <p:nvPr/>
      </p:nvGrpSpPr>
      <p:grpSpPr>
        <a:xfrm>
          <a:off x="0" y="0"/>
          <a:ext cx="0" cy="0"/>
          <a:chOff x="0" y="0"/>
          <a:chExt cx="0" cy="0"/>
        </a:xfrm>
      </p:grpSpPr>
      <p:grpSp>
        <p:nvGrpSpPr>
          <p:cNvPr id="74" name="Google Shape;74;p11"/>
          <p:cNvGrpSpPr/>
          <p:nvPr/>
        </p:nvGrpSpPr>
        <p:grpSpPr>
          <a:xfrm>
            <a:off x="830392" y="4169130"/>
            <a:ext cx="745763" cy="45826"/>
            <a:chOff x="4580561" y="2589004"/>
            <a:chExt cx="1064464" cy="25200"/>
          </a:xfrm>
        </p:grpSpPr>
        <p:sp>
          <p:nvSpPr>
            <p:cNvPr id="75" name="Google Shape;75;p11"/>
            <p:cNvSpPr/>
            <p:nvPr/>
          </p:nvSpPr>
          <p:spPr>
            <a:xfrm rot="-5400000">
              <a:off x="5366325" y="2335504"/>
              <a:ext cx="25200" cy="5322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11"/>
            <p:cNvSpPr/>
            <p:nvPr/>
          </p:nvSpPr>
          <p:spPr>
            <a:xfrm rot="-5400000">
              <a:off x="4836311" y="2333254"/>
              <a:ext cx="25200" cy="5367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7" name="Google Shape;77;p11"/>
          <p:cNvSpPr txBox="1">
            <a:spLocks noGrp="1"/>
          </p:cNvSpPr>
          <p:nvPr>
            <p:ph type="title" hasCustomPrompt="1"/>
          </p:nvPr>
        </p:nvSpPr>
        <p:spPr>
          <a:xfrm>
            <a:off x="729450" y="733950"/>
            <a:ext cx="7688400" cy="1244700"/>
          </a:xfrm>
          <a:prstGeom prst="rect">
            <a:avLst/>
          </a:prstGeom>
        </p:spPr>
        <p:txBody>
          <a:bodyPr spcFirstLastPara="1" wrap="square" lIns="91425" tIns="91425" rIns="91425" bIns="91425" anchor="t" anchorCtr="0"/>
          <a:lstStyle>
            <a:lvl1pPr lvl="0">
              <a:spcBef>
                <a:spcPts val="0"/>
              </a:spcBef>
              <a:spcAft>
                <a:spcPts val="0"/>
              </a:spcAft>
              <a:buClr>
                <a:schemeClr val="lt1"/>
              </a:buClr>
              <a:buSzPts val="8000"/>
              <a:buNone/>
              <a:defRPr sz="8000">
                <a:solidFill>
                  <a:schemeClr val="lt1"/>
                </a:solidFill>
              </a:defRPr>
            </a:lvl1pPr>
            <a:lvl2pPr lvl="1">
              <a:spcBef>
                <a:spcPts val="0"/>
              </a:spcBef>
              <a:spcAft>
                <a:spcPts val="0"/>
              </a:spcAft>
              <a:buClr>
                <a:schemeClr val="lt1"/>
              </a:buClr>
              <a:buSzPts val="8000"/>
              <a:buNone/>
              <a:defRPr sz="8000">
                <a:solidFill>
                  <a:schemeClr val="lt1"/>
                </a:solidFill>
              </a:defRPr>
            </a:lvl2pPr>
            <a:lvl3pPr lvl="2">
              <a:spcBef>
                <a:spcPts val="0"/>
              </a:spcBef>
              <a:spcAft>
                <a:spcPts val="0"/>
              </a:spcAft>
              <a:buClr>
                <a:schemeClr val="lt1"/>
              </a:buClr>
              <a:buSzPts val="8000"/>
              <a:buNone/>
              <a:defRPr sz="8000">
                <a:solidFill>
                  <a:schemeClr val="lt1"/>
                </a:solidFill>
              </a:defRPr>
            </a:lvl3pPr>
            <a:lvl4pPr lvl="3">
              <a:spcBef>
                <a:spcPts val="0"/>
              </a:spcBef>
              <a:spcAft>
                <a:spcPts val="0"/>
              </a:spcAft>
              <a:buClr>
                <a:schemeClr val="lt1"/>
              </a:buClr>
              <a:buSzPts val="8000"/>
              <a:buNone/>
              <a:defRPr sz="8000">
                <a:solidFill>
                  <a:schemeClr val="lt1"/>
                </a:solidFill>
              </a:defRPr>
            </a:lvl4pPr>
            <a:lvl5pPr lvl="4">
              <a:spcBef>
                <a:spcPts val="0"/>
              </a:spcBef>
              <a:spcAft>
                <a:spcPts val="0"/>
              </a:spcAft>
              <a:buClr>
                <a:schemeClr val="lt1"/>
              </a:buClr>
              <a:buSzPts val="8000"/>
              <a:buNone/>
              <a:defRPr sz="8000">
                <a:solidFill>
                  <a:schemeClr val="lt1"/>
                </a:solidFill>
              </a:defRPr>
            </a:lvl5pPr>
            <a:lvl6pPr lvl="5">
              <a:spcBef>
                <a:spcPts val="0"/>
              </a:spcBef>
              <a:spcAft>
                <a:spcPts val="0"/>
              </a:spcAft>
              <a:buClr>
                <a:schemeClr val="lt1"/>
              </a:buClr>
              <a:buSzPts val="8000"/>
              <a:buNone/>
              <a:defRPr sz="8000">
                <a:solidFill>
                  <a:schemeClr val="lt1"/>
                </a:solidFill>
              </a:defRPr>
            </a:lvl6pPr>
            <a:lvl7pPr lvl="6">
              <a:spcBef>
                <a:spcPts val="0"/>
              </a:spcBef>
              <a:spcAft>
                <a:spcPts val="0"/>
              </a:spcAft>
              <a:buClr>
                <a:schemeClr val="lt1"/>
              </a:buClr>
              <a:buSzPts val="8000"/>
              <a:buNone/>
              <a:defRPr sz="8000">
                <a:solidFill>
                  <a:schemeClr val="lt1"/>
                </a:solidFill>
              </a:defRPr>
            </a:lvl7pPr>
            <a:lvl8pPr lvl="7">
              <a:spcBef>
                <a:spcPts val="0"/>
              </a:spcBef>
              <a:spcAft>
                <a:spcPts val="0"/>
              </a:spcAft>
              <a:buClr>
                <a:schemeClr val="lt1"/>
              </a:buClr>
              <a:buSzPts val="8000"/>
              <a:buNone/>
              <a:defRPr sz="8000">
                <a:solidFill>
                  <a:schemeClr val="lt1"/>
                </a:solidFill>
              </a:defRPr>
            </a:lvl8pPr>
            <a:lvl9pPr lvl="8">
              <a:spcBef>
                <a:spcPts val="0"/>
              </a:spcBef>
              <a:spcAft>
                <a:spcPts val="0"/>
              </a:spcAft>
              <a:buClr>
                <a:schemeClr val="lt1"/>
              </a:buClr>
              <a:buSzPts val="8000"/>
              <a:buNone/>
              <a:defRPr sz="8000">
                <a:solidFill>
                  <a:schemeClr val="lt1"/>
                </a:solidFill>
              </a:defRPr>
            </a:lvl9pPr>
          </a:lstStyle>
          <a:p>
            <a:r>
              <a:t>xx%</a:t>
            </a:r>
          </a:p>
        </p:txBody>
      </p:sp>
      <p:sp>
        <p:nvSpPr>
          <p:cNvPr id="78" name="Google Shape;78;p11"/>
          <p:cNvSpPr txBox="1">
            <a:spLocks noGrp="1"/>
          </p:cNvSpPr>
          <p:nvPr>
            <p:ph type="body" idx="1"/>
          </p:nvPr>
        </p:nvSpPr>
        <p:spPr>
          <a:xfrm>
            <a:off x="729450" y="2272888"/>
            <a:ext cx="7688400" cy="1580400"/>
          </a:xfrm>
          <a:prstGeom prst="rect">
            <a:avLst/>
          </a:prstGeom>
        </p:spPr>
        <p:txBody>
          <a:bodyPr spcFirstLastPara="1" wrap="square" lIns="91425" tIns="91425" rIns="91425" bIns="91425" anchor="t" anchorCtr="0"/>
          <a:lstStyle>
            <a:lvl1pPr marL="457200" lvl="0" indent="-311150">
              <a:spcBef>
                <a:spcPts val="0"/>
              </a:spcBef>
              <a:spcAft>
                <a:spcPts val="0"/>
              </a:spcAft>
              <a:buClr>
                <a:schemeClr val="lt1"/>
              </a:buClr>
              <a:buSzPts val="1300"/>
              <a:buChar char="●"/>
              <a:defRPr>
                <a:solidFill>
                  <a:schemeClr val="lt1"/>
                </a:solidFill>
              </a:defRPr>
            </a:lvl1pPr>
            <a:lvl2pPr marL="914400" lvl="1" indent="-298450">
              <a:spcBef>
                <a:spcPts val="1600"/>
              </a:spcBef>
              <a:spcAft>
                <a:spcPts val="0"/>
              </a:spcAft>
              <a:buClr>
                <a:schemeClr val="lt1"/>
              </a:buClr>
              <a:buSzPts val="1100"/>
              <a:buChar char="○"/>
              <a:defRPr>
                <a:solidFill>
                  <a:schemeClr val="lt1"/>
                </a:solidFill>
              </a:defRPr>
            </a:lvl2pPr>
            <a:lvl3pPr marL="1371600" lvl="2" indent="-298450">
              <a:spcBef>
                <a:spcPts val="1600"/>
              </a:spcBef>
              <a:spcAft>
                <a:spcPts val="0"/>
              </a:spcAft>
              <a:buClr>
                <a:schemeClr val="lt1"/>
              </a:buClr>
              <a:buSzPts val="1100"/>
              <a:buChar char="■"/>
              <a:defRPr>
                <a:solidFill>
                  <a:schemeClr val="lt1"/>
                </a:solidFill>
              </a:defRPr>
            </a:lvl3pPr>
            <a:lvl4pPr marL="1828800" lvl="3" indent="-298450">
              <a:spcBef>
                <a:spcPts val="1600"/>
              </a:spcBef>
              <a:spcAft>
                <a:spcPts val="0"/>
              </a:spcAft>
              <a:buClr>
                <a:schemeClr val="lt1"/>
              </a:buClr>
              <a:buSzPts val="1100"/>
              <a:buChar char="●"/>
              <a:defRPr>
                <a:solidFill>
                  <a:schemeClr val="lt1"/>
                </a:solidFill>
              </a:defRPr>
            </a:lvl4pPr>
            <a:lvl5pPr marL="2286000" lvl="4" indent="-298450">
              <a:spcBef>
                <a:spcPts val="1600"/>
              </a:spcBef>
              <a:spcAft>
                <a:spcPts val="0"/>
              </a:spcAft>
              <a:buClr>
                <a:schemeClr val="lt1"/>
              </a:buClr>
              <a:buSzPts val="1100"/>
              <a:buChar char="○"/>
              <a:defRPr>
                <a:solidFill>
                  <a:schemeClr val="lt1"/>
                </a:solidFill>
              </a:defRPr>
            </a:lvl5pPr>
            <a:lvl6pPr marL="2743200" lvl="5" indent="-298450">
              <a:spcBef>
                <a:spcPts val="1600"/>
              </a:spcBef>
              <a:spcAft>
                <a:spcPts val="0"/>
              </a:spcAft>
              <a:buClr>
                <a:schemeClr val="lt1"/>
              </a:buClr>
              <a:buSzPts val="1100"/>
              <a:buChar char="■"/>
              <a:defRPr>
                <a:solidFill>
                  <a:schemeClr val="lt1"/>
                </a:solidFill>
              </a:defRPr>
            </a:lvl6pPr>
            <a:lvl7pPr marL="3200400" lvl="6" indent="-298450">
              <a:spcBef>
                <a:spcPts val="1600"/>
              </a:spcBef>
              <a:spcAft>
                <a:spcPts val="0"/>
              </a:spcAft>
              <a:buClr>
                <a:schemeClr val="lt1"/>
              </a:buClr>
              <a:buSzPts val="1100"/>
              <a:buChar char="●"/>
              <a:defRPr>
                <a:solidFill>
                  <a:schemeClr val="lt1"/>
                </a:solidFill>
              </a:defRPr>
            </a:lvl7pPr>
            <a:lvl8pPr marL="3657600" lvl="7" indent="-298450">
              <a:spcBef>
                <a:spcPts val="1600"/>
              </a:spcBef>
              <a:spcAft>
                <a:spcPts val="0"/>
              </a:spcAft>
              <a:buClr>
                <a:schemeClr val="lt1"/>
              </a:buClr>
              <a:buSzPts val="1100"/>
              <a:buChar char="○"/>
              <a:defRPr>
                <a:solidFill>
                  <a:schemeClr val="lt1"/>
                </a:solidFill>
              </a:defRPr>
            </a:lvl8pPr>
            <a:lvl9pPr marL="4114800" lvl="8" indent="-298450">
              <a:spcBef>
                <a:spcPts val="1600"/>
              </a:spcBef>
              <a:spcAft>
                <a:spcPts val="1600"/>
              </a:spcAft>
              <a:buClr>
                <a:schemeClr val="lt1"/>
              </a:buClr>
              <a:buSzPts val="1100"/>
              <a:buChar char="■"/>
              <a:defRPr>
                <a:solidFill>
                  <a:schemeClr val="lt1"/>
                </a:solidFill>
              </a:defRPr>
            </a:lvl9pPr>
          </a:lstStyle>
          <a:p>
            <a:endParaRPr/>
          </a:p>
        </p:txBody>
      </p:sp>
      <p:sp>
        <p:nvSpPr>
          <p:cNvPr id="79" name="Google Shape;79;p11"/>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80"/>
        <p:cNvGrpSpPr/>
        <p:nvPr/>
      </p:nvGrpSpPr>
      <p:grpSpPr>
        <a:xfrm>
          <a:off x="0" y="0"/>
          <a:ext cx="0" cy="0"/>
          <a:chOff x="0" y="0"/>
          <a:chExt cx="0" cy="0"/>
        </a:xfrm>
      </p:grpSpPr>
      <p:sp>
        <p:nvSpPr>
          <p:cNvPr id="81" name="Google Shape;81;p12"/>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17"/>
        <p:cNvGrpSpPr/>
        <p:nvPr/>
      </p:nvGrpSpPr>
      <p:grpSpPr>
        <a:xfrm>
          <a:off x="0" y="0"/>
          <a:ext cx="0" cy="0"/>
          <a:chOff x="0" y="0"/>
          <a:chExt cx="0" cy="0"/>
        </a:xfrm>
      </p:grpSpPr>
      <p:grpSp>
        <p:nvGrpSpPr>
          <p:cNvPr id="18" name="Google Shape;18;p3"/>
          <p:cNvGrpSpPr/>
          <p:nvPr/>
        </p:nvGrpSpPr>
        <p:grpSpPr>
          <a:xfrm>
            <a:off x="830392" y="1191256"/>
            <a:ext cx="745763" cy="45826"/>
            <a:chOff x="4580561" y="2589004"/>
            <a:chExt cx="1064464" cy="25200"/>
          </a:xfrm>
        </p:grpSpPr>
        <p:sp>
          <p:nvSpPr>
            <p:cNvPr id="19" name="Google Shape;19;p3"/>
            <p:cNvSpPr/>
            <p:nvPr/>
          </p:nvSpPr>
          <p:spPr>
            <a:xfrm rot="-5400000">
              <a:off x="5366325" y="2335504"/>
              <a:ext cx="25200" cy="5322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3"/>
            <p:cNvSpPr/>
            <p:nvPr/>
          </p:nvSpPr>
          <p:spPr>
            <a:xfrm rot="-5400000">
              <a:off x="4836311" y="2333254"/>
              <a:ext cx="25200" cy="5367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1" name="Google Shape;21;p3"/>
          <p:cNvSpPr txBox="1">
            <a:spLocks noGrp="1"/>
          </p:cNvSpPr>
          <p:nvPr>
            <p:ph type="title"/>
          </p:nvPr>
        </p:nvSpPr>
        <p:spPr>
          <a:xfrm>
            <a:off x="729450" y="1322450"/>
            <a:ext cx="7688400" cy="1518600"/>
          </a:xfrm>
          <a:prstGeom prst="rect">
            <a:avLst/>
          </a:prstGeom>
        </p:spPr>
        <p:txBody>
          <a:bodyPr spcFirstLastPara="1" wrap="square" lIns="91425" tIns="91425" rIns="91425" bIns="91425" anchor="t" anchorCtr="0"/>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22" name="Google Shape;22;p3"/>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3"/>
        <p:cNvGrpSpPr/>
        <p:nvPr/>
      </p:nvGrpSpPr>
      <p:grpSpPr>
        <a:xfrm>
          <a:off x="0" y="0"/>
          <a:ext cx="0" cy="0"/>
          <a:chOff x="0" y="0"/>
          <a:chExt cx="0" cy="0"/>
        </a:xfrm>
      </p:grpSpPr>
      <p:sp>
        <p:nvSpPr>
          <p:cNvPr id="24" name="Google Shape;24;p4"/>
          <p:cNvSpPr/>
          <p:nvPr/>
        </p:nvSpPr>
        <p:spPr>
          <a:xfrm>
            <a:off x="0" y="0"/>
            <a:ext cx="9144000" cy="48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5" name="Google Shape;25;p4"/>
          <p:cNvGrpSpPr/>
          <p:nvPr/>
        </p:nvGrpSpPr>
        <p:grpSpPr>
          <a:xfrm>
            <a:off x="830392" y="1191256"/>
            <a:ext cx="745763" cy="45826"/>
            <a:chOff x="4580561" y="2589004"/>
            <a:chExt cx="1064464" cy="25200"/>
          </a:xfrm>
        </p:grpSpPr>
        <p:sp>
          <p:nvSpPr>
            <p:cNvPr id="26" name="Google Shape;26;p4"/>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4"/>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8" name="Google Shape;28;p4"/>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lstStyle>
            <a:lvl1pPr lvl="0">
              <a:spcBef>
                <a:spcPts val="0"/>
              </a:spcBef>
              <a:spcAft>
                <a:spcPts val="0"/>
              </a:spcAft>
              <a:buClr>
                <a:schemeClr val="dk2"/>
              </a:buClr>
              <a:buSzPts val="2600"/>
              <a:buNone/>
              <a:defRPr sz="2600">
                <a:solidFill>
                  <a:schemeClr val="dk2"/>
                </a:solidFill>
              </a:defRPr>
            </a:lvl1pPr>
            <a:lvl2pPr lvl="1">
              <a:spcBef>
                <a:spcPts val="0"/>
              </a:spcBef>
              <a:spcAft>
                <a:spcPts val="0"/>
              </a:spcAft>
              <a:buClr>
                <a:schemeClr val="dk2"/>
              </a:buClr>
              <a:buSzPts val="2600"/>
              <a:buNone/>
              <a:defRPr sz="2600">
                <a:solidFill>
                  <a:schemeClr val="dk2"/>
                </a:solidFill>
              </a:defRPr>
            </a:lvl2pPr>
            <a:lvl3pPr lvl="2">
              <a:spcBef>
                <a:spcPts val="0"/>
              </a:spcBef>
              <a:spcAft>
                <a:spcPts val="0"/>
              </a:spcAft>
              <a:buClr>
                <a:schemeClr val="dk2"/>
              </a:buClr>
              <a:buSzPts val="2600"/>
              <a:buNone/>
              <a:defRPr sz="2600">
                <a:solidFill>
                  <a:schemeClr val="dk2"/>
                </a:solidFill>
              </a:defRPr>
            </a:lvl3pPr>
            <a:lvl4pPr lvl="3">
              <a:spcBef>
                <a:spcPts val="0"/>
              </a:spcBef>
              <a:spcAft>
                <a:spcPts val="0"/>
              </a:spcAft>
              <a:buClr>
                <a:schemeClr val="dk2"/>
              </a:buClr>
              <a:buSzPts val="2600"/>
              <a:buNone/>
              <a:defRPr sz="2600">
                <a:solidFill>
                  <a:schemeClr val="dk2"/>
                </a:solidFill>
              </a:defRPr>
            </a:lvl4pPr>
            <a:lvl5pPr lvl="4">
              <a:spcBef>
                <a:spcPts val="0"/>
              </a:spcBef>
              <a:spcAft>
                <a:spcPts val="0"/>
              </a:spcAft>
              <a:buClr>
                <a:schemeClr val="dk2"/>
              </a:buClr>
              <a:buSzPts val="2600"/>
              <a:buNone/>
              <a:defRPr sz="2600">
                <a:solidFill>
                  <a:schemeClr val="dk2"/>
                </a:solidFill>
              </a:defRPr>
            </a:lvl5pPr>
            <a:lvl6pPr lvl="5">
              <a:spcBef>
                <a:spcPts val="0"/>
              </a:spcBef>
              <a:spcAft>
                <a:spcPts val="0"/>
              </a:spcAft>
              <a:buClr>
                <a:schemeClr val="dk2"/>
              </a:buClr>
              <a:buSzPts val="2600"/>
              <a:buNone/>
              <a:defRPr sz="2600">
                <a:solidFill>
                  <a:schemeClr val="dk2"/>
                </a:solidFill>
              </a:defRPr>
            </a:lvl6pPr>
            <a:lvl7pPr lvl="6">
              <a:spcBef>
                <a:spcPts val="0"/>
              </a:spcBef>
              <a:spcAft>
                <a:spcPts val="0"/>
              </a:spcAft>
              <a:buClr>
                <a:schemeClr val="dk2"/>
              </a:buClr>
              <a:buSzPts val="2600"/>
              <a:buNone/>
              <a:defRPr sz="2600">
                <a:solidFill>
                  <a:schemeClr val="dk2"/>
                </a:solidFill>
              </a:defRPr>
            </a:lvl7pPr>
            <a:lvl8pPr lvl="7">
              <a:spcBef>
                <a:spcPts val="0"/>
              </a:spcBef>
              <a:spcAft>
                <a:spcPts val="0"/>
              </a:spcAft>
              <a:buClr>
                <a:schemeClr val="dk2"/>
              </a:buClr>
              <a:buSzPts val="2600"/>
              <a:buNone/>
              <a:defRPr sz="2600">
                <a:solidFill>
                  <a:schemeClr val="dk2"/>
                </a:solidFill>
              </a:defRPr>
            </a:lvl8pPr>
            <a:lvl9pPr lvl="8">
              <a:spcBef>
                <a:spcPts val="0"/>
              </a:spcBef>
              <a:spcAft>
                <a:spcPts val="0"/>
              </a:spcAft>
              <a:buClr>
                <a:schemeClr val="dk2"/>
              </a:buClr>
              <a:buSzPts val="2600"/>
              <a:buNone/>
              <a:defRPr sz="2600">
                <a:solidFill>
                  <a:schemeClr val="dk2"/>
                </a:solidFill>
              </a:defRPr>
            </a:lvl9pPr>
          </a:lstStyle>
          <a:p>
            <a:endParaRPr/>
          </a:p>
        </p:txBody>
      </p:sp>
      <p:sp>
        <p:nvSpPr>
          <p:cNvPr id="29" name="Google Shape;29;p4"/>
          <p:cNvSpPr txBox="1">
            <a:spLocks noGrp="1"/>
          </p:cNvSpPr>
          <p:nvPr>
            <p:ph type="body" idx="1"/>
          </p:nvPr>
        </p:nvSpPr>
        <p:spPr>
          <a:xfrm>
            <a:off x="729450" y="2078875"/>
            <a:ext cx="7688700" cy="2261100"/>
          </a:xfrm>
          <a:prstGeom prst="rect">
            <a:avLst/>
          </a:prstGeom>
        </p:spPr>
        <p:txBody>
          <a:bodyPr spcFirstLastPara="1" wrap="square" lIns="91425" tIns="91425" rIns="91425" bIns="91425" anchor="t" anchorCtr="0"/>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30" name="Google Shape;30;p4"/>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1"/>
        <p:cNvGrpSpPr/>
        <p:nvPr/>
      </p:nvGrpSpPr>
      <p:grpSpPr>
        <a:xfrm>
          <a:off x="0" y="0"/>
          <a:ext cx="0" cy="0"/>
          <a:chOff x="0" y="0"/>
          <a:chExt cx="0" cy="0"/>
        </a:xfrm>
      </p:grpSpPr>
      <p:sp>
        <p:nvSpPr>
          <p:cNvPr id="32" name="Google Shape;32;p5"/>
          <p:cNvSpPr/>
          <p:nvPr/>
        </p:nvSpPr>
        <p:spPr>
          <a:xfrm>
            <a:off x="0" y="0"/>
            <a:ext cx="9144000" cy="48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3" name="Google Shape;33;p5"/>
          <p:cNvGrpSpPr/>
          <p:nvPr/>
        </p:nvGrpSpPr>
        <p:grpSpPr>
          <a:xfrm>
            <a:off x="830392" y="1191256"/>
            <a:ext cx="745763" cy="45826"/>
            <a:chOff x="4580561" y="2589004"/>
            <a:chExt cx="1064464" cy="25200"/>
          </a:xfrm>
        </p:grpSpPr>
        <p:sp>
          <p:nvSpPr>
            <p:cNvPr id="34" name="Google Shape;34;p5"/>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5"/>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6" name="Google Shape;36;p5"/>
          <p:cNvSpPr txBox="1">
            <a:spLocks noGrp="1"/>
          </p:cNvSpPr>
          <p:nvPr>
            <p:ph type="title"/>
          </p:nvPr>
        </p:nvSpPr>
        <p:spPr>
          <a:xfrm>
            <a:off x="729450" y="1318650"/>
            <a:ext cx="7688400" cy="535200"/>
          </a:xfrm>
          <a:prstGeom prst="rect">
            <a:avLst/>
          </a:prstGeom>
        </p:spPr>
        <p:txBody>
          <a:bodyPr spcFirstLastPara="1" wrap="square" lIns="91425" tIns="91425" rIns="91425" bIns="91425" anchor="t" anchorCtr="0"/>
          <a:lstStyle>
            <a:lvl1pPr lvl="0">
              <a:spcBef>
                <a:spcPts val="0"/>
              </a:spcBef>
              <a:spcAft>
                <a:spcPts val="0"/>
              </a:spcAft>
              <a:buClr>
                <a:schemeClr val="dk2"/>
              </a:buClr>
              <a:buSzPts val="2600"/>
              <a:buNone/>
              <a:defRPr sz="2600">
                <a:solidFill>
                  <a:schemeClr val="dk2"/>
                </a:solidFill>
              </a:defRPr>
            </a:lvl1pPr>
            <a:lvl2pPr lvl="1">
              <a:spcBef>
                <a:spcPts val="0"/>
              </a:spcBef>
              <a:spcAft>
                <a:spcPts val="0"/>
              </a:spcAft>
              <a:buClr>
                <a:schemeClr val="dk2"/>
              </a:buClr>
              <a:buSzPts val="2600"/>
              <a:buNone/>
              <a:defRPr sz="2600">
                <a:solidFill>
                  <a:schemeClr val="dk2"/>
                </a:solidFill>
              </a:defRPr>
            </a:lvl2pPr>
            <a:lvl3pPr lvl="2">
              <a:spcBef>
                <a:spcPts val="0"/>
              </a:spcBef>
              <a:spcAft>
                <a:spcPts val="0"/>
              </a:spcAft>
              <a:buClr>
                <a:schemeClr val="dk2"/>
              </a:buClr>
              <a:buSzPts val="2600"/>
              <a:buNone/>
              <a:defRPr sz="2600">
                <a:solidFill>
                  <a:schemeClr val="dk2"/>
                </a:solidFill>
              </a:defRPr>
            </a:lvl3pPr>
            <a:lvl4pPr lvl="3">
              <a:spcBef>
                <a:spcPts val="0"/>
              </a:spcBef>
              <a:spcAft>
                <a:spcPts val="0"/>
              </a:spcAft>
              <a:buClr>
                <a:schemeClr val="dk2"/>
              </a:buClr>
              <a:buSzPts val="2600"/>
              <a:buNone/>
              <a:defRPr sz="2600">
                <a:solidFill>
                  <a:schemeClr val="dk2"/>
                </a:solidFill>
              </a:defRPr>
            </a:lvl4pPr>
            <a:lvl5pPr lvl="4">
              <a:spcBef>
                <a:spcPts val="0"/>
              </a:spcBef>
              <a:spcAft>
                <a:spcPts val="0"/>
              </a:spcAft>
              <a:buClr>
                <a:schemeClr val="dk2"/>
              </a:buClr>
              <a:buSzPts val="2600"/>
              <a:buNone/>
              <a:defRPr sz="2600">
                <a:solidFill>
                  <a:schemeClr val="dk2"/>
                </a:solidFill>
              </a:defRPr>
            </a:lvl5pPr>
            <a:lvl6pPr lvl="5">
              <a:spcBef>
                <a:spcPts val="0"/>
              </a:spcBef>
              <a:spcAft>
                <a:spcPts val="0"/>
              </a:spcAft>
              <a:buClr>
                <a:schemeClr val="dk2"/>
              </a:buClr>
              <a:buSzPts val="2600"/>
              <a:buNone/>
              <a:defRPr sz="2600">
                <a:solidFill>
                  <a:schemeClr val="dk2"/>
                </a:solidFill>
              </a:defRPr>
            </a:lvl6pPr>
            <a:lvl7pPr lvl="6">
              <a:spcBef>
                <a:spcPts val="0"/>
              </a:spcBef>
              <a:spcAft>
                <a:spcPts val="0"/>
              </a:spcAft>
              <a:buClr>
                <a:schemeClr val="dk2"/>
              </a:buClr>
              <a:buSzPts val="2600"/>
              <a:buNone/>
              <a:defRPr sz="2600">
                <a:solidFill>
                  <a:schemeClr val="dk2"/>
                </a:solidFill>
              </a:defRPr>
            </a:lvl7pPr>
            <a:lvl8pPr lvl="7">
              <a:spcBef>
                <a:spcPts val="0"/>
              </a:spcBef>
              <a:spcAft>
                <a:spcPts val="0"/>
              </a:spcAft>
              <a:buClr>
                <a:schemeClr val="dk2"/>
              </a:buClr>
              <a:buSzPts val="2600"/>
              <a:buNone/>
              <a:defRPr sz="2600">
                <a:solidFill>
                  <a:schemeClr val="dk2"/>
                </a:solidFill>
              </a:defRPr>
            </a:lvl8pPr>
            <a:lvl9pPr lvl="8">
              <a:spcBef>
                <a:spcPts val="0"/>
              </a:spcBef>
              <a:spcAft>
                <a:spcPts val="0"/>
              </a:spcAft>
              <a:buClr>
                <a:schemeClr val="dk2"/>
              </a:buClr>
              <a:buSzPts val="2600"/>
              <a:buNone/>
              <a:defRPr sz="2600">
                <a:solidFill>
                  <a:schemeClr val="dk2"/>
                </a:solidFill>
              </a:defRPr>
            </a:lvl9pPr>
          </a:lstStyle>
          <a:p>
            <a:endParaRPr/>
          </a:p>
        </p:txBody>
      </p:sp>
      <p:sp>
        <p:nvSpPr>
          <p:cNvPr id="37" name="Google Shape;37;p5"/>
          <p:cNvSpPr txBox="1">
            <a:spLocks noGrp="1"/>
          </p:cNvSpPr>
          <p:nvPr>
            <p:ph type="body" idx="1"/>
          </p:nvPr>
        </p:nvSpPr>
        <p:spPr>
          <a:xfrm>
            <a:off x="729325" y="2078875"/>
            <a:ext cx="3774300" cy="2261100"/>
          </a:xfrm>
          <a:prstGeom prst="rect">
            <a:avLst/>
          </a:prstGeom>
        </p:spPr>
        <p:txBody>
          <a:bodyPr spcFirstLastPara="1" wrap="square" lIns="91425" tIns="91425" rIns="91425" bIns="91425" anchor="t" anchorCtr="0"/>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38" name="Google Shape;38;p5"/>
          <p:cNvSpPr txBox="1">
            <a:spLocks noGrp="1"/>
          </p:cNvSpPr>
          <p:nvPr>
            <p:ph type="body" idx="2"/>
          </p:nvPr>
        </p:nvSpPr>
        <p:spPr>
          <a:xfrm>
            <a:off x="4643604" y="2078875"/>
            <a:ext cx="3774300" cy="2261100"/>
          </a:xfrm>
          <a:prstGeom prst="rect">
            <a:avLst/>
          </a:prstGeom>
        </p:spPr>
        <p:txBody>
          <a:bodyPr spcFirstLastPara="1" wrap="square" lIns="91425" tIns="91425" rIns="91425" bIns="91425" anchor="t" anchorCtr="0"/>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39" name="Google Shape;39;p5"/>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0"/>
        <p:cNvGrpSpPr/>
        <p:nvPr/>
      </p:nvGrpSpPr>
      <p:grpSpPr>
        <a:xfrm>
          <a:off x="0" y="0"/>
          <a:ext cx="0" cy="0"/>
          <a:chOff x="0" y="0"/>
          <a:chExt cx="0" cy="0"/>
        </a:xfrm>
      </p:grpSpPr>
      <p:sp>
        <p:nvSpPr>
          <p:cNvPr id="41" name="Google Shape;41;p6"/>
          <p:cNvSpPr/>
          <p:nvPr/>
        </p:nvSpPr>
        <p:spPr>
          <a:xfrm>
            <a:off x="0" y="0"/>
            <a:ext cx="9144000" cy="48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2" name="Google Shape;42;p6"/>
          <p:cNvGrpSpPr/>
          <p:nvPr/>
        </p:nvGrpSpPr>
        <p:grpSpPr>
          <a:xfrm>
            <a:off x="830392" y="1191256"/>
            <a:ext cx="745763" cy="45826"/>
            <a:chOff x="4580561" y="2589004"/>
            <a:chExt cx="1064464" cy="25200"/>
          </a:xfrm>
        </p:grpSpPr>
        <p:sp>
          <p:nvSpPr>
            <p:cNvPr id="43" name="Google Shape;43;p6"/>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6"/>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5" name="Google Shape;45;p6"/>
          <p:cNvSpPr txBox="1">
            <a:spLocks noGrp="1"/>
          </p:cNvSpPr>
          <p:nvPr>
            <p:ph type="title"/>
          </p:nvPr>
        </p:nvSpPr>
        <p:spPr>
          <a:xfrm>
            <a:off x="729450" y="1318650"/>
            <a:ext cx="7688400" cy="535200"/>
          </a:xfrm>
          <a:prstGeom prst="rect">
            <a:avLst/>
          </a:prstGeom>
        </p:spPr>
        <p:txBody>
          <a:bodyPr spcFirstLastPara="1" wrap="square" lIns="91425" tIns="91425" rIns="91425" bIns="91425" anchor="t" anchorCtr="0"/>
          <a:lstStyle>
            <a:lvl1pPr lvl="0">
              <a:spcBef>
                <a:spcPts val="0"/>
              </a:spcBef>
              <a:spcAft>
                <a:spcPts val="0"/>
              </a:spcAft>
              <a:buClr>
                <a:schemeClr val="dk2"/>
              </a:buClr>
              <a:buSzPts val="2600"/>
              <a:buNone/>
              <a:defRPr sz="2600">
                <a:solidFill>
                  <a:schemeClr val="dk2"/>
                </a:solidFill>
              </a:defRPr>
            </a:lvl1pPr>
            <a:lvl2pPr lvl="1">
              <a:spcBef>
                <a:spcPts val="0"/>
              </a:spcBef>
              <a:spcAft>
                <a:spcPts val="0"/>
              </a:spcAft>
              <a:buClr>
                <a:schemeClr val="dk2"/>
              </a:buClr>
              <a:buSzPts val="2600"/>
              <a:buNone/>
              <a:defRPr sz="2600">
                <a:solidFill>
                  <a:schemeClr val="dk2"/>
                </a:solidFill>
              </a:defRPr>
            </a:lvl2pPr>
            <a:lvl3pPr lvl="2">
              <a:spcBef>
                <a:spcPts val="0"/>
              </a:spcBef>
              <a:spcAft>
                <a:spcPts val="0"/>
              </a:spcAft>
              <a:buClr>
                <a:schemeClr val="dk2"/>
              </a:buClr>
              <a:buSzPts val="2600"/>
              <a:buNone/>
              <a:defRPr sz="2600">
                <a:solidFill>
                  <a:schemeClr val="dk2"/>
                </a:solidFill>
              </a:defRPr>
            </a:lvl3pPr>
            <a:lvl4pPr lvl="3">
              <a:spcBef>
                <a:spcPts val="0"/>
              </a:spcBef>
              <a:spcAft>
                <a:spcPts val="0"/>
              </a:spcAft>
              <a:buClr>
                <a:schemeClr val="dk2"/>
              </a:buClr>
              <a:buSzPts val="2600"/>
              <a:buNone/>
              <a:defRPr sz="2600">
                <a:solidFill>
                  <a:schemeClr val="dk2"/>
                </a:solidFill>
              </a:defRPr>
            </a:lvl4pPr>
            <a:lvl5pPr lvl="4">
              <a:spcBef>
                <a:spcPts val="0"/>
              </a:spcBef>
              <a:spcAft>
                <a:spcPts val="0"/>
              </a:spcAft>
              <a:buClr>
                <a:schemeClr val="dk2"/>
              </a:buClr>
              <a:buSzPts val="2600"/>
              <a:buNone/>
              <a:defRPr sz="2600">
                <a:solidFill>
                  <a:schemeClr val="dk2"/>
                </a:solidFill>
              </a:defRPr>
            </a:lvl5pPr>
            <a:lvl6pPr lvl="5">
              <a:spcBef>
                <a:spcPts val="0"/>
              </a:spcBef>
              <a:spcAft>
                <a:spcPts val="0"/>
              </a:spcAft>
              <a:buClr>
                <a:schemeClr val="dk2"/>
              </a:buClr>
              <a:buSzPts val="2600"/>
              <a:buNone/>
              <a:defRPr sz="2600">
                <a:solidFill>
                  <a:schemeClr val="dk2"/>
                </a:solidFill>
              </a:defRPr>
            </a:lvl6pPr>
            <a:lvl7pPr lvl="6">
              <a:spcBef>
                <a:spcPts val="0"/>
              </a:spcBef>
              <a:spcAft>
                <a:spcPts val="0"/>
              </a:spcAft>
              <a:buClr>
                <a:schemeClr val="dk2"/>
              </a:buClr>
              <a:buSzPts val="2600"/>
              <a:buNone/>
              <a:defRPr sz="2600">
                <a:solidFill>
                  <a:schemeClr val="dk2"/>
                </a:solidFill>
              </a:defRPr>
            </a:lvl7pPr>
            <a:lvl8pPr lvl="7">
              <a:spcBef>
                <a:spcPts val="0"/>
              </a:spcBef>
              <a:spcAft>
                <a:spcPts val="0"/>
              </a:spcAft>
              <a:buClr>
                <a:schemeClr val="dk2"/>
              </a:buClr>
              <a:buSzPts val="2600"/>
              <a:buNone/>
              <a:defRPr sz="2600">
                <a:solidFill>
                  <a:schemeClr val="dk2"/>
                </a:solidFill>
              </a:defRPr>
            </a:lvl8pPr>
            <a:lvl9pPr lvl="8">
              <a:spcBef>
                <a:spcPts val="0"/>
              </a:spcBef>
              <a:spcAft>
                <a:spcPts val="0"/>
              </a:spcAft>
              <a:buClr>
                <a:schemeClr val="dk2"/>
              </a:buClr>
              <a:buSzPts val="2600"/>
              <a:buNone/>
              <a:defRPr sz="2600">
                <a:solidFill>
                  <a:schemeClr val="dk2"/>
                </a:solidFill>
              </a:defRPr>
            </a:lvl9pPr>
          </a:lstStyle>
          <a:p>
            <a:endParaRPr/>
          </a:p>
        </p:txBody>
      </p:sp>
      <p:sp>
        <p:nvSpPr>
          <p:cNvPr id="46" name="Google Shape;46;p6"/>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7"/>
        <p:cNvGrpSpPr/>
        <p:nvPr/>
      </p:nvGrpSpPr>
      <p:grpSpPr>
        <a:xfrm>
          <a:off x="0" y="0"/>
          <a:ext cx="0" cy="0"/>
          <a:chOff x="0" y="0"/>
          <a:chExt cx="0" cy="0"/>
        </a:xfrm>
      </p:grpSpPr>
      <p:sp>
        <p:nvSpPr>
          <p:cNvPr id="48" name="Google Shape;48;p7"/>
          <p:cNvSpPr/>
          <p:nvPr/>
        </p:nvSpPr>
        <p:spPr>
          <a:xfrm>
            <a:off x="0" y="0"/>
            <a:ext cx="9144000" cy="48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9" name="Google Shape;49;p7"/>
          <p:cNvGrpSpPr/>
          <p:nvPr/>
        </p:nvGrpSpPr>
        <p:grpSpPr>
          <a:xfrm>
            <a:off x="830392" y="1191256"/>
            <a:ext cx="745763" cy="45826"/>
            <a:chOff x="4580561" y="2589004"/>
            <a:chExt cx="1064464" cy="25200"/>
          </a:xfrm>
        </p:grpSpPr>
        <p:sp>
          <p:nvSpPr>
            <p:cNvPr id="50" name="Google Shape;50;p7"/>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7"/>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2" name="Google Shape;52;p7"/>
          <p:cNvSpPr txBox="1">
            <a:spLocks noGrp="1"/>
          </p:cNvSpPr>
          <p:nvPr>
            <p:ph type="title"/>
          </p:nvPr>
        </p:nvSpPr>
        <p:spPr>
          <a:xfrm>
            <a:off x="730000" y="1318650"/>
            <a:ext cx="3300900" cy="1381500"/>
          </a:xfrm>
          <a:prstGeom prst="rect">
            <a:avLst/>
          </a:prstGeom>
        </p:spPr>
        <p:txBody>
          <a:bodyPr spcFirstLastPara="1" wrap="square" lIns="91425" tIns="91425" rIns="91425" bIns="91425" anchor="t" anchorCtr="0"/>
          <a:lstStyle>
            <a:lvl1pPr lvl="0">
              <a:spcBef>
                <a:spcPts val="0"/>
              </a:spcBef>
              <a:spcAft>
                <a:spcPts val="0"/>
              </a:spcAft>
              <a:buClr>
                <a:schemeClr val="dk2"/>
              </a:buClr>
              <a:buSzPts val="2600"/>
              <a:buNone/>
              <a:defRPr sz="2600">
                <a:solidFill>
                  <a:schemeClr val="dk2"/>
                </a:solidFill>
              </a:defRPr>
            </a:lvl1pPr>
            <a:lvl2pPr lvl="1">
              <a:spcBef>
                <a:spcPts val="0"/>
              </a:spcBef>
              <a:spcAft>
                <a:spcPts val="0"/>
              </a:spcAft>
              <a:buClr>
                <a:schemeClr val="dk2"/>
              </a:buClr>
              <a:buSzPts val="2600"/>
              <a:buNone/>
              <a:defRPr sz="2600">
                <a:solidFill>
                  <a:schemeClr val="dk2"/>
                </a:solidFill>
              </a:defRPr>
            </a:lvl2pPr>
            <a:lvl3pPr lvl="2">
              <a:spcBef>
                <a:spcPts val="0"/>
              </a:spcBef>
              <a:spcAft>
                <a:spcPts val="0"/>
              </a:spcAft>
              <a:buClr>
                <a:schemeClr val="dk2"/>
              </a:buClr>
              <a:buSzPts val="2600"/>
              <a:buNone/>
              <a:defRPr sz="2600">
                <a:solidFill>
                  <a:schemeClr val="dk2"/>
                </a:solidFill>
              </a:defRPr>
            </a:lvl3pPr>
            <a:lvl4pPr lvl="3">
              <a:spcBef>
                <a:spcPts val="0"/>
              </a:spcBef>
              <a:spcAft>
                <a:spcPts val="0"/>
              </a:spcAft>
              <a:buClr>
                <a:schemeClr val="dk2"/>
              </a:buClr>
              <a:buSzPts val="2600"/>
              <a:buNone/>
              <a:defRPr sz="2600">
                <a:solidFill>
                  <a:schemeClr val="dk2"/>
                </a:solidFill>
              </a:defRPr>
            </a:lvl4pPr>
            <a:lvl5pPr lvl="4">
              <a:spcBef>
                <a:spcPts val="0"/>
              </a:spcBef>
              <a:spcAft>
                <a:spcPts val="0"/>
              </a:spcAft>
              <a:buClr>
                <a:schemeClr val="dk2"/>
              </a:buClr>
              <a:buSzPts val="2600"/>
              <a:buNone/>
              <a:defRPr sz="2600">
                <a:solidFill>
                  <a:schemeClr val="dk2"/>
                </a:solidFill>
              </a:defRPr>
            </a:lvl5pPr>
            <a:lvl6pPr lvl="5">
              <a:spcBef>
                <a:spcPts val="0"/>
              </a:spcBef>
              <a:spcAft>
                <a:spcPts val="0"/>
              </a:spcAft>
              <a:buClr>
                <a:schemeClr val="dk2"/>
              </a:buClr>
              <a:buSzPts val="2600"/>
              <a:buNone/>
              <a:defRPr sz="2600">
                <a:solidFill>
                  <a:schemeClr val="dk2"/>
                </a:solidFill>
              </a:defRPr>
            </a:lvl6pPr>
            <a:lvl7pPr lvl="6">
              <a:spcBef>
                <a:spcPts val="0"/>
              </a:spcBef>
              <a:spcAft>
                <a:spcPts val="0"/>
              </a:spcAft>
              <a:buClr>
                <a:schemeClr val="dk2"/>
              </a:buClr>
              <a:buSzPts val="2600"/>
              <a:buNone/>
              <a:defRPr sz="2600">
                <a:solidFill>
                  <a:schemeClr val="dk2"/>
                </a:solidFill>
              </a:defRPr>
            </a:lvl7pPr>
            <a:lvl8pPr lvl="7">
              <a:spcBef>
                <a:spcPts val="0"/>
              </a:spcBef>
              <a:spcAft>
                <a:spcPts val="0"/>
              </a:spcAft>
              <a:buClr>
                <a:schemeClr val="dk2"/>
              </a:buClr>
              <a:buSzPts val="2600"/>
              <a:buNone/>
              <a:defRPr sz="2600">
                <a:solidFill>
                  <a:schemeClr val="dk2"/>
                </a:solidFill>
              </a:defRPr>
            </a:lvl8pPr>
            <a:lvl9pPr lvl="8">
              <a:spcBef>
                <a:spcPts val="0"/>
              </a:spcBef>
              <a:spcAft>
                <a:spcPts val="0"/>
              </a:spcAft>
              <a:buClr>
                <a:schemeClr val="dk2"/>
              </a:buClr>
              <a:buSzPts val="2600"/>
              <a:buNone/>
              <a:defRPr sz="2600">
                <a:solidFill>
                  <a:schemeClr val="dk2"/>
                </a:solidFill>
              </a:defRPr>
            </a:lvl9pPr>
          </a:lstStyle>
          <a:p>
            <a:endParaRPr/>
          </a:p>
        </p:txBody>
      </p:sp>
      <p:sp>
        <p:nvSpPr>
          <p:cNvPr id="53" name="Google Shape;53;p7"/>
          <p:cNvSpPr txBox="1">
            <a:spLocks noGrp="1"/>
          </p:cNvSpPr>
          <p:nvPr>
            <p:ph type="body" idx="1"/>
          </p:nvPr>
        </p:nvSpPr>
        <p:spPr>
          <a:xfrm>
            <a:off x="721225" y="2781725"/>
            <a:ext cx="3300900" cy="1597500"/>
          </a:xfrm>
          <a:prstGeom prst="rect">
            <a:avLst/>
          </a:prstGeom>
        </p:spPr>
        <p:txBody>
          <a:bodyPr spcFirstLastPara="1" wrap="square" lIns="91425" tIns="91425" rIns="91425" bIns="91425" anchor="t" anchorCtr="0"/>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54" name="Google Shape;54;p7"/>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3"/>
        </a:solidFill>
        <a:effectLst/>
      </p:bgPr>
    </p:bg>
    <p:spTree>
      <p:nvGrpSpPr>
        <p:cNvPr id="1" name="Shape 55"/>
        <p:cNvGrpSpPr/>
        <p:nvPr/>
      </p:nvGrpSpPr>
      <p:grpSpPr>
        <a:xfrm>
          <a:off x="0" y="0"/>
          <a:ext cx="0" cy="0"/>
          <a:chOff x="0" y="0"/>
          <a:chExt cx="0" cy="0"/>
        </a:xfrm>
      </p:grpSpPr>
      <p:grpSp>
        <p:nvGrpSpPr>
          <p:cNvPr id="56" name="Google Shape;56;p8"/>
          <p:cNvGrpSpPr/>
          <p:nvPr/>
        </p:nvGrpSpPr>
        <p:grpSpPr>
          <a:xfrm>
            <a:off x="830392" y="4169130"/>
            <a:ext cx="745763" cy="45826"/>
            <a:chOff x="4580561" y="2589004"/>
            <a:chExt cx="1064464" cy="25200"/>
          </a:xfrm>
        </p:grpSpPr>
        <p:sp>
          <p:nvSpPr>
            <p:cNvPr id="57" name="Google Shape;57;p8"/>
            <p:cNvSpPr/>
            <p:nvPr/>
          </p:nvSpPr>
          <p:spPr>
            <a:xfrm rot="-5400000">
              <a:off x="5366325" y="2335504"/>
              <a:ext cx="25200" cy="5322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8"/>
            <p:cNvSpPr/>
            <p:nvPr/>
          </p:nvSpPr>
          <p:spPr>
            <a:xfrm rot="-5400000">
              <a:off x="4836311" y="2333254"/>
              <a:ext cx="25200" cy="5367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9" name="Google Shape;59;p8"/>
          <p:cNvSpPr txBox="1">
            <a:spLocks noGrp="1"/>
          </p:cNvSpPr>
          <p:nvPr>
            <p:ph type="title"/>
          </p:nvPr>
        </p:nvSpPr>
        <p:spPr>
          <a:xfrm>
            <a:off x="729450" y="864300"/>
            <a:ext cx="7021200" cy="2985000"/>
          </a:xfrm>
          <a:prstGeom prst="rect">
            <a:avLst/>
          </a:prstGeom>
        </p:spPr>
        <p:txBody>
          <a:bodyPr spcFirstLastPara="1" wrap="square" lIns="91425" tIns="91425" rIns="91425" bIns="91425" anchor="ctr" anchorCtr="0"/>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60" name="Google Shape;60;p8"/>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61"/>
        <p:cNvGrpSpPr/>
        <p:nvPr/>
      </p:nvGrpSpPr>
      <p:grpSpPr>
        <a:xfrm>
          <a:off x="0" y="0"/>
          <a:ext cx="0" cy="0"/>
          <a:chOff x="0" y="0"/>
          <a:chExt cx="0" cy="0"/>
        </a:xfrm>
      </p:grpSpPr>
      <p:sp>
        <p:nvSpPr>
          <p:cNvPr id="62" name="Google Shape;62;p9"/>
          <p:cNvSpPr/>
          <p:nvPr/>
        </p:nvSpPr>
        <p:spPr>
          <a:xfrm>
            <a:off x="0" y="0"/>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3" name="Google Shape;63;p9"/>
          <p:cNvGrpSpPr/>
          <p:nvPr/>
        </p:nvGrpSpPr>
        <p:grpSpPr>
          <a:xfrm>
            <a:off x="830392" y="1191256"/>
            <a:ext cx="745763" cy="45826"/>
            <a:chOff x="4580561" y="2589004"/>
            <a:chExt cx="1064464" cy="25200"/>
          </a:xfrm>
        </p:grpSpPr>
        <p:sp>
          <p:nvSpPr>
            <p:cNvPr id="64" name="Google Shape;64;p9"/>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9"/>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6" name="Google Shape;66;p9"/>
          <p:cNvSpPr txBox="1">
            <a:spLocks noGrp="1"/>
          </p:cNvSpPr>
          <p:nvPr>
            <p:ph type="title"/>
          </p:nvPr>
        </p:nvSpPr>
        <p:spPr>
          <a:xfrm>
            <a:off x="730000" y="1318650"/>
            <a:ext cx="3300900" cy="1687200"/>
          </a:xfrm>
          <a:prstGeom prst="rect">
            <a:avLst/>
          </a:prstGeom>
        </p:spPr>
        <p:txBody>
          <a:bodyPr spcFirstLastPara="1" wrap="square" lIns="91425" tIns="91425" rIns="91425" bIns="91425" anchor="t" anchorCtr="0"/>
          <a:lstStyle>
            <a:lvl1pPr lvl="0">
              <a:spcBef>
                <a:spcPts val="0"/>
              </a:spcBef>
              <a:spcAft>
                <a:spcPts val="0"/>
              </a:spcAft>
              <a:buClr>
                <a:schemeClr val="dk2"/>
              </a:buClr>
              <a:buSzPts val="2600"/>
              <a:buNone/>
              <a:defRPr sz="2600">
                <a:solidFill>
                  <a:schemeClr val="dk2"/>
                </a:solidFill>
              </a:defRPr>
            </a:lvl1pPr>
            <a:lvl2pPr lvl="1">
              <a:spcBef>
                <a:spcPts val="0"/>
              </a:spcBef>
              <a:spcAft>
                <a:spcPts val="0"/>
              </a:spcAft>
              <a:buClr>
                <a:schemeClr val="dk2"/>
              </a:buClr>
              <a:buSzPts val="2600"/>
              <a:buNone/>
              <a:defRPr sz="2600">
                <a:solidFill>
                  <a:schemeClr val="dk2"/>
                </a:solidFill>
              </a:defRPr>
            </a:lvl2pPr>
            <a:lvl3pPr lvl="2">
              <a:spcBef>
                <a:spcPts val="0"/>
              </a:spcBef>
              <a:spcAft>
                <a:spcPts val="0"/>
              </a:spcAft>
              <a:buClr>
                <a:schemeClr val="dk2"/>
              </a:buClr>
              <a:buSzPts val="2600"/>
              <a:buNone/>
              <a:defRPr sz="2600">
                <a:solidFill>
                  <a:schemeClr val="dk2"/>
                </a:solidFill>
              </a:defRPr>
            </a:lvl3pPr>
            <a:lvl4pPr lvl="3">
              <a:spcBef>
                <a:spcPts val="0"/>
              </a:spcBef>
              <a:spcAft>
                <a:spcPts val="0"/>
              </a:spcAft>
              <a:buClr>
                <a:schemeClr val="dk2"/>
              </a:buClr>
              <a:buSzPts val="2600"/>
              <a:buNone/>
              <a:defRPr sz="2600">
                <a:solidFill>
                  <a:schemeClr val="dk2"/>
                </a:solidFill>
              </a:defRPr>
            </a:lvl4pPr>
            <a:lvl5pPr lvl="4">
              <a:spcBef>
                <a:spcPts val="0"/>
              </a:spcBef>
              <a:spcAft>
                <a:spcPts val="0"/>
              </a:spcAft>
              <a:buClr>
                <a:schemeClr val="dk2"/>
              </a:buClr>
              <a:buSzPts val="2600"/>
              <a:buNone/>
              <a:defRPr sz="2600">
                <a:solidFill>
                  <a:schemeClr val="dk2"/>
                </a:solidFill>
              </a:defRPr>
            </a:lvl5pPr>
            <a:lvl6pPr lvl="5">
              <a:spcBef>
                <a:spcPts val="0"/>
              </a:spcBef>
              <a:spcAft>
                <a:spcPts val="0"/>
              </a:spcAft>
              <a:buClr>
                <a:schemeClr val="dk2"/>
              </a:buClr>
              <a:buSzPts val="2600"/>
              <a:buNone/>
              <a:defRPr sz="2600">
                <a:solidFill>
                  <a:schemeClr val="dk2"/>
                </a:solidFill>
              </a:defRPr>
            </a:lvl6pPr>
            <a:lvl7pPr lvl="6">
              <a:spcBef>
                <a:spcPts val="0"/>
              </a:spcBef>
              <a:spcAft>
                <a:spcPts val="0"/>
              </a:spcAft>
              <a:buClr>
                <a:schemeClr val="dk2"/>
              </a:buClr>
              <a:buSzPts val="2600"/>
              <a:buNone/>
              <a:defRPr sz="2600">
                <a:solidFill>
                  <a:schemeClr val="dk2"/>
                </a:solidFill>
              </a:defRPr>
            </a:lvl7pPr>
            <a:lvl8pPr lvl="7">
              <a:spcBef>
                <a:spcPts val="0"/>
              </a:spcBef>
              <a:spcAft>
                <a:spcPts val="0"/>
              </a:spcAft>
              <a:buClr>
                <a:schemeClr val="dk2"/>
              </a:buClr>
              <a:buSzPts val="2600"/>
              <a:buNone/>
              <a:defRPr sz="2600">
                <a:solidFill>
                  <a:schemeClr val="dk2"/>
                </a:solidFill>
              </a:defRPr>
            </a:lvl8pPr>
            <a:lvl9pPr lvl="8">
              <a:spcBef>
                <a:spcPts val="0"/>
              </a:spcBef>
              <a:spcAft>
                <a:spcPts val="0"/>
              </a:spcAft>
              <a:buClr>
                <a:schemeClr val="dk2"/>
              </a:buClr>
              <a:buSzPts val="2600"/>
              <a:buNone/>
              <a:defRPr sz="2600">
                <a:solidFill>
                  <a:schemeClr val="dk2"/>
                </a:solidFill>
              </a:defRPr>
            </a:lvl9pPr>
          </a:lstStyle>
          <a:p>
            <a:endParaRPr/>
          </a:p>
        </p:txBody>
      </p:sp>
      <p:sp>
        <p:nvSpPr>
          <p:cNvPr id="67" name="Google Shape;67;p9"/>
          <p:cNvSpPr txBox="1">
            <a:spLocks noGrp="1"/>
          </p:cNvSpPr>
          <p:nvPr>
            <p:ph type="subTitle" idx="1"/>
          </p:nvPr>
        </p:nvSpPr>
        <p:spPr>
          <a:xfrm>
            <a:off x="724950" y="3161525"/>
            <a:ext cx="3300900" cy="759000"/>
          </a:xfrm>
          <a:prstGeom prst="rect">
            <a:avLst/>
          </a:prstGeom>
        </p:spPr>
        <p:txBody>
          <a:bodyPr spcFirstLastPara="1" wrap="square" lIns="91425" tIns="91425" rIns="91425" bIns="91425" anchor="t" anchorCtr="0"/>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a:endParaRPr/>
          </a:p>
        </p:txBody>
      </p:sp>
      <p:sp>
        <p:nvSpPr>
          <p:cNvPr id="68" name="Google Shape;68;p9"/>
          <p:cNvSpPr txBox="1">
            <a:spLocks noGrp="1"/>
          </p:cNvSpPr>
          <p:nvPr>
            <p:ph type="body" idx="2"/>
          </p:nvPr>
        </p:nvSpPr>
        <p:spPr>
          <a:xfrm>
            <a:off x="5174225" y="1352625"/>
            <a:ext cx="3374400" cy="3025500"/>
          </a:xfrm>
          <a:prstGeom prst="rect">
            <a:avLst/>
          </a:prstGeom>
        </p:spPr>
        <p:txBody>
          <a:bodyPr spcFirstLastPara="1" wrap="square" lIns="91425" tIns="91425" rIns="91425" bIns="91425" anchor="t" anchorCtr="0"/>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69" name="Google Shape;69;p9"/>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70"/>
        <p:cNvGrpSpPr/>
        <p:nvPr/>
      </p:nvGrpSpPr>
      <p:grpSpPr>
        <a:xfrm>
          <a:off x="0" y="0"/>
          <a:ext cx="0" cy="0"/>
          <a:chOff x="0" y="0"/>
          <a:chExt cx="0" cy="0"/>
        </a:xfrm>
      </p:grpSpPr>
      <p:sp>
        <p:nvSpPr>
          <p:cNvPr id="71" name="Google Shape;71;p10"/>
          <p:cNvSpPr txBox="1">
            <a:spLocks noGrp="1"/>
          </p:cNvSpPr>
          <p:nvPr>
            <p:ph type="body" idx="1"/>
          </p:nvPr>
        </p:nvSpPr>
        <p:spPr>
          <a:xfrm>
            <a:off x="724950" y="4372551"/>
            <a:ext cx="7697400" cy="4605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1300"/>
              <a:buNone/>
              <a:defRPr/>
            </a:lvl1pPr>
          </a:lstStyle>
          <a:p>
            <a:endParaRPr/>
          </a:p>
        </p:txBody>
      </p:sp>
      <p:sp>
        <p:nvSpPr>
          <p:cNvPr id="72" name="Google Shape;72;p10"/>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treamline">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lvl="0">
              <a:spcBef>
                <a:spcPts val="0"/>
              </a:spcBef>
              <a:spcAft>
                <a:spcPts val="0"/>
              </a:spcAft>
              <a:buSzPts val="2800"/>
              <a:buFont typeface="Raleway"/>
              <a:buNone/>
              <a:defRPr sz="2800" b="1">
                <a:latin typeface="Raleway"/>
                <a:ea typeface="Raleway"/>
                <a:cs typeface="Raleway"/>
                <a:sym typeface="Raleway"/>
              </a:defRPr>
            </a:lvl1pPr>
            <a:lvl2pPr lvl="1">
              <a:spcBef>
                <a:spcPts val="0"/>
              </a:spcBef>
              <a:spcAft>
                <a:spcPts val="0"/>
              </a:spcAft>
              <a:buSzPts val="2800"/>
              <a:buFont typeface="Raleway"/>
              <a:buNone/>
              <a:defRPr sz="2800" b="1">
                <a:latin typeface="Raleway"/>
                <a:ea typeface="Raleway"/>
                <a:cs typeface="Raleway"/>
                <a:sym typeface="Raleway"/>
              </a:defRPr>
            </a:lvl2pPr>
            <a:lvl3pPr lvl="2">
              <a:spcBef>
                <a:spcPts val="0"/>
              </a:spcBef>
              <a:spcAft>
                <a:spcPts val="0"/>
              </a:spcAft>
              <a:buSzPts val="2800"/>
              <a:buFont typeface="Raleway"/>
              <a:buNone/>
              <a:defRPr sz="2800" b="1">
                <a:latin typeface="Raleway"/>
                <a:ea typeface="Raleway"/>
                <a:cs typeface="Raleway"/>
                <a:sym typeface="Raleway"/>
              </a:defRPr>
            </a:lvl3pPr>
            <a:lvl4pPr lvl="3">
              <a:spcBef>
                <a:spcPts val="0"/>
              </a:spcBef>
              <a:spcAft>
                <a:spcPts val="0"/>
              </a:spcAft>
              <a:buSzPts val="2800"/>
              <a:buFont typeface="Raleway"/>
              <a:buNone/>
              <a:defRPr sz="2800" b="1">
                <a:latin typeface="Raleway"/>
                <a:ea typeface="Raleway"/>
                <a:cs typeface="Raleway"/>
                <a:sym typeface="Raleway"/>
              </a:defRPr>
            </a:lvl4pPr>
            <a:lvl5pPr lvl="4">
              <a:spcBef>
                <a:spcPts val="0"/>
              </a:spcBef>
              <a:spcAft>
                <a:spcPts val="0"/>
              </a:spcAft>
              <a:buSzPts val="2800"/>
              <a:buFont typeface="Raleway"/>
              <a:buNone/>
              <a:defRPr sz="2800" b="1">
                <a:latin typeface="Raleway"/>
                <a:ea typeface="Raleway"/>
                <a:cs typeface="Raleway"/>
                <a:sym typeface="Raleway"/>
              </a:defRPr>
            </a:lvl5pPr>
            <a:lvl6pPr lvl="5">
              <a:spcBef>
                <a:spcPts val="0"/>
              </a:spcBef>
              <a:spcAft>
                <a:spcPts val="0"/>
              </a:spcAft>
              <a:buSzPts val="2800"/>
              <a:buFont typeface="Raleway"/>
              <a:buNone/>
              <a:defRPr sz="2800" b="1">
                <a:latin typeface="Raleway"/>
                <a:ea typeface="Raleway"/>
                <a:cs typeface="Raleway"/>
                <a:sym typeface="Raleway"/>
              </a:defRPr>
            </a:lvl6pPr>
            <a:lvl7pPr lvl="6">
              <a:spcBef>
                <a:spcPts val="0"/>
              </a:spcBef>
              <a:spcAft>
                <a:spcPts val="0"/>
              </a:spcAft>
              <a:buSzPts val="2800"/>
              <a:buFont typeface="Raleway"/>
              <a:buNone/>
              <a:defRPr sz="2800" b="1">
                <a:latin typeface="Raleway"/>
                <a:ea typeface="Raleway"/>
                <a:cs typeface="Raleway"/>
                <a:sym typeface="Raleway"/>
              </a:defRPr>
            </a:lvl7pPr>
            <a:lvl8pPr lvl="7">
              <a:spcBef>
                <a:spcPts val="0"/>
              </a:spcBef>
              <a:spcAft>
                <a:spcPts val="0"/>
              </a:spcAft>
              <a:buSzPts val="2800"/>
              <a:buFont typeface="Raleway"/>
              <a:buNone/>
              <a:defRPr sz="2800" b="1">
                <a:latin typeface="Raleway"/>
                <a:ea typeface="Raleway"/>
                <a:cs typeface="Raleway"/>
                <a:sym typeface="Raleway"/>
              </a:defRPr>
            </a:lvl8pPr>
            <a:lvl9pPr lvl="8">
              <a:spcBef>
                <a:spcPts val="0"/>
              </a:spcBef>
              <a:spcAft>
                <a:spcPts val="0"/>
              </a:spcAft>
              <a:buSzPts val="2800"/>
              <a:buFont typeface="Raleway"/>
              <a:buNone/>
              <a:defRPr sz="2800" b="1">
                <a:latin typeface="Raleway"/>
                <a:ea typeface="Raleway"/>
                <a:cs typeface="Raleway"/>
                <a:sym typeface="Raleway"/>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lstStyle>
            <a:lvl1pPr marL="457200" lvl="0" indent="-311150">
              <a:lnSpc>
                <a:spcPct val="115000"/>
              </a:lnSpc>
              <a:spcBef>
                <a:spcPts val="0"/>
              </a:spcBef>
              <a:spcAft>
                <a:spcPts val="0"/>
              </a:spcAft>
              <a:buClr>
                <a:schemeClr val="accent1"/>
              </a:buClr>
              <a:buSzPts val="1300"/>
              <a:buFont typeface="Lato"/>
              <a:buChar char="●"/>
              <a:defRPr sz="1300">
                <a:solidFill>
                  <a:schemeClr val="accent1"/>
                </a:solidFill>
                <a:latin typeface="Lato"/>
                <a:ea typeface="Lato"/>
                <a:cs typeface="Lato"/>
                <a:sym typeface="Lato"/>
              </a:defRPr>
            </a:lvl1pPr>
            <a:lvl2pPr marL="914400" lvl="1" indent="-29845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2pPr>
            <a:lvl3pPr marL="1371600" lvl="2" indent="-29845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3pPr>
            <a:lvl4pPr marL="1828800" lvl="3" indent="-29845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4pPr>
            <a:lvl5pPr marL="2286000" lvl="4" indent="-29845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5pPr>
            <a:lvl6pPr marL="2743200" lvl="5" indent="-29845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6pPr>
            <a:lvl7pPr marL="3200400" lvl="6" indent="-29845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7pPr>
            <a:lvl8pPr marL="3657600" lvl="7" indent="-29845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8pPr>
            <a:lvl9pPr marL="4114800" lvl="8" indent="-298450">
              <a:lnSpc>
                <a:spcPct val="115000"/>
              </a:lnSpc>
              <a:spcBef>
                <a:spcPts val="1600"/>
              </a:spcBef>
              <a:spcAft>
                <a:spcPts val="1600"/>
              </a:spcAft>
              <a:buClr>
                <a:schemeClr val="accent1"/>
              </a:buClr>
              <a:buSzPts val="1100"/>
              <a:buFont typeface="Lato"/>
              <a:buChar char="■"/>
              <a:defRPr sz="1100">
                <a:solidFill>
                  <a:schemeClr val="accent1"/>
                </a:solidFill>
                <a:latin typeface="Lato"/>
                <a:ea typeface="Lato"/>
                <a:cs typeface="Lato"/>
                <a:sym typeface="Lato"/>
              </a:defRPr>
            </a:lvl9pPr>
          </a:lstStyle>
          <a:p>
            <a:endParaRPr/>
          </a:p>
        </p:txBody>
      </p:sp>
      <p:sp>
        <p:nvSpPr>
          <p:cNvPr id="8" name="Google Shape;8;p1"/>
          <p:cNvSpPr txBox="1">
            <a:spLocks noGrp="1"/>
          </p:cNvSpPr>
          <p:nvPr>
            <p:ph type="sldNum" idx="12"/>
          </p:nvPr>
        </p:nvSpPr>
        <p:spPr>
          <a:xfrm>
            <a:off x="8536302" y="4749851"/>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accent1"/>
                </a:solidFill>
                <a:latin typeface="Lato"/>
                <a:ea typeface="Lato"/>
                <a:cs typeface="Lato"/>
                <a:sym typeface="Lato"/>
              </a:defRPr>
            </a:lvl1pPr>
            <a:lvl2pPr lvl="1" algn="r">
              <a:buNone/>
              <a:defRPr sz="1000">
                <a:solidFill>
                  <a:schemeClr val="accent1"/>
                </a:solidFill>
                <a:latin typeface="Lato"/>
                <a:ea typeface="Lato"/>
                <a:cs typeface="Lato"/>
                <a:sym typeface="Lato"/>
              </a:defRPr>
            </a:lvl2pPr>
            <a:lvl3pPr lvl="2" algn="r">
              <a:buNone/>
              <a:defRPr sz="1000">
                <a:solidFill>
                  <a:schemeClr val="accent1"/>
                </a:solidFill>
                <a:latin typeface="Lato"/>
                <a:ea typeface="Lato"/>
                <a:cs typeface="Lato"/>
                <a:sym typeface="Lato"/>
              </a:defRPr>
            </a:lvl3pPr>
            <a:lvl4pPr lvl="3" algn="r">
              <a:buNone/>
              <a:defRPr sz="1000">
                <a:solidFill>
                  <a:schemeClr val="accent1"/>
                </a:solidFill>
                <a:latin typeface="Lato"/>
                <a:ea typeface="Lato"/>
                <a:cs typeface="Lato"/>
                <a:sym typeface="Lato"/>
              </a:defRPr>
            </a:lvl4pPr>
            <a:lvl5pPr lvl="4" algn="r">
              <a:buNone/>
              <a:defRPr sz="1000">
                <a:solidFill>
                  <a:schemeClr val="accent1"/>
                </a:solidFill>
                <a:latin typeface="Lato"/>
                <a:ea typeface="Lato"/>
                <a:cs typeface="Lato"/>
                <a:sym typeface="Lato"/>
              </a:defRPr>
            </a:lvl5pPr>
            <a:lvl6pPr lvl="5" algn="r">
              <a:buNone/>
              <a:defRPr sz="1000">
                <a:solidFill>
                  <a:schemeClr val="accent1"/>
                </a:solidFill>
                <a:latin typeface="Lato"/>
                <a:ea typeface="Lato"/>
                <a:cs typeface="Lato"/>
                <a:sym typeface="Lato"/>
              </a:defRPr>
            </a:lvl6pPr>
            <a:lvl7pPr lvl="6" algn="r">
              <a:buNone/>
              <a:defRPr sz="1000">
                <a:solidFill>
                  <a:schemeClr val="accent1"/>
                </a:solidFill>
                <a:latin typeface="Lato"/>
                <a:ea typeface="Lato"/>
                <a:cs typeface="Lato"/>
                <a:sym typeface="Lato"/>
              </a:defRPr>
            </a:lvl7pPr>
            <a:lvl8pPr lvl="7" algn="r">
              <a:buNone/>
              <a:defRPr sz="1000">
                <a:solidFill>
                  <a:schemeClr val="accent1"/>
                </a:solidFill>
                <a:latin typeface="Lato"/>
                <a:ea typeface="Lato"/>
                <a:cs typeface="Lato"/>
                <a:sym typeface="Lato"/>
              </a:defRPr>
            </a:lvl8pPr>
            <a:lvl9pPr lvl="8" algn="r">
              <a:buNone/>
              <a:defRPr sz="1000">
                <a:solidFill>
                  <a:schemeClr val="accent1"/>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pt-BR"/>
              <a:t>‹nº›</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3"/>
          <p:cNvSpPr txBox="1">
            <a:spLocks noGrp="1"/>
          </p:cNvSpPr>
          <p:nvPr>
            <p:ph type="title"/>
          </p:nvPr>
        </p:nvSpPr>
        <p:spPr>
          <a:xfrm>
            <a:off x="1643850" y="148769"/>
            <a:ext cx="7021200" cy="29850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pt-BR"/>
              <a:t>Inglês, teoria e prática</a:t>
            </a:r>
            <a:endParaRPr/>
          </a:p>
        </p:txBody>
      </p:sp>
      <p:sp>
        <p:nvSpPr>
          <p:cNvPr id="87" name="Google Shape;87;p13"/>
          <p:cNvSpPr txBox="1"/>
          <p:nvPr/>
        </p:nvSpPr>
        <p:spPr>
          <a:xfrm>
            <a:off x="1663250" y="2285498"/>
            <a:ext cx="6979500" cy="2044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pt-BR">
                <a:solidFill>
                  <a:srgbClr val="FFFFFF"/>
                </a:solidFill>
                <a:latin typeface="Lato"/>
                <a:ea typeface="Lato"/>
                <a:cs typeface="Lato"/>
                <a:sym typeface="Lato"/>
              </a:rPr>
              <a:t>IFRN - TSI 2019.1</a:t>
            </a:r>
            <a:endParaRPr>
              <a:solidFill>
                <a:srgbClr val="FFFFFF"/>
              </a:solidFill>
              <a:latin typeface="Lato"/>
              <a:ea typeface="Lato"/>
              <a:cs typeface="Lato"/>
              <a:sym typeface="Lato"/>
            </a:endParaRPr>
          </a:p>
          <a:p>
            <a:pPr marL="0" lvl="0" indent="0" algn="l" rtl="0">
              <a:spcBef>
                <a:spcPts val="0"/>
              </a:spcBef>
              <a:spcAft>
                <a:spcPts val="0"/>
              </a:spcAft>
              <a:buNone/>
            </a:pPr>
            <a:endParaRPr>
              <a:solidFill>
                <a:srgbClr val="FFFFFF"/>
              </a:solidFill>
              <a:latin typeface="Lato"/>
              <a:ea typeface="Lato"/>
              <a:cs typeface="Lato"/>
              <a:sym typeface="Lato"/>
            </a:endParaRPr>
          </a:p>
          <a:p>
            <a:pPr marL="0" lvl="0" indent="0" algn="l" rtl="0">
              <a:spcBef>
                <a:spcPts val="0"/>
              </a:spcBef>
              <a:spcAft>
                <a:spcPts val="0"/>
              </a:spcAft>
              <a:buNone/>
            </a:pPr>
            <a:r>
              <a:rPr lang="pt-BR">
                <a:solidFill>
                  <a:srgbClr val="FFFFFF"/>
                </a:solidFill>
                <a:latin typeface="Lato"/>
                <a:ea typeface="Lato"/>
                <a:cs typeface="Lato"/>
                <a:sym typeface="Lato"/>
              </a:rPr>
              <a:t>Disciplina: Inglês</a:t>
            </a:r>
            <a:endParaRPr>
              <a:solidFill>
                <a:srgbClr val="FFFFFF"/>
              </a:solidFill>
              <a:latin typeface="Lato"/>
              <a:ea typeface="Lato"/>
              <a:cs typeface="Lato"/>
              <a:sym typeface="Lato"/>
            </a:endParaRPr>
          </a:p>
          <a:p>
            <a:pPr marL="0" lvl="0" indent="0" algn="l" rtl="0">
              <a:spcBef>
                <a:spcPts val="0"/>
              </a:spcBef>
              <a:spcAft>
                <a:spcPts val="0"/>
              </a:spcAft>
              <a:buNone/>
            </a:pPr>
            <a:r>
              <a:rPr lang="pt-BR">
                <a:solidFill>
                  <a:srgbClr val="FFFFFF"/>
                </a:solidFill>
                <a:latin typeface="Lato"/>
                <a:ea typeface="Lato"/>
                <a:cs typeface="Lato"/>
                <a:sym typeface="Lato"/>
              </a:rPr>
              <a:t>Professora: Cristiane Brito</a:t>
            </a:r>
            <a:endParaRPr>
              <a:solidFill>
                <a:srgbClr val="FFFFFF"/>
              </a:solidFill>
              <a:latin typeface="Lato"/>
              <a:ea typeface="Lato"/>
              <a:cs typeface="Lato"/>
              <a:sym typeface="Lato"/>
            </a:endParaRPr>
          </a:p>
          <a:p>
            <a:pPr marL="0" lvl="0" indent="0" algn="l" rtl="0">
              <a:spcBef>
                <a:spcPts val="0"/>
              </a:spcBef>
              <a:spcAft>
                <a:spcPts val="0"/>
              </a:spcAft>
              <a:buNone/>
            </a:pPr>
            <a:endParaRPr>
              <a:solidFill>
                <a:srgbClr val="FFFFFF"/>
              </a:solidFill>
              <a:latin typeface="Lato"/>
              <a:ea typeface="Lato"/>
              <a:cs typeface="Lato"/>
              <a:sym typeface="Lato"/>
            </a:endParaRPr>
          </a:p>
          <a:p>
            <a:pPr marL="0" lvl="0" indent="0" algn="l" rtl="0">
              <a:spcBef>
                <a:spcPts val="0"/>
              </a:spcBef>
              <a:spcAft>
                <a:spcPts val="0"/>
              </a:spcAft>
              <a:buNone/>
            </a:pPr>
            <a:r>
              <a:rPr lang="pt-BR">
                <a:solidFill>
                  <a:srgbClr val="FFFFFF"/>
                </a:solidFill>
                <a:latin typeface="Lato"/>
                <a:ea typeface="Lato"/>
                <a:cs typeface="Lato"/>
                <a:sym typeface="Lato"/>
              </a:rPr>
              <a:t>Jonas Eduardo de Medeiros Souto</a:t>
            </a:r>
            <a:endParaRPr>
              <a:solidFill>
                <a:srgbClr val="FFFFFF"/>
              </a:solidFill>
              <a:latin typeface="Lato"/>
              <a:ea typeface="Lato"/>
              <a:cs typeface="Lato"/>
              <a:sym typeface="Lato"/>
            </a:endParaRPr>
          </a:p>
          <a:p>
            <a:pPr marL="0" lvl="0" indent="0" algn="l" rtl="0">
              <a:spcBef>
                <a:spcPts val="0"/>
              </a:spcBef>
              <a:spcAft>
                <a:spcPts val="0"/>
              </a:spcAft>
              <a:buNone/>
            </a:pPr>
            <a:r>
              <a:rPr lang="pt-BR">
                <a:solidFill>
                  <a:srgbClr val="FFFFFF"/>
                </a:solidFill>
                <a:latin typeface="Lato"/>
                <a:ea typeface="Lato"/>
                <a:cs typeface="Lato"/>
                <a:sym typeface="Lato"/>
              </a:rPr>
              <a:t>José Edinaldo Alexandre Da Silva</a:t>
            </a:r>
            <a:endParaRPr>
              <a:solidFill>
                <a:srgbClr val="FFFFFF"/>
              </a:solidFill>
              <a:latin typeface="Lato"/>
              <a:ea typeface="Lato"/>
              <a:cs typeface="Lato"/>
              <a:sym typeface="Lato"/>
            </a:endParaRPr>
          </a:p>
          <a:p>
            <a:pPr marL="0" lvl="0" indent="0" algn="l" rtl="0">
              <a:spcBef>
                <a:spcPts val="0"/>
              </a:spcBef>
              <a:spcAft>
                <a:spcPts val="0"/>
              </a:spcAft>
              <a:buNone/>
            </a:pPr>
            <a:r>
              <a:rPr lang="pt-BR">
                <a:solidFill>
                  <a:srgbClr val="FFFFFF"/>
                </a:solidFill>
                <a:latin typeface="Lato"/>
                <a:ea typeface="Lato"/>
                <a:cs typeface="Lato"/>
                <a:sym typeface="Lato"/>
              </a:rPr>
              <a:t>Lucas Vinicius Braga Alexandre Araujo</a:t>
            </a:r>
            <a:endParaRPr>
              <a:solidFill>
                <a:srgbClr val="FFFFFF"/>
              </a:solidFill>
              <a:latin typeface="Lato"/>
              <a:ea typeface="Lato"/>
              <a:cs typeface="Lato"/>
              <a:sym typeface="Lato"/>
            </a:endParaRPr>
          </a:p>
          <a:p>
            <a:pPr marL="0" lvl="0" indent="0" algn="l" rtl="0">
              <a:spcBef>
                <a:spcPts val="0"/>
              </a:spcBef>
              <a:spcAft>
                <a:spcPts val="0"/>
              </a:spcAft>
              <a:buNone/>
            </a:pPr>
            <a:r>
              <a:rPr lang="pt-BR">
                <a:solidFill>
                  <a:srgbClr val="FFFFFF"/>
                </a:solidFill>
                <a:latin typeface="Lato"/>
                <a:ea typeface="Lato"/>
                <a:cs typeface="Lato"/>
                <a:sym typeface="Lato"/>
              </a:rPr>
              <a:t>Marla Pablianny Silva Dantas</a:t>
            </a:r>
            <a:endParaRPr>
              <a:solidFill>
                <a:srgbClr val="FFFFFF"/>
              </a:solidFill>
              <a:latin typeface="Lato"/>
              <a:ea typeface="Lato"/>
              <a:cs typeface="Lato"/>
              <a:sym typeface="Lato"/>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22"/>
          <p:cNvSpPr txBox="1">
            <a:spLocks noGrp="1"/>
          </p:cNvSpPr>
          <p:nvPr>
            <p:ph type="title"/>
          </p:nvPr>
        </p:nvSpPr>
        <p:spPr>
          <a:xfrm>
            <a:off x="727650" y="1586225"/>
            <a:ext cx="7688700" cy="535200"/>
          </a:xfrm>
          <a:prstGeom prst="rect">
            <a:avLst/>
          </a:prstGeom>
        </p:spPr>
        <p:txBody>
          <a:bodyPr spcFirstLastPara="1" wrap="square" lIns="91425" tIns="91425" rIns="91425" bIns="91425" anchor="t" anchorCtr="0">
            <a:noAutofit/>
          </a:bodyPr>
          <a:lstStyle/>
          <a:p>
            <a:pPr marL="457200" lvl="0" indent="-393700" algn="l" rtl="0">
              <a:spcBef>
                <a:spcPts val="0"/>
              </a:spcBef>
              <a:spcAft>
                <a:spcPts val="0"/>
              </a:spcAft>
              <a:buSzPts val="2600"/>
              <a:buChar char="-"/>
            </a:pPr>
            <a:r>
              <a:rPr lang="pt-BR"/>
              <a:t>FORMAÇÕES DE PALAVRAS</a:t>
            </a:r>
            <a:endParaRPr/>
          </a:p>
          <a:p>
            <a:pPr marL="457200" lvl="0" indent="-393700" algn="l" rtl="0">
              <a:spcBef>
                <a:spcPts val="0"/>
              </a:spcBef>
              <a:spcAft>
                <a:spcPts val="0"/>
              </a:spcAft>
              <a:buSzPts val="2600"/>
              <a:buChar char="-"/>
            </a:pPr>
            <a:r>
              <a:rPr lang="pt-BR"/>
              <a:t>PALAVRAS PRIMITIVAS</a:t>
            </a:r>
            <a:endParaRPr/>
          </a:p>
          <a:p>
            <a:pPr marL="457200" lvl="0" indent="-393700" algn="l" rtl="0">
              <a:spcBef>
                <a:spcPts val="0"/>
              </a:spcBef>
              <a:spcAft>
                <a:spcPts val="0"/>
              </a:spcAft>
              <a:buSzPts val="2600"/>
              <a:buChar char="-"/>
            </a:pPr>
            <a:r>
              <a:rPr lang="pt-BR"/>
              <a:t>DERIVAÇÃO</a:t>
            </a:r>
            <a:endParaRPr/>
          </a:p>
          <a:p>
            <a:pPr marL="457200" lvl="0" indent="-393700" algn="l" rtl="0">
              <a:spcBef>
                <a:spcPts val="0"/>
              </a:spcBef>
              <a:spcAft>
                <a:spcPts val="0"/>
              </a:spcAft>
              <a:buSzPts val="2600"/>
              <a:buChar char="-"/>
            </a:pPr>
            <a:r>
              <a:rPr lang="pt-BR"/>
              <a:t>DERIVAÇÃO PREFIXAL</a:t>
            </a:r>
            <a:endParaRPr/>
          </a:p>
          <a:p>
            <a:pPr marL="457200" lvl="0" indent="-393700" algn="l" rtl="0">
              <a:spcBef>
                <a:spcPts val="0"/>
              </a:spcBef>
              <a:spcAft>
                <a:spcPts val="0"/>
              </a:spcAft>
              <a:buSzPts val="2600"/>
              <a:buChar char="-"/>
            </a:pPr>
            <a:r>
              <a:rPr lang="pt-BR"/>
              <a:t>DERIVAÇÃO PREFIXAL</a:t>
            </a:r>
            <a:endParaRPr/>
          </a:p>
          <a:p>
            <a:pPr marL="457200" lvl="0" indent="-393700" algn="l" rtl="0">
              <a:spcBef>
                <a:spcPts val="0"/>
              </a:spcBef>
              <a:spcAft>
                <a:spcPts val="0"/>
              </a:spcAft>
              <a:buSzPts val="2600"/>
              <a:buChar char="-"/>
            </a:pPr>
            <a:r>
              <a:rPr lang="pt-BR"/>
              <a:t>PARASSINTÉTICA</a:t>
            </a: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139" name="Google Shape;139;p22"/>
          <p:cNvSpPr txBox="1">
            <a:spLocks noGrp="1"/>
          </p:cNvSpPr>
          <p:nvPr>
            <p:ph type="body" idx="1"/>
          </p:nvPr>
        </p:nvSpPr>
        <p:spPr>
          <a:xfrm>
            <a:off x="729450" y="2078875"/>
            <a:ext cx="7688700" cy="22611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23"/>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pt-BR"/>
              <a:t>REFERÊNCIAS TEXTUAIS</a:t>
            </a:r>
            <a:endParaRPr/>
          </a:p>
        </p:txBody>
      </p:sp>
      <p:sp>
        <p:nvSpPr>
          <p:cNvPr id="145" name="Google Shape;145;p23"/>
          <p:cNvSpPr txBox="1">
            <a:spLocks noGrp="1"/>
          </p:cNvSpPr>
          <p:nvPr>
            <p:ph type="body" idx="1"/>
          </p:nvPr>
        </p:nvSpPr>
        <p:spPr>
          <a:xfrm>
            <a:off x="729450" y="2078875"/>
            <a:ext cx="7688700" cy="2818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pt-BR" sz="1800">
                <a:latin typeface="Arial"/>
                <a:ea typeface="Arial"/>
                <a:cs typeface="Arial"/>
                <a:sym typeface="Arial"/>
              </a:rPr>
              <a:t>O último vestibular da PUC/SP apresentou o seguinte trecho:</a:t>
            </a:r>
            <a:endParaRPr sz="1800">
              <a:latin typeface="Arial"/>
              <a:ea typeface="Arial"/>
              <a:cs typeface="Arial"/>
              <a:sym typeface="Arial"/>
            </a:endParaRPr>
          </a:p>
          <a:p>
            <a:pPr marL="0" lvl="0" indent="0" algn="l" rtl="0">
              <a:spcBef>
                <a:spcPts val="1600"/>
              </a:spcBef>
              <a:spcAft>
                <a:spcPts val="0"/>
              </a:spcAft>
              <a:buNone/>
            </a:pPr>
            <a:r>
              <a:rPr lang="pt-BR" sz="1800">
                <a:latin typeface="Arial"/>
                <a:ea typeface="Arial"/>
                <a:cs typeface="Arial"/>
                <a:sym typeface="Arial"/>
              </a:rPr>
              <a:t>"The rest of this exhibition reflects a culture still alive, with objects distant from us in spirit, but not in time. Yet, just as those made of wood, bark(à)";</a:t>
            </a:r>
            <a:endParaRPr sz="1800">
              <a:latin typeface="Arial"/>
              <a:ea typeface="Arial"/>
              <a:cs typeface="Arial"/>
              <a:sym typeface="Arial"/>
            </a:endParaRPr>
          </a:p>
          <a:p>
            <a:pPr marL="0" lvl="0" indent="0" algn="l" rtl="0">
              <a:spcBef>
                <a:spcPts val="1600"/>
              </a:spcBef>
              <a:spcAft>
                <a:spcPts val="1600"/>
              </a:spcAft>
              <a:buNone/>
            </a:pPr>
            <a:r>
              <a:rPr lang="pt-BR" sz="1800">
                <a:latin typeface="Arial"/>
                <a:ea typeface="Arial"/>
                <a:cs typeface="Arial"/>
                <a:sym typeface="Arial"/>
              </a:rPr>
              <a:t>O candidato precisava apontar qual era o referencial para o pronome demonstrativo "</a:t>
            </a:r>
            <a:r>
              <a:rPr lang="pt-BR" sz="1800" b="1">
                <a:latin typeface="Arial"/>
                <a:ea typeface="Arial"/>
                <a:cs typeface="Arial"/>
                <a:sym typeface="Arial"/>
              </a:rPr>
              <a:t>those</a:t>
            </a:r>
            <a:r>
              <a:rPr lang="pt-BR" sz="1800">
                <a:latin typeface="Arial"/>
                <a:ea typeface="Arial"/>
                <a:cs typeface="Arial"/>
                <a:sym typeface="Arial"/>
              </a:rPr>
              <a:t>", que, neste caso, é o substantivo "</a:t>
            </a:r>
            <a:r>
              <a:rPr lang="pt-BR" sz="1800" b="1">
                <a:latin typeface="Arial"/>
                <a:ea typeface="Arial"/>
                <a:cs typeface="Arial"/>
                <a:sym typeface="Arial"/>
              </a:rPr>
              <a:t>objects</a:t>
            </a:r>
            <a:r>
              <a:rPr lang="pt-BR" sz="1800">
                <a:latin typeface="Arial"/>
                <a:ea typeface="Arial"/>
                <a:cs typeface="Arial"/>
                <a:sym typeface="Arial"/>
              </a:rPr>
              <a:t>".</a:t>
            </a:r>
            <a:endParaRPr sz="1800">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24"/>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pt-BR"/>
              <a:t>GRUPOS NOMINAIS</a:t>
            </a:r>
            <a:endParaRPr/>
          </a:p>
        </p:txBody>
      </p:sp>
      <p:sp>
        <p:nvSpPr>
          <p:cNvPr id="151" name="Google Shape;151;p24"/>
          <p:cNvSpPr txBox="1">
            <a:spLocks noGrp="1"/>
          </p:cNvSpPr>
          <p:nvPr>
            <p:ph type="body" idx="1"/>
          </p:nvPr>
        </p:nvSpPr>
        <p:spPr>
          <a:xfrm>
            <a:off x="729450" y="2078875"/>
            <a:ext cx="7688700" cy="2744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pt-BR" sz="1400">
                <a:solidFill>
                  <a:srgbClr val="666666"/>
                </a:solidFill>
                <a:latin typeface="Arial"/>
                <a:ea typeface="Arial"/>
                <a:cs typeface="Arial"/>
                <a:sym typeface="Arial"/>
              </a:rPr>
              <a:t>Os Grupos Nominais fazem com que você tenha a sensação de que no inglês </a:t>
            </a:r>
            <a:r>
              <a:rPr lang="pt-BR" sz="1400" b="1">
                <a:solidFill>
                  <a:srgbClr val="666666"/>
                </a:solidFill>
                <a:latin typeface="Arial"/>
                <a:ea typeface="Arial"/>
                <a:cs typeface="Arial"/>
                <a:sym typeface="Arial"/>
              </a:rPr>
              <a:t>tudo é ao contrário</a:t>
            </a:r>
            <a:r>
              <a:rPr lang="pt-BR" sz="1400">
                <a:solidFill>
                  <a:srgbClr val="666666"/>
                </a:solidFill>
                <a:latin typeface="Arial"/>
                <a:ea typeface="Arial"/>
                <a:cs typeface="Arial"/>
                <a:sym typeface="Arial"/>
              </a:rPr>
              <a:t>.</a:t>
            </a:r>
            <a:endParaRPr sz="1400">
              <a:solidFill>
                <a:srgbClr val="666666"/>
              </a:solidFill>
              <a:latin typeface="Arial"/>
              <a:ea typeface="Arial"/>
              <a:cs typeface="Arial"/>
              <a:sym typeface="Arial"/>
            </a:endParaRPr>
          </a:p>
          <a:p>
            <a:pPr marL="0" lvl="0" indent="0" algn="l" rtl="0">
              <a:spcBef>
                <a:spcPts val="1600"/>
              </a:spcBef>
              <a:spcAft>
                <a:spcPts val="0"/>
              </a:spcAft>
              <a:buNone/>
            </a:pPr>
            <a:r>
              <a:rPr lang="pt-BR" sz="1400">
                <a:solidFill>
                  <a:srgbClr val="666666"/>
                </a:solidFill>
                <a:latin typeface="Arial"/>
                <a:ea typeface="Arial"/>
                <a:cs typeface="Arial"/>
                <a:sym typeface="Arial"/>
              </a:rPr>
              <a:t>O grupo nominal exerce uma </a:t>
            </a:r>
            <a:r>
              <a:rPr lang="pt-BR" sz="1400" b="1">
                <a:solidFill>
                  <a:srgbClr val="666666"/>
                </a:solidFill>
                <a:latin typeface="Arial"/>
                <a:ea typeface="Arial"/>
                <a:cs typeface="Arial"/>
                <a:sym typeface="Arial"/>
              </a:rPr>
              <a:t>importância crucial</a:t>
            </a:r>
            <a:r>
              <a:rPr lang="pt-BR" sz="1400">
                <a:solidFill>
                  <a:srgbClr val="666666"/>
                </a:solidFill>
                <a:latin typeface="Arial"/>
                <a:ea typeface="Arial"/>
                <a:cs typeface="Arial"/>
                <a:sym typeface="Arial"/>
              </a:rPr>
              <a:t> na compreensão de um texto.</a:t>
            </a:r>
            <a:endParaRPr sz="1400">
              <a:solidFill>
                <a:srgbClr val="666666"/>
              </a:solidFill>
              <a:latin typeface="Arial"/>
              <a:ea typeface="Arial"/>
              <a:cs typeface="Arial"/>
              <a:sym typeface="Arial"/>
            </a:endParaRPr>
          </a:p>
          <a:p>
            <a:pPr marL="0" lvl="0" indent="0" algn="l" rtl="0">
              <a:spcBef>
                <a:spcPts val="1600"/>
              </a:spcBef>
              <a:spcAft>
                <a:spcPts val="1600"/>
              </a:spcAft>
              <a:buNone/>
            </a:pPr>
            <a:r>
              <a:rPr lang="pt-BR" sz="1400">
                <a:solidFill>
                  <a:srgbClr val="666666"/>
                </a:solidFill>
                <a:latin typeface="Arial"/>
                <a:ea typeface="Arial"/>
                <a:cs typeface="Arial"/>
                <a:sym typeface="Arial"/>
              </a:rPr>
              <a:t>Os grupos nominais são formados de um </a:t>
            </a:r>
            <a:r>
              <a:rPr lang="pt-BR" sz="1400" b="1">
                <a:solidFill>
                  <a:srgbClr val="666666"/>
                </a:solidFill>
                <a:latin typeface="Arial"/>
                <a:ea typeface="Arial"/>
                <a:cs typeface="Arial"/>
                <a:sym typeface="Arial"/>
              </a:rPr>
              <a:t>núcleo (substantivo)</a:t>
            </a:r>
            <a:r>
              <a:rPr lang="pt-BR" sz="1400">
                <a:solidFill>
                  <a:srgbClr val="666666"/>
                </a:solidFill>
                <a:latin typeface="Arial"/>
                <a:ea typeface="Arial"/>
                <a:cs typeface="Arial"/>
                <a:sym typeface="Arial"/>
              </a:rPr>
              <a:t> e um ou mais modificadores (que podem ser adjetivos ou outros substantivos).</a:t>
            </a:r>
            <a:endParaRPr sz="1400">
              <a:solidFill>
                <a:srgbClr val="666666"/>
              </a:solidFill>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25"/>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pt-BR"/>
              <a:t>GRUPOS NOMINAIS</a:t>
            </a:r>
            <a:endParaRPr/>
          </a:p>
        </p:txBody>
      </p:sp>
      <p:sp>
        <p:nvSpPr>
          <p:cNvPr id="157" name="Google Shape;157;p25"/>
          <p:cNvSpPr txBox="1">
            <a:spLocks noGrp="1"/>
          </p:cNvSpPr>
          <p:nvPr>
            <p:ph type="body" idx="1"/>
          </p:nvPr>
        </p:nvSpPr>
        <p:spPr>
          <a:xfrm>
            <a:off x="729450" y="2078875"/>
            <a:ext cx="7688700" cy="2261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pt-BR" sz="1400">
                <a:solidFill>
                  <a:srgbClr val="666666"/>
                </a:solidFill>
                <a:latin typeface="Arial"/>
                <a:ea typeface="Arial"/>
                <a:cs typeface="Arial"/>
                <a:sym typeface="Arial"/>
              </a:rPr>
              <a:t>Em português, os modificadores geralmente aparecem </a:t>
            </a:r>
            <a:r>
              <a:rPr lang="pt-BR" sz="1400" b="1">
                <a:solidFill>
                  <a:srgbClr val="666666"/>
                </a:solidFill>
                <a:latin typeface="Arial"/>
                <a:ea typeface="Arial"/>
                <a:cs typeface="Arial"/>
                <a:sym typeface="Arial"/>
              </a:rPr>
              <a:t>DEPOIS</a:t>
            </a:r>
            <a:r>
              <a:rPr lang="pt-BR" sz="1400">
                <a:solidFill>
                  <a:srgbClr val="666666"/>
                </a:solidFill>
                <a:latin typeface="Arial"/>
                <a:ea typeface="Arial"/>
                <a:cs typeface="Arial"/>
                <a:sym typeface="Arial"/>
              </a:rPr>
              <a:t> do núcleo.</a:t>
            </a:r>
            <a:endParaRPr sz="1400">
              <a:solidFill>
                <a:srgbClr val="666666"/>
              </a:solidFill>
              <a:latin typeface="Arial"/>
              <a:ea typeface="Arial"/>
              <a:cs typeface="Arial"/>
              <a:sym typeface="Arial"/>
            </a:endParaRPr>
          </a:p>
          <a:p>
            <a:pPr marL="0" lvl="0" indent="0" algn="l" rtl="0">
              <a:spcBef>
                <a:spcPts val="0"/>
              </a:spcBef>
              <a:spcAft>
                <a:spcPts val="0"/>
              </a:spcAft>
              <a:buNone/>
            </a:pPr>
            <a:r>
              <a:rPr lang="pt-BR" sz="1400">
                <a:solidFill>
                  <a:srgbClr val="666666"/>
                </a:solidFill>
                <a:latin typeface="Arial"/>
                <a:ea typeface="Arial"/>
                <a:cs typeface="Arial"/>
                <a:sym typeface="Arial"/>
              </a:rPr>
              <a:t>Exemplo: </a:t>
            </a:r>
            <a:r>
              <a:rPr lang="pt-BR" sz="1400" b="1">
                <a:solidFill>
                  <a:srgbClr val="666666"/>
                </a:solidFill>
                <a:latin typeface="Arial"/>
                <a:ea typeface="Arial"/>
                <a:cs typeface="Arial"/>
                <a:sym typeface="Arial"/>
              </a:rPr>
              <a:t>Escândalos financeiros</a:t>
            </a:r>
            <a:r>
              <a:rPr lang="pt-BR" sz="1400">
                <a:solidFill>
                  <a:srgbClr val="666666"/>
                </a:solidFill>
                <a:latin typeface="Arial"/>
                <a:ea typeface="Arial"/>
                <a:cs typeface="Arial"/>
                <a:sym typeface="Arial"/>
              </a:rPr>
              <a:t>.</a:t>
            </a:r>
            <a:endParaRPr sz="1400">
              <a:solidFill>
                <a:srgbClr val="666666"/>
              </a:solidFill>
              <a:latin typeface="Arial"/>
              <a:ea typeface="Arial"/>
              <a:cs typeface="Arial"/>
              <a:sym typeface="Arial"/>
            </a:endParaRPr>
          </a:p>
          <a:p>
            <a:pPr marL="0" lvl="0" indent="0" algn="l" rtl="0">
              <a:spcBef>
                <a:spcPts val="0"/>
              </a:spcBef>
              <a:spcAft>
                <a:spcPts val="0"/>
              </a:spcAft>
              <a:buNone/>
            </a:pPr>
            <a:r>
              <a:rPr lang="pt-BR" sz="1400">
                <a:solidFill>
                  <a:srgbClr val="666666"/>
                </a:solidFill>
                <a:latin typeface="Arial"/>
                <a:ea typeface="Arial"/>
                <a:cs typeface="Arial"/>
                <a:sym typeface="Arial"/>
              </a:rPr>
              <a:t> </a:t>
            </a:r>
            <a:endParaRPr sz="1400">
              <a:solidFill>
                <a:srgbClr val="666666"/>
              </a:solidFill>
              <a:latin typeface="Arial"/>
              <a:ea typeface="Arial"/>
              <a:cs typeface="Arial"/>
              <a:sym typeface="Arial"/>
            </a:endParaRPr>
          </a:p>
          <a:p>
            <a:pPr marL="0" lvl="0" indent="0" algn="l" rtl="0">
              <a:spcBef>
                <a:spcPts val="0"/>
              </a:spcBef>
              <a:spcAft>
                <a:spcPts val="0"/>
              </a:spcAft>
              <a:buNone/>
            </a:pPr>
            <a:r>
              <a:rPr lang="pt-BR" sz="1400">
                <a:solidFill>
                  <a:srgbClr val="666666"/>
                </a:solidFill>
                <a:latin typeface="Arial"/>
                <a:ea typeface="Arial"/>
                <a:cs typeface="Arial"/>
                <a:sym typeface="Arial"/>
              </a:rPr>
              <a:t>Em inglês, porém, os modificadores quase sempre aparecem </a:t>
            </a:r>
            <a:r>
              <a:rPr lang="pt-BR" sz="1400" b="1">
                <a:solidFill>
                  <a:srgbClr val="666666"/>
                </a:solidFill>
                <a:latin typeface="Arial"/>
                <a:ea typeface="Arial"/>
                <a:cs typeface="Arial"/>
                <a:sym typeface="Arial"/>
              </a:rPr>
              <a:t>ANTES</a:t>
            </a:r>
            <a:r>
              <a:rPr lang="pt-BR" sz="1400">
                <a:solidFill>
                  <a:srgbClr val="666666"/>
                </a:solidFill>
                <a:latin typeface="Arial"/>
                <a:ea typeface="Arial"/>
                <a:cs typeface="Arial"/>
                <a:sym typeface="Arial"/>
              </a:rPr>
              <a:t> do núcleo.</a:t>
            </a:r>
            <a:endParaRPr sz="1400">
              <a:solidFill>
                <a:srgbClr val="666666"/>
              </a:solidFill>
              <a:latin typeface="Arial"/>
              <a:ea typeface="Arial"/>
              <a:cs typeface="Arial"/>
              <a:sym typeface="Arial"/>
            </a:endParaRPr>
          </a:p>
          <a:p>
            <a:pPr marL="0" lvl="0" indent="0" algn="l" rtl="0">
              <a:spcBef>
                <a:spcPts val="0"/>
              </a:spcBef>
              <a:spcAft>
                <a:spcPts val="0"/>
              </a:spcAft>
              <a:buNone/>
            </a:pPr>
            <a:r>
              <a:rPr lang="pt-BR" sz="1400">
                <a:solidFill>
                  <a:srgbClr val="666666"/>
                </a:solidFill>
                <a:latin typeface="Arial"/>
                <a:ea typeface="Arial"/>
                <a:cs typeface="Arial"/>
                <a:sym typeface="Arial"/>
              </a:rPr>
              <a:t>Exemplo: </a:t>
            </a:r>
            <a:r>
              <a:rPr lang="pt-BR" sz="1400" b="1">
                <a:solidFill>
                  <a:srgbClr val="666666"/>
                </a:solidFill>
                <a:latin typeface="Arial"/>
                <a:ea typeface="Arial"/>
                <a:cs typeface="Arial"/>
                <a:sym typeface="Arial"/>
              </a:rPr>
              <a:t>Financial scandals</a:t>
            </a:r>
            <a:r>
              <a:rPr lang="pt-BR" sz="1400">
                <a:solidFill>
                  <a:srgbClr val="666666"/>
                </a:solidFill>
                <a:latin typeface="Arial"/>
                <a:ea typeface="Arial"/>
                <a:cs typeface="Arial"/>
                <a:sym typeface="Arial"/>
              </a:rPr>
              <a:t>.</a:t>
            </a:r>
            <a:endParaRPr sz="1400">
              <a:solidFill>
                <a:srgbClr val="666666"/>
              </a:solidFill>
              <a:latin typeface="Arial"/>
              <a:ea typeface="Arial"/>
              <a:cs typeface="Arial"/>
              <a:sym typeface="Arial"/>
            </a:endParaRPr>
          </a:p>
          <a:p>
            <a:pPr marL="0" lvl="0" indent="0" algn="l" rtl="0">
              <a:spcBef>
                <a:spcPts val="0"/>
              </a:spcBef>
              <a:spcAft>
                <a:spcPts val="0"/>
              </a:spcAft>
              <a:buNone/>
            </a:pPr>
            <a:endParaRPr sz="1400">
              <a:solidFill>
                <a:srgbClr val="666666"/>
              </a:solidFill>
              <a:latin typeface="Arial"/>
              <a:ea typeface="Arial"/>
              <a:cs typeface="Arial"/>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p26"/>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pt-BR"/>
              <a:t>GRUPOS NOMINAIS</a:t>
            </a:r>
            <a:endParaRPr/>
          </a:p>
        </p:txBody>
      </p:sp>
      <p:sp>
        <p:nvSpPr>
          <p:cNvPr id="163" name="Google Shape;163;p26"/>
          <p:cNvSpPr txBox="1">
            <a:spLocks noGrp="1"/>
          </p:cNvSpPr>
          <p:nvPr>
            <p:ph type="body" idx="1"/>
          </p:nvPr>
        </p:nvSpPr>
        <p:spPr>
          <a:xfrm>
            <a:off x="729450" y="2078875"/>
            <a:ext cx="7688700" cy="2261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pt-BR" sz="1400">
                <a:solidFill>
                  <a:srgbClr val="666666"/>
                </a:solidFill>
                <a:latin typeface="Arial"/>
                <a:ea typeface="Arial"/>
                <a:cs typeface="Arial"/>
                <a:sym typeface="Arial"/>
              </a:rPr>
              <a:t>Algumas vezes, o grupo nominal poderá incluir uma preposição (</a:t>
            </a:r>
            <a:r>
              <a:rPr lang="pt-BR" sz="1400" b="1">
                <a:solidFill>
                  <a:srgbClr val="666666"/>
                </a:solidFill>
                <a:latin typeface="Arial"/>
                <a:ea typeface="Arial"/>
                <a:cs typeface="Arial"/>
                <a:sym typeface="Arial"/>
              </a:rPr>
              <a:t>in, on, at, of, for, etc.</a:t>
            </a:r>
            <a:r>
              <a:rPr lang="pt-BR" sz="1400">
                <a:solidFill>
                  <a:srgbClr val="666666"/>
                </a:solidFill>
                <a:latin typeface="Arial"/>
                <a:ea typeface="Arial"/>
                <a:cs typeface="Arial"/>
                <a:sym typeface="Arial"/>
              </a:rPr>
              <a:t>) Nesses casos, o núcleo será a palavra que </a:t>
            </a:r>
            <a:r>
              <a:rPr lang="pt-BR" sz="1400" b="1">
                <a:solidFill>
                  <a:srgbClr val="666666"/>
                </a:solidFill>
                <a:latin typeface="Arial"/>
                <a:ea typeface="Arial"/>
                <a:cs typeface="Arial"/>
                <a:sym typeface="Arial"/>
              </a:rPr>
              <a:t>precede</a:t>
            </a:r>
            <a:r>
              <a:rPr lang="pt-BR" sz="1400">
                <a:solidFill>
                  <a:srgbClr val="666666"/>
                </a:solidFill>
                <a:latin typeface="Arial"/>
                <a:ea typeface="Arial"/>
                <a:cs typeface="Arial"/>
                <a:sym typeface="Arial"/>
              </a:rPr>
              <a:t> a preposição.</a:t>
            </a:r>
            <a:endParaRPr sz="1400">
              <a:solidFill>
                <a:srgbClr val="666666"/>
              </a:solidFill>
              <a:latin typeface="Arial"/>
              <a:ea typeface="Arial"/>
              <a:cs typeface="Arial"/>
              <a:sym typeface="Arial"/>
            </a:endParaRPr>
          </a:p>
          <a:p>
            <a:pPr marL="0" lvl="0" indent="0" algn="l" rtl="0">
              <a:spcBef>
                <a:spcPts val="1600"/>
              </a:spcBef>
              <a:spcAft>
                <a:spcPts val="0"/>
              </a:spcAft>
              <a:buNone/>
            </a:pPr>
            <a:r>
              <a:rPr lang="pt-BR" sz="1400">
                <a:solidFill>
                  <a:srgbClr val="666666"/>
                </a:solidFill>
                <a:latin typeface="Arial"/>
                <a:ea typeface="Arial"/>
                <a:cs typeface="Arial"/>
                <a:sym typeface="Arial"/>
              </a:rPr>
              <a:t>- 130% </a:t>
            </a:r>
            <a:r>
              <a:rPr lang="pt-BR" sz="1400" b="1">
                <a:solidFill>
                  <a:srgbClr val="666666"/>
                </a:solidFill>
                <a:latin typeface="Arial"/>
                <a:ea typeface="Arial"/>
                <a:cs typeface="Arial"/>
                <a:sym typeface="Arial"/>
              </a:rPr>
              <a:t>in</a:t>
            </a:r>
            <a:r>
              <a:rPr lang="pt-BR" sz="1400">
                <a:solidFill>
                  <a:srgbClr val="666666"/>
                </a:solidFill>
                <a:latin typeface="Arial"/>
                <a:ea typeface="Arial"/>
                <a:cs typeface="Arial"/>
                <a:sym typeface="Arial"/>
              </a:rPr>
              <a:t> those aged 19 and under suffering from eating disorders. (130% das pessoas com 19 anos ou menos sofrem de transtornos alimentares)</a:t>
            </a:r>
            <a:endParaRPr sz="1400">
              <a:solidFill>
                <a:srgbClr val="666666"/>
              </a:solidFill>
              <a:latin typeface="Arial"/>
              <a:ea typeface="Arial"/>
              <a:cs typeface="Arial"/>
              <a:sym typeface="Arial"/>
            </a:endParaRPr>
          </a:p>
          <a:p>
            <a:pPr marL="0" lvl="0" indent="0" algn="l" rtl="0">
              <a:spcBef>
                <a:spcPts val="1600"/>
              </a:spcBef>
              <a:spcAft>
                <a:spcPts val="0"/>
              </a:spcAft>
              <a:buNone/>
            </a:pPr>
            <a:r>
              <a:rPr lang="pt-BR" sz="1400">
                <a:solidFill>
                  <a:srgbClr val="666666"/>
                </a:solidFill>
                <a:latin typeface="Arial"/>
                <a:ea typeface="Arial"/>
                <a:cs typeface="Arial"/>
                <a:sym typeface="Arial"/>
              </a:rPr>
              <a:t>- The pictures </a:t>
            </a:r>
            <a:r>
              <a:rPr lang="pt-BR" sz="1400" b="1">
                <a:solidFill>
                  <a:srgbClr val="666666"/>
                </a:solidFill>
                <a:latin typeface="Arial"/>
                <a:ea typeface="Arial"/>
                <a:cs typeface="Arial"/>
                <a:sym typeface="Arial"/>
              </a:rPr>
              <a:t>on</a:t>
            </a:r>
            <a:r>
              <a:rPr lang="pt-BR" sz="1400">
                <a:solidFill>
                  <a:srgbClr val="666666"/>
                </a:solidFill>
                <a:latin typeface="Arial"/>
                <a:ea typeface="Arial"/>
                <a:cs typeface="Arial"/>
                <a:sym typeface="Arial"/>
              </a:rPr>
              <a:t> there were so graphic. (As fotos lá eram tão gráficas)</a:t>
            </a:r>
            <a:endParaRPr sz="1400">
              <a:solidFill>
                <a:srgbClr val="666666"/>
              </a:solidFill>
              <a:latin typeface="Arial"/>
              <a:ea typeface="Arial"/>
              <a:cs typeface="Arial"/>
              <a:sym typeface="Arial"/>
            </a:endParaRPr>
          </a:p>
          <a:p>
            <a:pPr marL="0" lvl="0" indent="0" algn="l" rtl="0">
              <a:spcBef>
                <a:spcPts val="1600"/>
              </a:spcBef>
              <a:spcAft>
                <a:spcPts val="0"/>
              </a:spcAft>
              <a:buNone/>
            </a:pPr>
            <a:r>
              <a:rPr lang="pt-BR" sz="1400">
                <a:solidFill>
                  <a:srgbClr val="666666"/>
                </a:solidFill>
                <a:latin typeface="Arial"/>
                <a:ea typeface="Arial"/>
                <a:cs typeface="Arial"/>
                <a:sym typeface="Arial"/>
              </a:rPr>
              <a:t>- The fear </a:t>
            </a:r>
            <a:r>
              <a:rPr lang="pt-BR" sz="1400" b="1">
                <a:solidFill>
                  <a:srgbClr val="666666"/>
                </a:solidFill>
                <a:latin typeface="Arial"/>
                <a:ea typeface="Arial"/>
                <a:cs typeface="Arial"/>
                <a:sym typeface="Arial"/>
              </a:rPr>
              <a:t>in</a:t>
            </a:r>
            <a:r>
              <a:rPr lang="pt-BR" sz="1400">
                <a:solidFill>
                  <a:srgbClr val="666666"/>
                </a:solidFill>
                <a:latin typeface="Arial"/>
                <a:ea typeface="Arial"/>
                <a:cs typeface="Arial"/>
                <a:sym typeface="Arial"/>
              </a:rPr>
              <a:t> her voice. (O medo na voz dela)</a:t>
            </a:r>
            <a:endParaRPr sz="1400">
              <a:solidFill>
                <a:srgbClr val="666666"/>
              </a:solidFill>
              <a:latin typeface="Arial"/>
              <a:ea typeface="Arial"/>
              <a:cs typeface="Arial"/>
              <a:sym typeface="Arial"/>
            </a:endParaRPr>
          </a:p>
          <a:p>
            <a:pPr marL="0" lvl="0" indent="0" algn="l" rtl="0">
              <a:spcBef>
                <a:spcPts val="1600"/>
              </a:spcBef>
              <a:spcAft>
                <a:spcPts val="1600"/>
              </a:spcAft>
              <a:buNone/>
            </a:pPr>
            <a:endParaRPr sz="1400">
              <a:solidFill>
                <a:srgbClr val="666666"/>
              </a:solidFill>
              <a:latin typeface="Arial"/>
              <a:ea typeface="Arial"/>
              <a:cs typeface="Aria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Google Shape;168;p27"/>
          <p:cNvSpPr txBox="1">
            <a:spLocks noGrp="1"/>
          </p:cNvSpPr>
          <p:nvPr>
            <p:ph type="title"/>
          </p:nvPr>
        </p:nvSpPr>
        <p:spPr>
          <a:xfrm>
            <a:off x="741725" y="666416"/>
            <a:ext cx="7688700" cy="535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pt-BR"/>
              <a:t>ATIVIDADE </a:t>
            </a:r>
            <a:endParaRPr/>
          </a:p>
        </p:txBody>
      </p:sp>
      <p:sp>
        <p:nvSpPr>
          <p:cNvPr id="169" name="Google Shape;169;p27"/>
          <p:cNvSpPr txBox="1">
            <a:spLocks noGrp="1"/>
          </p:cNvSpPr>
          <p:nvPr>
            <p:ph type="body" idx="1"/>
          </p:nvPr>
        </p:nvSpPr>
        <p:spPr>
          <a:xfrm>
            <a:off x="0" y="1186725"/>
            <a:ext cx="8943300" cy="3634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pt-BR" sz="1100">
                <a:solidFill>
                  <a:srgbClr val="666666"/>
                </a:solidFill>
                <a:latin typeface="Arial"/>
                <a:ea typeface="Arial"/>
                <a:cs typeface="Arial"/>
                <a:sym typeface="Arial"/>
              </a:rPr>
              <a:t>1 - Cite pelo menos 4 exemplos de formação de palavras.</a:t>
            </a:r>
            <a:endParaRPr sz="1100">
              <a:solidFill>
                <a:srgbClr val="666666"/>
              </a:solidFill>
              <a:latin typeface="Arial"/>
              <a:ea typeface="Arial"/>
              <a:cs typeface="Arial"/>
              <a:sym typeface="Arial"/>
            </a:endParaRPr>
          </a:p>
          <a:p>
            <a:pPr marL="0" lvl="0" indent="0" algn="l" rtl="0">
              <a:spcBef>
                <a:spcPts val="0"/>
              </a:spcBef>
              <a:spcAft>
                <a:spcPts val="0"/>
              </a:spcAft>
              <a:buNone/>
            </a:pPr>
            <a:r>
              <a:rPr lang="pt-BR" sz="1100">
                <a:solidFill>
                  <a:srgbClr val="666666"/>
                </a:solidFill>
                <a:latin typeface="Arial"/>
                <a:ea typeface="Arial"/>
                <a:cs typeface="Arial"/>
                <a:sym typeface="Arial"/>
              </a:rPr>
              <a:t>2 - O que você entendeu sobre inferência?</a:t>
            </a:r>
            <a:endParaRPr sz="1100">
              <a:solidFill>
                <a:srgbClr val="666666"/>
              </a:solidFill>
              <a:latin typeface="Arial"/>
              <a:ea typeface="Arial"/>
              <a:cs typeface="Arial"/>
              <a:sym typeface="Arial"/>
            </a:endParaRPr>
          </a:p>
          <a:p>
            <a:pPr marL="0" lvl="0" indent="0" algn="l" rtl="0">
              <a:spcBef>
                <a:spcPts val="0"/>
              </a:spcBef>
              <a:spcAft>
                <a:spcPts val="0"/>
              </a:spcAft>
              <a:buNone/>
            </a:pPr>
            <a:r>
              <a:rPr lang="pt-BR" sz="1100">
                <a:solidFill>
                  <a:srgbClr val="666666"/>
                </a:solidFill>
                <a:latin typeface="Arial"/>
                <a:ea typeface="Arial"/>
                <a:cs typeface="Arial"/>
                <a:sym typeface="Arial"/>
              </a:rPr>
              <a:t>3 - Identifique no texto a seguir referentes textuais e aqueles se referem.</a:t>
            </a:r>
            <a:endParaRPr sz="1100">
              <a:solidFill>
                <a:srgbClr val="666666"/>
              </a:solidFill>
              <a:latin typeface="Arial"/>
              <a:ea typeface="Arial"/>
              <a:cs typeface="Arial"/>
              <a:sym typeface="Arial"/>
            </a:endParaRPr>
          </a:p>
          <a:p>
            <a:pPr marL="0" lvl="0" indent="0" algn="l" rtl="0">
              <a:spcBef>
                <a:spcPts val="0"/>
              </a:spcBef>
              <a:spcAft>
                <a:spcPts val="0"/>
              </a:spcAft>
              <a:buNone/>
            </a:pPr>
            <a:r>
              <a:rPr lang="pt-BR" sz="1100">
                <a:solidFill>
                  <a:srgbClr val="666666"/>
                </a:solidFill>
                <a:latin typeface="Arial"/>
                <a:ea typeface="Arial"/>
                <a:cs typeface="Arial"/>
                <a:sym typeface="Arial"/>
              </a:rPr>
              <a:t>4 - Encontre no texto a seguir 5 grupos nominais:</a:t>
            </a:r>
            <a:endParaRPr sz="1100">
              <a:solidFill>
                <a:srgbClr val="666666"/>
              </a:solidFill>
              <a:latin typeface="Arial"/>
              <a:ea typeface="Arial"/>
              <a:cs typeface="Arial"/>
              <a:sym typeface="Arial"/>
            </a:endParaRPr>
          </a:p>
          <a:p>
            <a:pPr marL="0" lvl="0" indent="0" algn="l" rtl="0">
              <a:spcBef>
                <a:spcPts val="0"/>
              </a:spcBef>
              <a:spcAft>
                <a:spcPts val="0"/>
              </a:spcAft>
              <a:buNone/>
            </a:pPr>
            <a:endParaRPr sz="1100">
              <a:solidFill>
                <a:srgbClr val="000000"/>
              </a:solidFill>
              <a:latin typeface="Arial"/>
              <a:ea typeface="Arial"/>
              <a:cs typeface="Arial"/>
              <a:sym typeface="Arial"/>
            </a:endParaRPr>
          </a:p>
          <a:p>
            <a:pPr marL="0" lvl="0" indent="0" algn="l" rtl="0">
              <a:spcBef>
                <a:spcPts val="0"/>
              </a:spcBef>
              <a:spcAft>
                <a:spcPts val="0"/>
              </a:spcAft>
              <a:buNone/>
            </a:pPr>
            <a:r>
              <a:rPr lang="pt-BR" sz="1100" b="1">
                <a:solidFill>
                  <a:srgbClr val="365F91"/>
                </a:solidFill>
                <a:latin typeface="Arial"/>
                <a:ea typeface="Arial"/>
                <a:cs typeface="Arial"/>
                <a:sym typeface="Arial"/>
              </a:rPr>
              <a:t>Instagram eating disorder content 'out of control'</a:t>
            </a:r>
            <a:endParaRPr sz="1100" b="1">
              <a:solidFill>
                <a:srgbClr val="365F91"/>
              </a:solidFill>
              <a:latin typeface="Arial"/>
              <a:ea typeface="Arial"/>
              <a:cs typeface="Arial"/>
              <a:sym typeface="Arial"/>
            </a:endParaRPr>
          </a:p>
          <a:p>
            <a:pPr marL="0" lvl="0" indent="0" algn="l" rtl="0">
              <a:spcBef>
                <a:spcPts val="0"/>
              </a:spcBef>
              <a:spcAft>
                <a:spcPts val="0"/>
              </a:spcAft>
              <a:buNone/>
            </a:pPr>
            <a:r>
              <a:rPr lang="pt-BR" sz="1100" b="1">
                <a:solidFill>
                  <a:srgbClr val="365F91"/>
                </a:solidFill>
                <a:latin typeface="Arial"/>
                <a:ea typeface="Arial"/>
                <a:cs typeface="Arial"/>
                <a:sym typeface="Arial"/>
              </a:rPr>
              <a:t>By Angus Crawford BBC News</a:t>
            </a:r>
            <a:endParaRPr sz="1100" b="1">
              <a:solidFill>
                <a:srgbClr val="365F91"/>
              </a:solidFill>
              <a:latin typeface="Arial"/>
              <a:ea typeface="Arial"/>
              <a:cs typeface="Arial"/>
              <a:sym typeface="Arial"/>
            </a:endParaRPr>
          </a:p>
          <a:p>
            <a:pPr marL="0" lvl="0" indent="0" algn="l" rtl="0">
              <a:spcBef>
                <a:spcPts val="0"/>
              </a:spcBef>
              <a:spcAft>
                <a:spcPts val="0"/>
              </a:spcAft>
              <a:buNone/>
            </a:pPr>
            <a:r>
              <a:rPr lang="pt-BR" sz="1100">
                <a:solidFill>
                  <a:srgbClr val="000000"/>
                </a:solidFill>
                <a:latin typeface="Arial"/>
                <a:ea typeface="Arial"/>
                <a:cs typeface="Arial"/>
                <a:sym typeface="Arial"/>
              </a:rPr>
              <a:t>Content on Instagram that encourages eating disorders is "spiralling out of control", psychiatrists have warned. A BBC investigation found children swapping graphic images of weight loss and advice on how to make their illnesses more extreme. Dr Jon Goldin, of the Royal College of Psychiatrists, said "vulnerable" people were finding peer groups online. </a:t>
            </a:r>
            <a:endParaRPr sz="1100">
              <a:solidFill>
                <a:srgbClr val="000000"/>
              </a:solidFill>
              <a:latin typeface="Arial"/>
              <a:ea typeface="Arial"/>
              <a:cs typeface="Arial"/>
              <a:sym typeface="Arial"/>
            </a:endParaRPr>
          </a:p>
          <a:p>
            <a:pPr marL="0" lvl="0" indent="0" algn="l" rtl="0">
              <a:spcBef>
                <a:spcPts val="0"/>
              </a:spcBef>
              <a:spcAft>
                <a:spcPts val="0"/>
              </a:spcAft>
              <a:buNone/>
            </a:pPr>
            <a:r>
              <a:rPr lang="pt-BR" sz="1100">
                <a:solidFill>
                  <a:srgbClr val="000000"/>
                </a:solidFill>
                <a:latin typeface="Arial"/>
                <a:ea typeface="Arial"/>
                <a:cs typeface="Arial"/>
                <a:sym typeface="Arial"/>
              </a:rPr>
              <a:t>Instagram says it does not allow content encouraging or promoting eating disorders and removes it when aware. </a:t>
            </a:r>
            <a:endParaRPr sz="1100">
              <a:solidFill>
                <a:srgbClr val="000000"/>
              </a:solidFill>
              <a:latin typeface="Arial"/>
              <a:ea typeface="Arial"/>
              <a:cs typeface="Arial"/>
              <a:sym typeface="Arial"/>
            </a:endParaRPr>
          </a:p>
          <a:p>
            <a:pPr marL="0" lvl="0" indent="0" algn="l" rtl="0">
              <a:spcBef>
                <a:spcPts val="0"/>
              </a:spcBef>
              <a:spcAft>
                <a:spcPts val="0"/>
              </a:spcAft>
              <a:buNone/>
            </a:pPr>
            <a:r>
              <a:rPr lang="pt-BR" sz="1100">
                <a:solidFill>
                  <a:srgbClr val="000000"/>
                </a:solidFill>
                <a:latin typeface="Arial"/>
                <a:ea typeface="Arial"/>
                <a:cs typeface="Arial"/>
                <a:sym typeface="Arial"/>
              </a:rPr>
              <a:t>In January, the case of 14-year-old Molly Russell, who took her own life after viewing self-harm images, led to widespread criticism of Instagram. </a:t>
            </a:r>
            <a:endParaRPr sz="1100">
              <a:solidFill>
                <a:srgbClr val="000000"/>
              </a:solidFill>
              <a:latin typeface="Arial"/>
              <a:ea typeface="Arial"/>
              <a:cs typeface="Arial"/>
              <a:sym typeface="Arial"/>
            </a:endParaRPr>
          </a:p>
          <a:p>
            <a:pPr marL="0" lvl="0" indent="0" algn="l" rtl="0">
              <a:spcBef>
                <a:spcPts val="0"/>
              </a:spcBef>
              <a:spcAft>
                <a:spcPts val="0"/>
              </a:spcAft>
              <a:buNone/>
            </a:pPr>
            <a:r>
              <a:rPr lang="pt-BR" sz="1100">
                <a:solidFill>
                  <a:srgbClr val="000000"/>
                </a:solidFill>
                <a:latin typeface="Arial"/>
                <a:ea typeface="Arial"/>
                <a:cs typeface="Arial"/>
                <a:sym typeface="Arial"/>
              </a:rPr>
              <a:t>After public pressure the platform owned by Facebook announced a wide-ranging review and committed to removing all graphic self-harm images from the platform. </a:t>
            </a:r>
            <a:endParaRPr sz="1100">
              <a:solidFill>
                <a:srgbClr val="000000"/>
              </a:solidFill>
              <a:latin typeface="Arial"/>
              <a:ea typeface="Arial"/>
              <a:cs typeface="Arial"/>
              <a:sym typeface="Arial"/>
            </a:endParaRPr>
          </a:p>
          <a:p>
            <a:pPr marL="0" lvl="0" indent="0" algn="l" rtl="0">
              <a:spcBef>
                <a:spcPts val="0"/>
              </a:spcBef>
              <a:spcAft>
                <a:spcPts val="0"/>
              </a:spcAft>
              <a:buNone/>
            </a:pPr>
            <a:r>
              <a:rPr lang="pt-BR" sz="1100">
                <a:solidFill>
                  <a:srgbClr val="000000"/>
                </a:solidFill>
                <a:latin typeface="Arial"/>
                <a:ea typeface="Arial"/>
                <a:cs typeface="Arial"/>
                <a:sym typeface="Arial"/>
              </a:rPr>
              <a:t>But the BBC has found that posts, hashtags, images and search terms promoting and glamorising eating disorders such as anorexia and bulimia are common on Instagram. </a:t>
            </a:r>
            <a:endParaRPr sz="1100">
              <a:solidFill>
                <a:srgbClr val="000000"/>
              </a:solidFill>
              <a:latin typeface="Arial"/>
              <a:ea typeface="Arial"/>
              <a:cs typeface="Arial"/>
              <a:sym typeface="Arial"/>
            </a:endParaRPr>
          </a:p>
          <a:p>
            <a:pPr marL="0" lvl="0" indent="0" algn="l" rtl="0">
              <a:spcBef>
                <a:spcPts val="0"/>
              </a:spcBef>
              <a:spcAft>
                <a:spcPts val="0"/>
              </a:spcAft>
              <a:buNone/>
            </a:pPr>
            <a:r>
              <a:rPr lang="pt-BR" sz="1100">
                <a:solidFill>
                  <a:srgbClr val="000000"/>
                </a:solidFill>
                <a:latin typeface="Arial"/>
                <a:ea typeface="Arial"/>
                <a:cs typeface="Arial"/>
                <a:sym typeface="Arial"/>
              </a:rPr>
              <a:t>Many of the posted images are of emaciated young women often accompanied by instructions on extreme dieting and methods for avoiding scrutiny by parents.</a:t>
            </a:r>
            <a:endParaRPr sz="1100">
              <a:solidFill>
                <a:srgbClr val="000000"/>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4"/>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pt-BR">
                <a:latin typeface="Arial"/>
                <a:ea typeface="Arial"/>
                <a:cs typeface="Arial"/>
                <a:sym typeface="Arial"/>
              </a:rPr>
              <a:t>Predicting: Conhecimento Prévio</a:t>
            </a:r>
            <a:endParaRPr>
              <a:latin typeface="Arial"/>
              <a:ea typeface="Arial"/>
              <a:cs typeface="Arial"/>
              <a:sym typeface="Arial"/>
            </a:endParaRPr>
          </a:p>
        </p:txBody>
      </p:sp>
      <p:sp>
        <p:nvSpPr>
          <p:cNvPr id="93" name="Google Shape;93;p14"/>
          <p:cNvSpPr txBox="1">
            <a:spLocks noGrp="1"/>
          </p:cNvSpPr>
          <p:nvPr>
            <p:ph type="body" idx="1"/>
          </p:nvPr>
        </p:nvSpPr>
        <p:spPr>
          <a:xfrm>
            <a:off x="729450" y="2078875"/>
            <a:ext cx="7688700" cy="22611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Font typeface="Arial"/>
              <a:buChar char="●"/>
            </a:pPr>
            <a:r>
              <a:rPr lang="pt-BR" sz="1800">
                <a:latin typeface="Arial"/>
                <a:ea typeface="Arial"/>
                <a:cs typeface="Arial"/>
                <a:sym typeface="Arial"/>
              </a:rPr>
              <a:t>Como usamos o instagram no nosso dia a dia?</a:t>
            </a:r>
            <a:endParaRPr sz="1800">
              <a:latin typeface="Arial"/>
              <a:ea typeface="Arial"/>
              <a:cs typeface="Arial"/>
              <a:sym typeface="Arial"/>
            </a:endParaRPr>
          </a:p>
          <a:p>
            <a:pPr marL="457200" lvl="0" indent="-342900" algn="l" rtl="0">
              <a:spcBef>
                <a:spcPts val="0"/>
              </a:spcBef>
              <a:spcAft>
                <a:spcPts val="0"/>
              </a:spcAft>
              <a:buSzPts val="1800"/>
              <a:buFont typeface="Arial"/>
              <a:buChar char="●"/>
            </a:pPr>
            <a:r>
              <a:rPr lang="pt-BR" sz="1800">
                <a:latin typeface="Arial"/>
                <a:ea typeface="Arial"/>
                <a:cs typeface="Arial"/>
                <a:sym typeface="Arial"/>
              </a:rPr>
              <a:t>Qual a sua importância?</a:t>
            </a:r>
            <a:endParaRPr sz="1800">
              <a:latin typeface="Arial"/>
              <a:ea typeface="Arial"/>
              <a:cs typeface="Arial"/>
              <a:sym typeface="Arial"/>
            </a:endParaRPr>
          </a:p>
          <a:p>
            <a:pPr marL="457200" lvl="0" indent="-342900" algn="l" rtl="0">
              <a:spcBef>
                <a:spcPts val="0"/>
              </a:spcBef>
              <a:spcAft>
                <a:spcPts val="0"/>
              </a:spcAft>
              <a:buSzPts val="1800"/>
              <a:buFont typeface="Arial"/>
              <a:buChar char="●"/>
            </a:pPr>
            <a:r>
              <a:rPr lang="pt-BR" sz="1800">
                <a:latin typeface="Arial"/>
                <a:ea typeface="Arial"/>
                <a:cs typeface="Arial"/>
                <a:sym typeface="Arial"/>
              </a:rPr>
              <a:t>Quem Criou o Instagram?</a:t>
            </a:r>
            <a:endParaRPr sz="1800">
              <a:latin typeface="Arial"/>
              <a:ea typeface="Arial"/>
              <a:cs typeface="Arial"/>
              <a:sym typeface="Arial"/>
            </a:endParaRPr>
          </a:p>
          <a:p>
            <a:pPr marL="457200" lvl="0" indent="-342900" algn="l" rtl="0">
              <a:spcBef>
                <a:spcPts val="0"/>
              </a:spcBef>
              <a:spcAft>
                <a:spcPts val="0"/>
              </a:spcAft>
              <a:buSzPts val="1800"/>
              <a:buFont typeface="Arial"/>
              <a:buChar char="●"/>
            </a:pPr>
            <a:r>
              <a:rPr lang="pt-BR" sz="1800">
                <a:latin typeface="Arial"/>
                <a:ea typeface="Arial"/>
                <a:cs typeface="Arial"/>
                <a:sym typeface="Arial"/>
              </a:rPr>
              <a:t>O que é Desordem Alimentar?</a:t>
            </a:r>
            <a:endParaRPr sz="1800">
              <a:latin typeface="Arial"/>
              <a:ea typeface="Arial"/>
              <a:cs typeface="Arial"/>
              <a:sym typeface="Arial"/>
            </a:endParaRPr>
          </a:p>
          <a:p>
            <a:pPr marL="457200" lvl="0" indent="-342900" algn="l" rtl="0">
              <a:spcBef>
                <a:spcPts val="0"/>
              </a:spcBef>
              <a:spcAft>
                <a:spcPts val="0"/>
              </a:spcAft>
              <a:buSzPts val="1800"/>
              <a:buFont typeface="Arial"/>
              <a:buChar char="●"/>
            </a:pPr>
            <a:r>
              <a:rPr lang="pt-BR" sz="1800">
                <a:latin typeface="Arial"/>
                <a:ea typeface="Arial"/>
                <a:cs typeface="Arial"/>
                <a:sym typeface="Arial"/>
              </a:rPr>
              <a:t>Quais as consequências da Desordem Alimentar?</a:t>
            </a:r>
            <a:endParaRPr sz="1800">
              <a:latin typeface="Arial"/>
              <a:ea typeface="Arial"/>
              <a:cs typeface="Arial"/>
              <a:sym typeface="Arial"/>
            </a:endParaRPr>
          </a:p>
          <a:p>
            <a:pPr marL="457200" lvl="0" indent="-342900" algn="l" rtl="0">
              <a:spcBef>
                <a:spcPts val="0"/>
              </a:spcBef>
              <a:spcAft>
                <a:spcPts val="0"/>
              </a:spcAft>
              <a:buSzPts val="1800"/>
              <a:buFont typeface="Arial"/>
              <a:buChar char="●"/>
            </a:pPr>
            <a:r>
              <a:rPr lang="pt-BR" sz="1800">
                <a:latin typeface="Arial"/>
                <a:ea typeface="Arial"/>
                <a:cs typeface="Arial"/>
                <a:sym typeface="Arial"/>
              </a:rPr>
              <a:t>Redes Sociais influenciam em doenças relacionadas a estética?</a:t>
            </a:r>
            <a:endParaRPr sz="1800">
              <a:latin typeface="Arial"/>
              <a:ea typeface="Arial"/>
              <a:cs typeface="Arial"/>
              <a:sym typeface="Arial"/>
            </a:endParaRPr>
          </a:p>
          <a:p>
            <a:pPr marL="0" lvl="0" indent="0" algn="l" rtl="0">
              <a:spcBef>
                <a:spcPts val="1600"/>
              </a:spcBef>
              <a:spcAft>
                <a:spcPts val="0"/>
              </a:spcAft>
              <a:buNone/>
            </a:pPr>
            <a:endParaRPr sz="1800">
              <a:latin typeface="Arial"/>
              <a:ea typeface="Arial"/>
              <a:cs typeface="Arial"/>
              <a:sym typeface="Arial"/>
            </a:endParaRPr>
          </a:p>
          <a:p>
            <a:pPr marL="0" lvl="0" indent="0" algn="l" rtl="0">
              <a:spcBef>
                <a:spcPts val="1600"/>
              </a:spcBef>
              <a:spcAft>
                <a:spcPts val="0"/>
              </a:spcAft>
              <a:buNone/>
            </a:pPr>
            <a:endParaRPr/>
          </a:p>
          <a:p>
            <a:pPr marL="0" lvl="0" indent="0" algn="l" rtl="0">
              <a:spcBef>
                <a:spcPts val="1600"/>
              </a:spcBef>
              <a:spcAft>
                <a:spcPts val="1600"/>
              </a:spcAft>
              <a:buNone/>
            </a:pP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5"/>
          <p:cNvSpPr txBox="1">
            <a:spLocks noGrp="1"/>
          </p:cNvSpPr>
          <p:nvPr>
            <p:ph type="title"/>
          </p:nvPr>
        </p:nvSpPr>
        <p:spPr>
          <a:xfrm>
            <a:off x="727650" y="1331350"/>
            <a:ext cx="7688700" cy="535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pt-BR">
                <a:solidFill>
                  <a:schemeClr val="accent1"/>
                </a:solidFill>
                <a:latin typeface="Arial"/>
                <a:ea typeface="Arial"/>
                <a:cs typeface="Arial"/>
                <a:sym typeface="Arial"/>
              </a:rPr>
              <a:t>Skimming</a:t>
            </a:r>
            <a:endParaRPr>
              <a:latin typeface="Arial"/>
              <a:ea typeface="Arial"/>
              <a:cs typeface="Arial"/>
              <a:sym typeface="Arial"/>
            </a:endParaRPr>
          </a:p>
        </p:txBody>
      </p:sp>
      <p:sp>
        <p:nvSpPr>
          <p:cNvPr id="99" name="Google Shape;99;p15"/>
          <p:cNvSpPr txBox="1">
            <a:spLocks noGrp="1"/>
          </p:cNvSpPr>
          <p:nvPr>
            <p:ph type="body" idx="1"/>
          </p:nvPr>
        </p:nvSpPr>
        <p:spPr>
          <a:xfrm>
            <a:off x="729450" y="2078875"/>
            <a:ext cx="7688700" cy="22611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Font typeface="Arial"/>
              <a:buChar char="●"/>
            </a:pPr>
            <a:r>
              <a:rPr lang="pt-BR" sz="1800">
                <a:latin typeface="Arial"/>
                <a:ea typeface="Arial"/>
                <a:cs typeface="Arial"/>
                <a:sym typeface="Arial"/>
              </a:rPr>
              <a:t>Sobre o que se trata o texto?</a:t>
            </a:r>
            <a:endParaRPr sz="1800">
              <a:latin typeface="Arial"/>
              <a:ea typeface="Arial"/>
              <a:cs typeface="Arial"/>
              <a:sym typeface="Arial"/>
            </a:endParaRPr>
          </a:p>
          <a:p>
            <a:pPr marL="457200" lvl="0" indent="0" algn="l" rtl="0">
              <a:spcBef>
                <a:spcPts val="1600"/>
              </a:spcBef>
              <a:spcAft>
                <a:spcPts val="1600"/>
              </a:spcAft>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16"/>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pt-BR">
                <a:latin typeface="Arial"/>
                <a:ea typeface="Arial"/>
                <a:cs typeface="Arial"/>
                <a:sym typeface="Arial"/>
              </a:rPr>
              <a:t>Scanning-Encontre no texto.</a:t>
            </a:r>
            <a:endParaRPr>
              <a:latin typeface="Arial"/>
              <a:ea typeface="Arial"/>
              <a:cs typeface="Arial"/>
              <a:sym typeface="Arial"/>
            </a:endParaRPr>
          </a:p>
        </p:txBody>
      </p:sp>
      <p:sp>
        <p:nvSpPr>
          <p:cNvPr id="105" name="Google Shape;105;p16"/>
          <p:cNvSpPr txBox="1">
            <a:spLocks noGrp="1"/>
          </p:cNvSpPr>
          <p:nvPr>
            <p:ph type="body" idx="1"/>
          </p:nvPr>
        </p:nvSpPr>
        <p:spPr>
          <a:xfrm>
            <a:off x="577050" y="1853850"/>
            <a:ext cx="7688700" cy="28728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Clr>
                <a:srgbClr val="000000"/>
              </a:buClr>
              <a:buSzPts val="1800"/>
              <a:buFont typeface="Arial"/>
              <a:buChar char="●"/>
            </a:pPr>
            <a:r>
              <a:rPr lang="pt-BR" sz="1800">
                <a:solidFill>
                  <a:srgbClr val="000000"/>
                </a:solidFill>
                <a:latin typeface="Arial"/>
                <a:ea typeface="Arial"/>
                <a:cs typeface="Arial"/>
                <a:sym typeface="Arial"/>
              </a:rPr>
              <a:t>Qual foi o caso que Levou o instagram a ter críticas generalizadas?</a:t>
            </a:r>
            <a:endParaRPr sz="1800">
              <a:solidFill>
                <a:srgbClr val="000000"/>
              </a:solidFill>
              <a:latin typeface="Arial"/>
              <a:ea typeface="Arial"/>
              <a:cs typeface="Arial"/>
              <a:sym typeface="Arial"/>
            </a:endParaRPr>
          </a:p>
          <a:p>
            <a:pPr marL="457200" lvl="0" indent="-342900" algn="l" rtl="0">
              <a:spcBef>
                <a:spcPts val="0"/>
              </a:spcBef>
              <a:spcAft>
                <a:spcPts val="0"/>
              </a:spcAft>
              <a:buClr>
                <a:srgbClr val="000000"/>
              </a:buClr>
              <a:buSzPts val="1800"/>
              <a:buFont typeface="Arial"/>
              <a:buChar char="●"/>
            </a:pPr>
            <a:r>
              <a:rPr lang="pt-BR" sz="1800">
                <a:solidFill>
                  <a:srgbClr val="000000"/>
                </a:solidFill>
                <a:latin typeface="Arial"/>
                <a:ea typeface="Arial"/>
                <a:cs typeface="Arial"/>
                <a:sym typeface="Arial"/>
              </a:rPr>
              <a:t>O que a plataforma do Facebook fez depois da pressão pública?</a:t>
            </a:r>
            <a:endParaRPr sz="1800">
              <a:solidFill>
                <a:srgbClr val="000000"/>
              </a:solidFill>
              <a:latin typeface="Arial"/>
              <a:ea typeface="Arial"/>
              <a:cs typeface="Arial"/>
              <a:sym typeface="Arial"/>
            </a:endParaRPr>
          </a:p>
          <a:p>
            <a:pPr marL="457200" lvl="0" indent="-342900" algn="l" rtl="0">
              <a:spcBef>
                <a:spcPts val="0"/>
              </a:spcBef>
              <a:spcAft>
                <a:spcPts val="0"/>
              </a:spcAft>
              <a:buClr>
                <a:srgbClr val="000000"/>
              </a:buClr>
              <a:buSzPts val="1800"/>
              <a:buFont typeface="Arial"/>
              <a:buChar char="●"/>
            </a:pPr>
            <a:r>
              <a:rPr lang="pt-BR" sz="1800">
                <a:solidFill>
                  <a:srgbClr val="000000"/>
                </a:solidFill>
                <a:latin typeface="Arial"/>
                <a:ea typeface="Arial"/>
                <a:cs typeface="Arial"/>
                <a:sym typeface="Arial"/>
              </a:rPr>
              <a:t>O que a BBC descobriu sobre posts, hashtags, imagens e termos?</a:t>
            </a:r>
            <a:endParaRPr sz="1800">
              <a:solidFill>
                <a:srgbClr val="000000"/>
              </a:solidFill>
              <a:latin typeface="Arial"/>
              <a:ea typeface="Arial"/>
              <a:cs typeface="Arial"/>
              <a:sym typeface="Arial"/>
            </a:endParaRPr>
          </a:p>
          <a:p>
            <a:pPr marL="457200" lvl="0" indent="-342900" algn="l" rtl="0">
              <a:spcBef>
                <a:spcPts val="0"/>
              </a:spcBef>
              <a:spcAft>
                <a:spcPts val="0"/>
              </a:spcAft>
              <a:buClr>
                <a:srgbClr val="000000"/>
              </a:buClr>
              <a:buSzPts val="1800"/>
              <a:buFont typeface="Arial"/>
              <a:buChar char="●"/>
            </a:pPr>
            <a:r>
              <a:rPr lang="pt-BR" sz="1800">
                <a:solidFill>
                  <a:srgbClr val="000000"/>
                </a:solidFill>
                <a:latin typeface="Arial"/>
                <a:ea typeface="Arial"/>
                <a:cs typeface="Arial"/>
                <a:sym typeface="Arial"/>
              </a:rPr>
              <a:t>O que os números obtidos pela BBC mostraram?</a:t>
            </a:r>
            <a:endParaRPr sz="1800">
              <a:solidFill>
                <a:srgbClr val="000000"/>
              </a:solidFill>
              <a:latin typeface="Arial"/>
              <a:ea typeface="Arial"/>
              <a:cs typeface="Arial"/>
              <a:sym typeface="Arial"/>
            </a:endParaRPr>
          </a:p>
          <a:p>
            <a:pPr marL="457200" lvl="0" indent="-342900" algn="l" rtl="0">
              <a:spcBef>
                <a:spcPts val="0"/>
              </a:spcBef>
              <a:spcAft>
                <a:spcPts val="0"/>
              </a:spcAft>
              <a:buClr>
                <a:srgbClr val="000000"/>
              </a:buClr>
              <a:buSzPts val="1800"/>
              <a:buFont typeface="Arial"/>
              <a:buChar char="●"/>
            </a:pPr>
            <a:r>
              <a:rPr lang="pt-BR" sz="1800">
                <a:solidFill>
                  <a:srgbClr val="000000"/>
                </a:solidFill>
                <a:latin typeface="Arial"/>
                <a:ea typeface="Arial"/>
                <a:cs typeface="Arial"/>
                <a:sym typeface="Arial"/>
              </a:rPr>
              <a:t>O que o Dr. Goldin acrescenta sobre jovens com distúrbios alimentares?</a:t>
            </a:r>
            <a:endParaRPr sz="1800">
              <a:solidFill>
                <a:srgbClr val="000000"/>
              </a:solidFill>
              <a:latin typeface="Arial"/>
              <a:ea typeface="Arial"/>
              <a:cs typeface="Arial"/>
              <a:sym typeface="Arial"/>
            </a:endParaRPr>
          </a:p>
          <a:p>
            <a:pPr marL="0" lvl="0" indent="0" algn="l" rtl="0">
              <a:spcBef>
                <a:spcPts val="0"/>
              </a:spcBef>
              <a:spcAft>
                <a:spcPts val="0"/>
              </a:spcAft>
              <a:buNone/>
            </a:pPr>
            <a:endParaRPr sz="1100">
              <a:solidFill>
                <a:srgbClr val="000000"/>
              </a:solidFill>
              <a:latin typeface="Arial"/>
              <a:ea typeface="Arial"/>
              <a:cs typeface="Arial"/>
              <a:sym typeface="Arial"/>
            </a:endParaRPr>
          </a:p>
          <a:p>
            <a:pPr marL="0" lvl="0" indent="0" algn="l" rtl="0">
              <a:spcBef>
                <a:spcPts val="0"/>
              </a:spcBef>
              <a:spcAft>
                <a:spcPts val="1600"/>
              </a:spcAft>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17"/>
          <p:cNvSpPr txBox="1">
            <a:spLocks noGrp="1"/>
          </p:cNvSpPr>
          <p:nvPr>
            <p:ph type="body" idx="1"/>
          </p:nvPr>
        </p:nvSpPr>
        <p:spPr>
          <a:xfrm>
            <a:off x="729450" y="1555900"/>
            <a:ext cx="7688700" cy="29136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Clr>
                <a:srgbClr val="000000"/>
              </a:buClr>
              <a:buSzPts val="1800"/>
              <a:buFont typeface="Arial"/>
              <a:buChar char="●"/>
            </a:pPr>
            <a:r>
              <a:rPr lang="pt-BR" sz="1800">
                <a:solidFill>
                  <a:srgbClr val="000000"/>
                </a:solidFill>
                <a:latin typeface="Arial"/>
                <a:ea typeface="Arial"/>
                <a:cs typeface="Arial"/>
                <a:sym typeface="Arial"/>
              </a:rPr>
              <a:t>Qual foi o caso que Levou o instagram a ter críticas generalizadas?</a:t>
            </a:r>
            <a:endParaRPr sz="1800">
              <a:solidFill>
                <a:srgbClr val="000000"/>
              </a:solidFill>
              <a:latin typeface="Arial"/>
              <a:ea typeface="Arial"/>
              <a:cs typeface="Arial"/>
              <a:sym typeface="Arial"/>
            </a:endParaRPr>
          </a:p>
          <a:p>
            <a:pPr marL="457200" lvl="0" indent="0" algn="l" rtl="0">
              <a:spcBef>
                <a:spcPts val="0"/>
              </a:spcBef>
              <a:spcAft>
                <a:spcPts val="0"/>
              </a:spcAft>
              <a:buNone/>
            </a:pPr>
            <a:r>
              <a:rPr lang="pt-BR" sz="1800">
                <a:solidFill>
                  <a:srgbClr val="000000"/>
                </a:solidFill>
                <a:latin typeface="Arial"/>
                <a:ea typeface="Arial"/>
                <a:cs typeface="Arial"/>
                <a:sym typeface="Arial"/>
              </a:rPr>
              <a:t>O caso de Molly Russell.</a:t>
            </a:r>
            <a:endParaRPr sz="1800">
              <a:solidFill>
                <a:srgbClr val="000000"/>
              </a:solidFill>
              <a:latin typeface="Arial"/>
              <a:ea typeface="Arial"/>
              <a:cs typeface="Arial"/>
              <a:sym typeface="Arial"/>
            </a:endParaRPr>
          </a:p>
          <a:p>
            <a:pPr marL="457200" lvl="0" indent="-342900" algn="l" rtl="0">
              <a:spcBef>
                <a:spcPts val="0"/>
              </a:spcBef>
              <a:spcAft>
                <a:spcPts val="0"/>
              </a:spcAft>
              <a:buClr>
                <a:srgbClr val="000000"/>
              </a:buClr>
              <a:buSzPts val="1800"/>
              <a:buFont typeface="Arial"/>
              <a:buChar char="●"/>
            </a:pPr>
            <a:r>
              <a:rPr lang="pt-BR" sz="1800">
                <a:solidFill>
                  <a:srgbClr val="000000"/>
                </a:solidFill>
                <a:latin typeface="Arial"/>
                <a:ea typeface="Arial"/>
                <a:cs typeface="Arial"/>
                <a:sym typeface="Arial"/>
              </a:rPr>
              <a:t>O que a plataforma do Facebook fez depois da pressão pública?</a:t>
            </a:r>
            <a:endParaRPr sz="1800">
              <a:solidFill>
                <a:srgbClr val="000000"/>
              </a:solidFill>
              <a:latin typeface="Arial"/>
              <a:ea typeface="Arial"/>
              <a:cs typeface="Arial"/>
              <a:sym typeface="Arial"/>
            </a:endParaRPr>
          </a:p>
          <a:p>
            <a:pPr marL="457200" lvl="0" indent="0" algn="l" rtl="0">
              <a:spcBef>
                <a:spcPts val="0"/>
              </a:spcBef>
              <a:spcAft>
                <a:spcPts val="0"/>
              </a:spcAft>
              <a:buNone/>
            </a:pPr>
            <a:r>
              <a:rPr lang="pt-BR" sz="1800">
                <a:solidFill>
                  <a:srgbClr val="000000"/>
                </a:solidFill>
                <a:latin typeface="Arial"/>
                <a:ea typeface="Arial"/>
                <a:cs typeface="Arial"/>
                <a:sym typeface="Arial"/>
              </a:rPr>
              <a:t>A plataforma de propriedade do Facebook anunciou uma ampla revisão e se comprometeu a remover todas as imagens gráficas auto flageladas da plataforma.</a:t>
            </a:r>
            <a:endParaRPr sz="1800">
              <a:solidFill>
                <a:srgbClr val="000000"/>
              </a:solidFill>
              <a:latin typeface="Arial"/>
              <a:ea typeface="Arial"/>
              <a:cs typeface="Arial"/>
              <a:sym typeface="Arial"/>
            </a:endParaRPr>
          </a:p>
          <a:p>
            <a:pPr marL="457200" lvl="0" indent="-342900" algn="l" rtl="0">
              <a:spcBef>
                <a:spcPts val="0"/>
              </a:spcBef>
              <a:spcAft>
                <a:spcPts val="0"/>
              </a:spcAft>
              <a:buClr>
                <a:srgbClr val="000000"/>
              </a:buClr>
              <a:buSzPts val="1800"/>
              <a:buFont typeface="Arial"/>
              <a:buChar char="●"/>
            </a:pPr>
            <a:r>
              <a:rPr lang="pt-BR" sz="1800">
                <a:solidFill>
                  <a:srgbClr val="000000"/>
                </a:solidFill>
                <a:latin typeface="Arial"/>
                <a:ea typeface="Arial"/>
                <a:cs typeface="Arial"/>
                <a:sym typeface="Arial"/>
              </a:rPr>
              <a:t>O que a BBC descobriu sobre posts, hashtags, imagens e termos?</a:t>
            </a:r>
            <a:endParaRPr sz="1800">
              <a:solidFill>
                <a:srgbClr val="000000"/>
              </a:solidFill>
              <a:latin typeface="Arial"/>
              <a:ea typeface="Arial"/>
              <a:cs typeface="Arial"/>
              <a:sym typeface="Arial"/>
            </a:endParaRPr>
          </a:p>
          <a:p>
            <a:pPr marL="457200" lvl="0" indent="0" algn="l" rtl="0">
              <a:spcBef>
                <a:spcPts val="0"/>
              </a:spcBef>
              <a:spcAft>
                <a:spcPts val="0"/>
              </a:spcAft>
              <a:buNone/>
            </a:pPr>
            <a:r>
              <a:rPr lang="pt-BR" sz="1800">
                <a:solidFill>
                  <a:srgbClr val="000000"/>
                </a:solidFill>
                <a:latin typeface="Arial"/>
                <a:ea typeface="Arial"/>
                <a:cs typeface="Arial"/>
                <a:sym typeface="Arial"/>
              </a:rPr>
              <a:t> Busca promovendo e glamourizando distúrbios alimentares como anorexia e bulimia são comuns no Instagram.</a:t>
            </a:r>
            <a:endParaRPr sz="1800">
              <a:solidFill>
                <a:srgbClr val="000000"/>
              </a:solidFill>
              <a:latin typeface="Arial"/>
              <a:ea typeface="Arial"/>
              <a:cs typeface="Arial"/>
              <a:sym typeface="Arial"/>
            </a:endParaRPr>
          </a:p>
          <a:p>
            <a:pPr marL="457200" lvl="0" indent="0" algn="l" rtl="0">
              <a:spcBef>
                <a:spcPts val="0"/>
              </a:spcBef>
              <a:spcAft>
                <a:spcPts val="0"/>
              </a:spcAft>
              <a:buNone/>
            </a:pPr>
            <a:endParaRPr sz="1800">
              <a:solidFill>
                <a:srgbClr val="000000"/>
              </a:solidFill>
              <a:latin typeface="Arial"/>
              <a:ea typeface="Arial"/>
              <a:cs typeface="Arial"/>
              <a:sym typeface="Arial"/>
            </a:endParaRPr>
          </a:p>
          <a:p>
            <a:pPr marL="0" lvl="0" indent="0" algn="l" rtl="0">
              <a:spcBef>
                <a:spcPts val="0"/>
              </a:spcBef>
              <a:spcAft>
                <a:spcPts val="1600"/>
              </a:spcAft>
              <a:buNone/>
            </a:pP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18"/>
          <p:cNvSpPr txBox="1">
            <a:spLocks noGrp="1"/>
          </p:cNvSpPr>
          <p:nvPr>
            <p:ph type="body" idx="1"/>
          </p:nvPr>
        </p:nvSpPr>
        <p:spPr>
          <a:xfrm>
            <a:off x="729450" y="1568775"/>
            <a:ext cx="7688700" cy="31707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Clr>
                <a:srgbClr val="000000"/>
              </a:buClr>
              <a:buSzPts val="1800"/>
              <a:buFont typeface="Arial"/>
              <a:buChar char="●"/>
            </a:pPr>
            <a:r>
              <a:rPr lang="pt-BR" sz="1800">
                <a:solidFill>
                  <a:srgbClr val="000000"/>
                </a:solidFill>
                <a:latin typeface="Arial"/>
                <a:ea typeface="Arial"/>
                <a:cs typeface="Arial"/>
                <a:sym typeface="Arial"/>
              </a:rPr>
              <a:t>O que os números obtidos pela BBC mostraram?</a:t>
            </a:r>
            <a:endParaRPr sz="1800">
              <a:solidFill>
                <a:srgbClr val="000000"/>
              </a:solidFill>
              <a:latin typeface="Arial"/>
              <a:ea typeface="Arial"/>
              <a:cs typeface="Arial"/>
              <a:sym typeface="Arial"/>
            </a:endParaRPr>
          </a:p>
          <a:p>
            <a:pPr marL="0" lvl="0" indent="0" algn="l" rtl="0">
              <a:spcBef>
                <a:spcPts val="0"/>
              </a:spcBef>
              <a:spcAft>
                <a:spcPts val="0"/>
              </a:spcAft>
              <a:buNone/>
            </a:pPr>
            <a:r>
              <a:rPr lang="pt-BR" sz="1800">
                <a:solidFill>
                  <a:srgbClr val="000000"/>
                </a:solidFill>
                <a:latin typeface="Arial"/>
                <a:ea typeface="Arial"/>
                <a:cs typeface="Arial"/>
                <a:sym typeface="Arial"/>
              </a:rPr>
              <a:t>Os números obtidos pela BBC News do NHS Digital mostram um aumento de mais de 130% em pessoas com 19 anos ou menos sofrendo de transtornos alimentares sendo admitidos em um hospital na Inglaterra desde 2011.</a:t>
            </a:r>
            <a:endParaRPr sz="1800">
              <a:solidFill>
                <a:srgbClr val="000000"/>
              </a:solidFill>
              <a:latin typeface="Arial"/>
              <a:ea typeface="Arial"/>
              <a:cs typeface="Arial"/>
              <a:sym typeface="Arial"/>
            </a:endParaRPr>
          </a:p>
          <a:p>
            <a:pPr marL="457200" lvl="0" indent="-342900" algn="l" rtl="0">
              <a:spcBef>
                <a:spcPts val="0"/>
              </a:spcBef>
              <a:spcAft>
                <a:spcPts val="0"/>
              </a:spcAft>
              <a:buClr>
                <a:srgbClr val="000000"/>
              </a:buClr>
              <a:buSzPts val="1800"/>
              <a:buFont typeface="Arial"/>
              <a:buChar char="●"/>
            </a:pPr>
            <a:r>
              <a:rPr lang="pt-BR" sz="1800">
                <a:solidFill>
                  <a:srgbClr val="000000"/>
                </a:solidFill>
                <a:latin typeface="Arial"/>
                <a:ea typeface="Arial"/>
                <a:cs typeface="Arial"/>
                <a:sym typeface="Arial"/>
              </a:rPr>
              <a:t>O que o Dr. Goldin acrescenta sobre jovens com distúrbios alimentares?</a:t>
            </a:r>
            <a:endParaRPr sz="1800">
              <a:solidFill>
                <a:srgbClr val="000000"/>
              </a:solidFill>
              <a:latin typeface="Arial"/>
              <a:ea typeface="Arial"/>
              <a:cs typeface="Arial"/>
              <a:sym typeface="Arial"/>
            </a:endParaRPr>
          </a:p>
          <a:p>
            <a:pPr marL="0" lvl="0" indent="0" algn="l" rtl="0">
              <a:spcBef>
                <a:spcPts val="0"/>
              </a:spcBef>
              <a:spcAft>
                <a:spcPts val="0"/>
              </a:spcAft>
              <a:buNone/>
            </a:pPr>
            <a:r>
              <a:rPr lang="pt-BR" sz="1800">
                <a:solidFill>
                  <a:srgbClr val="000000"/>
                </a:solidFill>
                <a:latin typeface="Arial"/>
                <a:ea typeface="Arial"/>
                <a:cs typeface="Arial"/>
                <a:sym typeface="Arial"/>
              </a:rPr>
              <a:t>Goldin acrescentou: "Os jovens com distúrbios alimentares são bastante vulneráveis, muitas vezes são socialmente isolados, não têm amigos e estão à procura de um grupo de pares".</a:t>
            </a:r>
            <a:endParaRPr sz="1800">
              <a:solidFill>
                <a:srgbClr val="000000"/>
              </a:solidFill>
              <a:latin typeface="Arial"/>
              <a:ea typeface="Arial"/>
              <a:cs typeface="Arial"/>
              <a:sym typeface="Arial"/>
            </a:endParaRPr>
          </a:p>
          <a:p>
            <a:pPr marL="457200" lvl="0" indent="0" algn="l" rtl="0">
              <a:spcBef>
                <a:spcPts val="0"/>
              </a:spcBef>
              <a:spcAft>
                <a:spcPts val="0"/>
              </a:spcAft>
              <a:buNone/>
            </a:pPr>
            <a:endParaRPr sz="1800">
              <a:solidFill>
                <a:srgbClr val="000000"/>
              </a:solidFill>
              <a:latin typeface="Arial"/>
              <a:ea typeface="Arial"/>
              <a:cs typeface="Arial"/>
              <a:sym typeface="Arial"/>
            </a:endParaRPr>
          </a:p>
          <a:p>
            <a:pPr marL="457200" lvl="0" indent="0" algn="l" rtl="0">
              <a:spcBef>
                <a:spcPts val="0"/>
              </a:spcBef>
              <a:spcAft>
                <a:spcPts val="0"/>
              </a:spcAft>
              <a:buNone/>
            </a:pPr>
            <a:endParaRPr sz="1800">
              <a:solidFill>
                <a:srgbClr val="000000"/>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19"/>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pt-BR"/>
              <a:t>Cognates / Falso Cognates</a:t>
            </a:r>
            <a:endParaRPr/>
          </a:p>
        </p:txBody>
      </p:sp>
      <p:sp>
        <p:nvSpPr>
          <p:cNvPr id="121" name="Google Shape;121;p19"/>
          <p:cNvSpPr txBox="1">
            <a:spLocks noGrp="1"/>
          </p:cNvSpPr>
          <p:nvPr>
            <p:ph type="body" idx="1"/>
          </p:nvPr>
        </p:nvSpPr>
        <p:spPr>
          <a:xfrm>
            <a:off x="729450" y="2078875"/>
            <a:ext cx="7688700" cy="2261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pt-BR" sz="1800">
                <a:latin typeface="Arial"/>
                <a:ea typeface="Arial"/>
                <a:cs typeface="Arial"/>
                <a:sym typeface="Arial"/>
              </a:rPr>
              <a:t>A BBC </a:t>
            </a:r>
            <a:r>
              <a:rPr lang="pt-BR" sz="1800">
                <a:highlight>
                  <a:srgbClr val="00FFFF"/>
                </a:highlight>
                <a:latin typeface="Arial"/>
                <a:ea typeface="Arial"/>
                <a:cs typeface="Arial"/>
                <a:sym typeface="Arial"/>
              </a:rPr>
              <a:t>investigation</a:t>
            </a:r>
            <a:r>
              <a:rPr lang="pt-BR" sz="1800">
                <a:latin typeface="Arial"/>
                <a:ea typeface="Arial"/>
                <a:cs typeface="Arial"/>
                <a:sym typeface="Arial"/>
              </a:rPr>
              <a:t> found children swapping </a:t>
            </a:r>
            <a:r>
              <a:rPr lang="pt-BR" sz="1800">
                <a:highlight>
                  <a:srgbClr val="00FFFF"/>
                </a:highlight>
                <a:latin typeface="Arial"/>
                <a:ea typeface="Arial"/>
                <a:cs typeface="Arial"/>
                <a:sym typeface="Arial"/>
              </a:rPr>
              <a:t>graphic</a:t>
            </a:r>
            <a:r>
              <a:rPr lang="pt-BR" sz="1800">
                <a:latin typeface="Arial"/>
                <a:ea typeface="Arial"/>
                <a:cs typeface="Arial"/>
                <a:sym typeface="Arial"/>
              </a:rPr>
              <a:t> </a:t>
            </a:r>
            <a:r>
              <a:rPr lang="pt-BR" sz="1800">
                <a:highlight>
                  <a:srgbClr val="00FFFF"/>
                </a:highlight>
                <a:latin typeface="Arial"/>
                <a:ea typeface="Arial"/>
                <a:cs typeface="Arial"/>
                <a:sym typeface="Arial"/>
              </a:rPr>
              <a:t>images</a:t>
            </a:r>
            <a:r>
              <a:rPr lang="pt-BR" sz="1800">
                <a:latin typeface="Arial"/>
                <a:ea typeface="Arial"/>
                <a:cs typeface="Arial"/>
                <a:sym typeface="Arial"/>
              </a:rPr>
              <a:t> of weight loss and advice on how to make their illnesses more </a:t>
            </a:r>
            <a:r>
              <a:rPr lang="pt-BR" sz="1800">
                <a:highlight>
                  <a:srgbClr val="00FFFF"/>
                </a:highlight>
                <a:latin typeface="Arial"/>
                <a:ea typeface="Arial"/>
                <a:cs typeface="Arial"/>
                <a:sym typeface="Arial"/>
              </a:rPr>
              <a:t>extreme</a:t>
            </a:r>
            <a:r>
              <a:rPr lang="pt-BR" sz="1800">
                <a:latin typeface="Arial"/>
                <a:ea typeface="Arial"/>
                <a:cs typeface="Arial"/>
                <a:sym typeface="Arial"/>
              </a:rPr>
              <a:t>.</a:t>
            </a:r>
            <a:endParaRPr sz="1800">
              <a:latin typeface="Arial"/>
              <a:ea typeface="Arial"/>
              <a:cs typeface="Arial"/>
              <a:sym typeface="Arial"/>
            </a:endParaRPr>
          </a:p>
          <a:p>
            <a:pPr marL="0" lvl="0" indent="0" algn="l" rtl="0">
              <a:spcBef>
                <a:spcPts val="1600"/>
              </a:spcBef>
              <a:spcAft>
                <a:spcPts val="0"/>
              </a:spcAft>
              <a:buNone/>
            </a:pPr>
            <a:r>
              <a:rPr lang="pt-BR" sz="1800">
                <a:latin typeface="Arial"/>
                <a:ea typeface="Arial"/>
                <a:cs typeface="Arial"/>
                <a:sym typeface="Arial"/>
              </a:rPr>
              <a:t>Dr Jon Goldin, of the Royal </a:t>
            </a:r>
            <a:r>
              <a:rPr lang="pt-BR" sz="1800">
                <a:highlight>
                  <a:srgbClr val="00FFFF"/>
                </a:highlight>
                <a:latin typeface="Arial"/>
                <a:ea typeface="Arial"/>
                <a:cs typeface="Arial"/>
                <a:sym typeface="Arial"/>
              </a:rPr>
              <a:t>College</a:t>
            </a:r>
            <a:r>
              <a:rPr lang="pt-BR" sz="1800">
                <a:latin typeface="Arial"/>
                <a:ea typeface="Arial"/>
                <a:cs typeface="Arial"/>
                <a:sym typeface="Arial"/>
              </a:rPr>
              <a:t> of Psychiatrists, said "</a:t>
            </a:r>
            <a:r>
              <a:rPr lang="pt-BR" sz="1800">
                <a:solidFill>
                  <a:srgbClr val="666666"/>
                </a:solidFill>
                <a:highlight>
                  <a:srgbClr val="00FFFF"/>
                </a:highlight>
                <a:latin typeface="Arial"/>
                <a:ea typeface="Arial"/>
                <a:cs typeface="Arial"/>
                <a:sym typeface="Arial"/>
              </a:rPr>
              <a:t>vulnerable</a:t>
            </a:r>
            <a:r>
              <a:rPr lang="pt-BR" sz="1800">
                <a:latin typeface="Arial"/>
                <a:ea typeface="Arial"/>
                <a:cs typeface="Arial"/>
                <a:sym typeface="Arial"/>
              </a:rPr>
              <a:t>" people were finding peer </a:t>
            </a:r>
            <a:r>
              <a:rPr lang="pt-BR" sz="1800">
                <a:highlight>
                  <a:srgbClr val="00FFFF"/>
                </a:highlight>
                <a:latin typeface="Arial"/>
                <a:ea typeface="Arial"/>
                <a:cs typeface="Arial"/>
                <a:sym typeface="Arial"/>
              </a:rPr>
              <a:t>groups</a:t>
            </a:r>
            <a:r>
              <a:rPr lang="pt-BR" sz="1800">
                <a:latin typeface="Arial"/>
                <a:ea typeface="Arial"/>
                <a:cs typeface="Arial"/>
                <a:sym typeface="Arial"/>
              </a:rPr>
              <a:t> online.</a:t>
            </a:r>
            <a:endParaRPr sz="1800">
              <a:latin typeface="Arial"/>
              <a:ea typeface="Arial"/>
              <a:cs typeface="Arial"/>
              <a:sym typeface="Arial"/>
            </a:endParaRPr>
          </a:p>
          <a:p>
            <a:pPr marL="0" lvl="0" indent="0" algn="l" rtl="0">
              <a:spcBef>
                <a:spcPts val="1600"/>
              </a:spcBef>
              <a:spcAft>
                <a:spcPts val="0"/>
              </a:spcAft>
              <a:buNone/>
            </a:pPr>
            <a:r>
              <a:rPr lang="pt-BR" sz="1800">
                <a:latin typeface="Arial"/>
                <a:ea typeface="Arial"/>
                <a:cs typeface="Arial"/>
                <a:sym typeface="Arial"/>
              </a:rPr>
              <a:t>Instagram says it does not allow </a:t>
            </a:r>
            <a:r>
              <a:rPr lang="pt-BR" sz="1800">
                <a:solidFill>
                  <a:srgbClr val="434343"/>
                </a:solidFill>
                <a:highlight>
                  <a:srgbClr val="00FF00"/>
                </a:highlight>
                <a:latin typeface="Arial"/>
                <a:ea typeface="Arial"/>
                <a:cs typeface="Arial"/>
                <a:sym typeface="Arial"/>
              </a:rPr>
              <a:t>content</a:t>
            </a:r>
            <a:r>
              <a:rPr lang="pt-BR" sz="1800">
                <a:latin typeface="Arial"/>
                <a:ea typeface="Arial"/>
                <a:cs typeface="Arial"/>
                <a:sym typeface="Arial"/>
              </a:rPr>
              <a:t> encouraging or promoting eating </a:t>
            </a:r>
            <a:r>
              <a:rPr lang="pt-BR" sz="1800">
                <a:highlight>
                  <a:srgbClr val="00FFFF"/>
                </a:highlight>
                <a:latin typeface="Arial"/>
                <a:ea typeface="Arial"/>
                <a:cs typeface="Arial"/>
                <a:sym typeface="Arial"/>
              </a:rPr>
              <a:t>disorders</a:t>
            </a:r>
            <a:r>
              <a:rPr lang="pt-BR" sz="1800">
                <a:latin typeface="Arial"/>
                <a:ea typeface="Arial"/>
                <a:cs typeface="Arial"/>
                <a:sym typeface="Arial"/>
              </a:rPr>
              <a:t> and </a:t>
            </a:r>
            <a:r>
              <a:rPr lang="pt-BR" sz="1800">
                <a:highlight>
                  <a:srgbClr val="00FFFF"/>
                </a:highlight>
                <a:latin typeface="Arial"/>
                <a:ea typeface="Arial"/>
                <a:cs typeface="Arial"/>
                <a:sym typeface="Arial"/>
              </a:rPr>
              <a:t>removes</a:t>
            </a:r>
            <a:r>
              <a:rPr lang="pt-BR" sz="1800">
                <a:latin typeface="Arial"/>
                <a:ea typeface="Arial"/>
                <a:cs typeface="Arial"/>
                <a:sym typeface="Arial"/>
              </a:rPr>
              <a:t> it when aware.</a:t>
            </a:r>
            <a:endParaRPr sz="1800">
              <a:latin typeface="Arial"/>
              <a:ea typeface="Arial"/>
              <a:cs typeface="Arial"/>
              <a:sym typeface="Arial"/>
            </a:endParaRPr>
          </a:p>
          <a:p>
            <a:pPr marL="0" lvl="0" indent="0" algn="l" rtl="0">
              <a:spcBef>
                <a:spcPts val="1600"/>
              </a:spcBef>
              <a:spcAft>
                <a:spcPts val="1600"/>
              </a:spcAft>
              <a:buNone/>
            </a:pPr>
            <a:endParaRPr sz="18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0"/>
          <p:cNvSpPr txBox="1">
            <a:spLocks noGrp="1"/>
          </p:cNvSpPr>
          <p:nvPr>
            <p:ph type="body" idx="1"/>
          </p:nvPr>
        </p:nvSpPr>
        <p:spPr>
          <a:xfrm>
            <a:off x="727650" y="1574959"/>
            <a:ext cx="7688700" cy="302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pt-BR" sz="1800">
                <a:latin typeface="Arial"/>
                <a:ea typeface="Arial"/>
                <a:cs typeface="Arial"/>
                <a:sym typeface="Arial"/>
              </a:rPr>
              <a:t>After </a:t>
            </a:r>
            <a:r>
              <a:rPr lang="pt-BR" sz="1800">
                <a:highlight>
                  <a:srgbClr val="00FFFF"/>
                </a:highlight>
                <a:latin typeface="Arial"/>
                <a:ea typeface="Arial"/>
                <a:cs typeface="Arial"/>
                <a:sym typeface="Arial"/>
              </a:rPr>
              <a:t>public</a:t>
            </a:r>
            <a:r>
              <a:rPr lang="pt-BR" sz="1800">
                <a:latin typeface="Arial"/>
                <a:ea typeface="Arial"/>
                <a:cs typeface="Arial"/>
                <a:sym typeface="Arial"/>
              </a:rPr>
              <a:t> pressure the </a:t>
            </a:r>
            <a:r>
              <a:rPr lang="pt-BR" sz="1800">
                <a:highlight>
                  <a:srgbClr val="00FFFF"/>
                </a:highlight>
                <a:latin typeface="Arial"/>
                <a:ea typeface="Arial"/>
                <a:cs typeface="Arial"/>
                <a:sym typeface="Arial"/>
              </a:rPr>
              <a:t>platform</a:t>
            </a:r>
            <a:r>
              <a:rPr lang="pt-BR" sz="1800">
                <a:latin typeface="Arial"/>
                <a:ea typeface="Arial"/>
                <a:cs typeface="Arial"/>
                <a:sym typeface="Arial"/>
              </a:rPr>
              <a:t> owned by Facebook </a:t>
            </a:r>
            <a:r>
              <a:rPr lang="pt-BR" sz="1800">
                <a:highlight>
                  <a:srgbClr val="00FFFF"/>
                </a:highlight>
                <a:latin typeface="Arial"/>
                <a:ea typeface="Arial"/>
                <a:cs typeface="Arial"/>
                <a:sym typeface="Arial"/>
              </a:rPr>
              <a:t>announced</a:t>
            </a:r>
            <a:r>
              <a:rPr lang="pt-BR" sz="1800">
                <a:latin typeface="Arial"/>
                <a:ea typeface="Arial"/>
                <a:cs typeface="Arial"/>
                <a:sym typeface="Arial"/>
              </a:rPr>
              <a:t> a wide-ranging review and </a:t>
            </a:r>
            <a:r>
              <a:rPr lang="pt-BR" sz="1800">
                <a:highlight>
                  <a:srgbClr val="00FF00"/>
                </a:highlight>
                <a:latin typeface="Arial"/>
                <a:ea typeface="Arial"/>
                <a:cs typeface="Arial"/>
                <a:sym typeface="Arial"/>
              </a:rPr>
              <a:t>committed</a:t>
            </a:r>
            <a:r>
              <a:rPr lang="pt-BR" sz="1800">
                <a:latin typeface="Arial"/>
                <a:ea typeface="Arial"/>
                <a:cs typeface="Arial"/>
                <a:sym typeface="Arial"/>
              </a:rPr>
              <a:t> to removing all graphic self-harm images from the platform.</a:t>
            </a:r>
            <a:endParaRPr sz="1800">
              <a:latin typeface="Arial"/>
              <a:ea typeface="Arial"/>
              <a:cs typeface="Arial"/>
              <a:sym typeface="Arial"/>
            </a:endParaRPr>
          </a:p>
          <a:p>
            <a:pPr marL="0" lvl="0" indent="0" algn="l" rtl="0">
              <a:spcBef>
                <a:spcPts val="1600"/>
              </a:spcBef>
              <a:spcAft>
                <a:spcPts val="0"/>
              </a:spcAft>
              <a:buNone/>
            </a:pPr>
            <a:r>
              <a:rPr lang="pt-BR" sz="1800">
                <a:latin typeface="Arial"/>
                <a:ea typeface="Arial"/>
                <a:cs typeface="Arial"/>
                <a:sym typeface="Arial"/>
              </a:rPr>
              <a:t>[...]Many of the posted images are of emaciated young women often </a:t>
            </a:r>
            <a:r>
              <a:rPr lang="pt-BR" sz="1800">
                <a:highlight>
                  <a:srgbClr val="00FFFF"/>
                </a:highlight>
                <a:latin typeface="Arial"/>
                <a:ea typeface="Arial"/>
                <a:cs typeface="Arial"/>
                <a:sym typeface="Arial"/>
              </a:rPr>
              <a:t>accompanied</a:t>
            </a:r>
            <a:r>
              <a:rPr lang="pt-BR" sz="1800">
                <a:latin typeface="Arial"/>
                <a:ea typeface="Arial"/>
                <a:cs typeface="Arial"/>
                <a:sym typeface="Arial"/>
              </a:rPr>
              <a:t> by </a:t>
            </a:r>
            <a:r>
              <a:rPr lang="pt-BR" sz="1800">
                <a:highlight>
                  <a:srgbClr val="00FFFF"/>
                </a:highlight>
                <a:latin typeface="Arial"/>
                <a:ea typeface="Arial"/>
                <a:cs typeface="Arial"/>
                <a:sym typeface="Arial"/>
              </a:rPr>
              <a:t>instructions</a:t>
            </a:r>
            <a:r>
              <a:rPr lang="pt-BR" sz="1800">
                <a:latin typeface="Arial"/>
                <a:ea typeface="Arial"/>
                <a:cs typeface="Arial"/>
                <a:sym typeface="Arial"/>
              </a:rPr>
              <a:t> on extreme dieting and </a:t>
            </a:r>
            <a:r>
              <a:rPr lang="pt-BR" sz="1800">
                <a:highlight>
                  <a:srgbClr val="00FFFF"/>
                </a:highlight>
                <a:latin typeface="Arial"/>
                <a:ea typeface="Arial"/>
                <a:cs typeface="Arial"/>
                <a:sym typeface="Arial"/>
              </a:rPr>
              <a:t>methods</a:t>
            </a:r>
            <a:r>
              <a:rPr lang="pt-BR" sz="1800">
                <a:latin typeface="Arial"/>
                <a:ea typeface="Arial"/>
                <a:cs typeface="Arial"/>
                <a:sym typeface="Arial"/>
              </a:rPr>
              <a:t> for avoiding scrutiny by </a:t>
            </a:r>
            <a:r>
              <a:rPr lang="pt-BR" sz="1800">
                <a:highlight>
                  <a:srgbClr val="00FF00"/>
                </a:highlight>
                <a:latin typeface="Arial"/>
                <a:ea typeface="Arial"/>
                <a:cs typeface="Arial"/>
                <a:sym typeface="Arial"/>
              </a:rPr>
              <a:t>parents</a:t>
            </a:r>
            <a:r>
              <a:rPr lang="pt-BR" sz="1800">
                <a:latin typeface="Arial"/>
                <a:ea typeface="Arial"/>
                <a:cs typeface="Arial"/>
                <a:sym typeface="Arial"/>
              </a:rPr>
              <a:t>.</a:t>
            </a:r>
            <a:endParaRPr sz="1800">
              <a:latin typeface="Arial"/>
              <a:ea typeface="Arial"/>
              <a:cs typeface="Arial"/>
              <a:sym typeface="Arial"/>
            </a:endParaRPr>
          </a:p>
          <a:p>
            <a:pPr marL="0" lvl="0" indent="0" algn="l" rtl="0">
              <a:spcBef>
                <a:spcPts val="1600"/>
              </a:spcBef>
              <a:spcAft>
                <a:spcPts val="0"/>
              </a:spcAft>
              <a:buNone/>
            </a:pPr>
            <a:r>
              <a:rPr lang="pt-BR" sz="1800">
                <a:latin typeface="Arial"/>
                <a:ea typeface="Arial"/>
                <a:cs typeface="Arial"/>
                <a:sym typeface="Arial"/>
              </a:rPr>
              <a:t>"The pictures on there were so graphic - just skin and </a:t>
            </a:r>
            <a:r>
              <a:rPr lang="pt-BR" sz="1800">
                <a:highlight>
                  <a:srgbClr val="00FF00"/>
                </a:highlight>
                <a:latin typeface="Arial"/>
                <a:ea typeface="Arial"/>
                <a:cs typeface="Arial"/>
                <a:sym typeface="Arial"/>
              </a:rPr>
              <a:t>bones</a:t>
            </a:r>
            <a:r>
              <a:rPr lang="pt-BR" sz="1800">
                <a:latin typeface="Arial"/>
                <a:ea typeface="Arial"/>
                <a:cs typeface="Arial"/>
                <a:sym typeface="Arial"/>
              </a:rPr>
              <a:t> really. </a:t>
            </a:r>
            <a:r>
              <a:rPr lang="pt-BR" sz="1800">
                <a:highlight>
                  <a:srgbClr val="00FFFF"/>
                </a:highlight>
                <a:latin typeface="Arial"/>
                <a:ea typeface="Arial"/>
                <a:cs typeface="Arial"/>
                <a:sym typeface="Arial"/>
              </a:rPr>
              <a:t>Anorexia</a:t>
            </a:r>
            <a:r>
              <a:rPr lang="pt-BR" sz="1800">
                <a:latin typeface="Arial"/>
                <a:ea typeface="Arial"/>
                <a:cs typeface="Arial"/>
                <a:sym typeface="Arial"/>
              </a:rPr>
              <a:t> would make you believe you are bigger than that.... And Instagram reinforced that with the </a:t>
            </a:r>
            <a:r>
              <a:rPr lang="pt-BR" sz="1800">
                <a:highlight>
                  <a:srgbClr val="00FFFF"/>
                </a:highlight>
                <a:latin typeface="Arial"/>
                <a:ea typeface="Arial"/>
                <a:cs typeface="Arial"/>
                <a:sym typeface="Arial"/>
              </a:rPr>
              <a:t>comments</a:t>
            </a:r>
            <a:r>
              <a:rPr lang="pt-BR" sz="1800">
                <a:latin typeface="Arial"/>
                <a:ea typeface="Arial"/>
                <a:cs typeface="Arial"/>
                <a:sym typeface="Arial"/>
              </a:rPr>
              <a:t> of 'I feel so fat' all over those posts."</a:t>
            </a:r>
            <a:endParaRPr sz="1800">
              <a:latin typeface="Arial"/>
              <a:ea typeface="Arial"/>
              <a:cs typeface="Arial"/>
              <a:sym typeface="Arial"/>
            </a:endParaRPr>
          </a:p>
          <a:p>
            <a:pPr marL="0" lvl="0" indent="0" algn="l" rtl="0">
              <a:spcBef>
                <a:spcPts val="1600"/>
              </a:spcBef>
              <a:spcAft>
                <a:spcPts val="0"/>
              </a:spcAft>
              <a:buNone/>
            </a:pPr>
            <a:endParaRPr sz="1800">
              <a:latin typeface="Arial"/>
              <a:ea typeface="Arial"/>
              <a:cs typeface="Arial"/>
              <a:sym typeface="Arial"/>
            </a:endParaRPr>
          </a:p>
          <a:p>
            <a:pPr marL="0" lvl="0" indent="0" algn="l" rtl="0">
              <a:spcBef>
                <a:spcPts val="1600"/>
              </a:spcBef>
              <a:spcAft>
                <a:spcPts val="1600"/>
              </a:spcAft>
              <a:buNone/>
            </a:pP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21"/>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pt-BR"/>
              <a:t>Inferência</a:t>
            </a:r>
            <a:endParaRPr/>
          </a:p>
        </p:txBody>
      </p:sp>
      <p:sp>
        <p:nvSpPr>
          <p:cNvPr id="132" name="Google Shape;132;p21"/>
          <p:cNvSpPr txBox="1">
            <a:spLocks noGrp="1"/>
          </p:cNvSpPr>
          <p:nvPr>
            <p:ph type="body" idx="1"/>
          </p:nvPr>
        </p:nvSpPr>
        <p:spPr>
          <a:xfrm>
            <a:off x="729450" y="2078875"/>
            <a:ext cx="7688700" cy="22611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endParaRPr/>
          </a:p>
        </p:txBody>
      </p:sp>
      <p:pic>
        <p:nvPicPr>
          <p:cNvPr id="133" name="Google Shape;133;p21"/>
          <p:cNvPicPr preferRelativeResize="0"/>
          <p:nvPr/>
        </p:nvPicPr>
        <p:blipFill>
          <a:blip r:embed="rId3">
            <a:alphaModFix/>
          </a:blip>
          <a:stretch>
            <a:fillRect/>
          </a:stretch>
        </p:blipFill>
        <p:spPr>
          <a:xfrm>
            <a:off x="1108122" y="2047300"/>
            <a:ext cx="6931348" cy="2261100"/>
          </a:xfrm>
          <a:prstGeom prst="rect">
            <a:avLst/>
          </a:prstGeom>
          <a:noFill/>
          <a:ln>
            <a:noFill/>
          </a:ln>
        </p:spPr>
      </p:pic>
    </p:spTree>
  </p:cSld>
  <p:clrMapOvr>
    <a:masterClrMapping/>
  </p:clrMapOvr>
</p:sld>
</file>

<file path=ppt/theme/theme1.xml><?xml version="1.0" encoding="utf-8"?>
<a:theme xmlns:a="http://schemas.openxmlformats.org/drawingml/2006/main" name="Streamline">
  <a:themeElements>
    <a:clrScheme name="Streamline">
      <a:dk1>
        <a:srgbClr val="1A9988"/>
      </a:dk1>
      <a:lt1>
        <a:srgbClr val="FFFFFF"/>
      </a:lt1>
      <a:dk2>
        <a:srgbClr val="1A1A1A"/>
      </a:dk2>
      <a:lt2>
        <a:srgbClr val="E9EDEE"/>
      </a:lt2>
      <a:accent1>
        <a:srgbClr val="595959"/>
      </a:accent1>
      <a:accent2>
        <a:srgbClr val="6AA4C8"/>
      </a:accent2>
      <a:accent3>
        <a:srgbClr val="EB5600"/>
      </a:accent3>
      <a:accent4>
        <a:srgbClr val="A2FFE8"/>
      </a:accent4>
      <a:accent5>
        <a:srgbClr val="1C3678"/>
      </a:accent5>
      <a:accent6>
        <a:srgbClr val="FFB8A2"/>
      </a:accent6>
      <a:hlink>
        <a:srgbClr val="1C3678"/>
      </a:hlink>
      <a:folHlink>
        <a:srgbClr val="1C367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1018</Words>
  <Application>Microsoft Office PowerPoint</Application>
  <PresentationFormat>Apresentação na tela (16:9)</PresentationFormat>
  <Paragraphs>84</Paragraphs>
  <Slides>15</Slides>
  <Notes>15</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15</vt:i4>
      </vt:variant>
    </vt:vector>
  </HeadingPairs>
  <TitlesOfParts>
    <vt:vector size="19" baseType="lpstr">
      <vt:lpstr>Raleway</vt:lpstr>
      <vt:lpstr>Lato</vt:lpstr>
      <vt:lpstr>Arial</vt:lpstr>
      <vt:lpstr>Streamline</vt:lpstr>
      <vt:lpstr>Inglês, teoria e prática</vt:lpstr>
      <vt:lpstr>Predicting: Conhecimento Prévio</vt:lpstr>
      <vt:lpstr>Skimming</vt:lpstr>
      <vt:lpstr>Scanning-Encontre no texto.</vt:lpstr>
      <vt:lpstr>Apresentação do PowerPoint</vt:lpstr>
      <vt:lpstr>Apresentação do PowerPoint</vt:lpstr>
      <vt:lpstr>Cognates / Falso Cognates</vt:lpstr>
      <vt:lpstr>Apresentação do PowerPoint</vt:lpstr>
      <vt:lpstr>Inferência</vt:lpstr>
      <vt:lpstr>FORMAÇÕES DE PALAVRAS PALAVRAS PRIMITIVAS DERIVAÇÃO DERIVAÇÃO PREFIXAL DERIVAÇÃO PREFIXAL PARASSINTÉTICA   </vt:lpstr>
      <vt:lpstr>REFERÊNCIAS TEXTUAIS</vt:lpstr>
      <vt:lpstr>GRUPOS NOMINAIS</vt:lpstr>
      <vt:lpstr>GRUPOS NOMINAIS</vt:lpstr>
      <vt:lpstr>GRUPOS NOMINAIS</vt:lpstr>
      <vt:lpstr>ATIVIDADE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Inglês, teoria e prática</dc:title>
  <dc:creator>Cristiane</dc:creator>
  <cp:lastModifiedBy>Cristiane Cruz</cp:lastModifiedBy>
  <cp:revision>1</cp:revision>
  <dcterms:modified xsi:type="dcterms:W3CDTF">2019-04-11T14:41:07Z</dcterms:modified>
</cp:coreProperties>
</file>