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3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1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9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951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38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0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43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6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9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9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0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0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0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0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4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3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86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12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448C45FF-D33C-429B-BD98-AFE1442CD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8" b="103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25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FD1EC8-5D0A-450D-BA8D-E732C804D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100" b="1" dirty="0"/>
              <a:t>PERSONALIDADES FAMOSAS COM DESCEDÊNCIA INDÍGENA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3E0B93-615B-4D47-84AE-937485863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B99A6A"/>
                </a:solidFill>
                <a:effectLst/>
              </a:rPr>
              <a:t>Esta categoria lista famoso que têm descendência indígena.</a:t>
            </a:r>
            <a:endParaRPr lang="pt-BR">
              <a:solidFill>
                <a:srgbClr val="B99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7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72F23D-04AB-4D94-A52E-5C4E2676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174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BEYONCÉ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D873F6-71DC-4F58-9419-1E1CFC563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972101"/>
            <a:ext cx="5978072" cy="37227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Clr>
                <a:srgbClr val="FFC283"/>
              </a:buClr>
            </a:pPr>
            <a:r>
              <a:rPr lang="en-US" sz="2800" dirty="0"/>
              <a:t>Beyoncé Giselle Knowles-Carter (Houston, 4 de </a:t>
            </a:r>
            <a:r>
              <a:rPr lang="en-US" sz="2800" dirty="0" err="1"/>
              <a:t>setembro</a:t>
            </a:r>
            <a:r>
              <a:rPr lang="en-US" sz="2800" dirty="0"/>
              <a:t> de 1981) é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cantora</a:t>
            </a:r>
            <a:r>
              <a:rPr lang="en-US" sz="2800" dirty="0"/>
              <a:t>, </a:t>
            </a:r>
            <a:r>
              <a:rPr lang="en-US" sz="2800" dirty="0" err="1"/>
              <a:t>compositora</a:t>
            </a:r>
            <a:r>
              <a:rPr lang="en-US" sz="2800" dirty="0"/>
              <a:t> e </a:t>
            </a:r>
            <a:r>
              <a:rPr lang="en-US" sz="2800" dirty="0" err="1"/>
              <a:t>atriz</a:t>
            </a:r>
            <a:r>
              <a:rPr lang="en-US" sz="2800" dirty="0"/>
              <a:t> </a:t>
            </a:r>
            <a:r>
              <a:rPr lang="en-US" sz="2800" dirty="0" err="1"/>
              <a:t>norte-americana</a:t>
            </a:r>
            <a:r>
              <a:rPr lang="en-US" sz="2800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6" name="Espaço Reservado para Imagem 5" descr="Mulher de vestido preto com a língua de fora&#10;&#10;Descrição gerada automaticamente">
            <a:extLst>
              <a:ext uri="{FF2B5EF4-FFF2-40B4-BE49-F238E27FC236}">
                <a16:creationId xmlns:a16="http://schemas.microsoft.com/office/drawing/2014/main" id="{48B8A84B-9A1B-418A-9D85-309FC4A0B2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3783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7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608E264-926B-434A-8D58-87ACA185D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5CEC99-98D5-4625-BCFB-BE2E6DB7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DESCEDÊNCIA DE BEYONCÉ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7A036B-F109-477D-A092-D947533E2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6" name="Espaço Reservado para Imagem 5" descr="Uma imagem contendo pessoa, mulher, segurando, jovem&#10;&#10;Descrição gerada automaticamente">
            <a:extLst>
              <a:ext uri="{FF2B5EF4-FFF2-40B4-BE49-F238E27FC236}">
                <a16:creationId xmlns:a16="http://schemas.microsoft.com/office/drawing/2014/main" id="{3B424B68-83A1-4171-A856-88D26A31C8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951"/>
          <a:stretch/>
        </p:blipFill>
        <p:spPr>
          <a:xfrm>
            <a:off x="365761" y="643465"/>
            <a:ext cx="4270248" cy="5419710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C484A6-DB79-4E23-BB6C-6AB47BA83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9472" y="1828801"/>
            <a:ext cx="5844760" cy="38660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800" dirty="0" err="1"/>
              <a:t>Filha</a:t>
            </a:r>
            <a:r>
              <a:rPr lang="en-US" sz="2800" dirty="0"/>
              <a:t> de Celestine “Tina” Knowles (</a:t>
            </a:r>
            <a:r>
              <a:rPr lang="en-US" sz="2800" dirty="0" err="1"/>
              <a:t>descedente</a:t>
            </a:r>
            <a:r>
              <a:rPr lang="en-US" sz="2800" dirty="0"/>
              <a:t> de </a:t>
            </a:r>
            <a:r>
              <a:rPr lang="en-US" sz="2800" dirty="0" err="1"/>
              <a:t>africano</a:t>
            </a:r>
            <a:r>
              <a:rPr lang="en-US" sz="2800" dirty="0"/>
              <a:t>, </a:t>
            </a:r>
            <a:r>
              <a:rPr lang="en-US" sz="2800" dirty="0" err="1"/>
              <a:t>nativo</a:t>
            </a:r>
            <a:r>
              <a:rPr lang="en-US" sz="2800" dirty="0"/>
              <a:t> americano e </a:t>
            </a:r>
            <a:r>
              <a:rPr lang="en-US" sz="2800" dirty="0" err="1"/>
              <a:t>francês</a:t>
            </a:r>
            <a:r>
              <a:rPr lang="en-US" sz="2800" dirty="0"/>
              <a:t>) , e Mathew Knowles (afro-americano), Beyoncé é </a:t>
            </a:r>
            <a:r>
              <a:rPr lang="en-US" sz="2800" dirty="0" err="1"/>
              <a:t>declarada</a:t>
            </a:r>
            <a:r>
              <a:rPr lang="en-US" sz="2800" dirty="0"/>
              <a:t> </a:t>
            </a:r>
            <a:r>
              <a:rPr lang="en-US" sz="2800" dirty="0" err="1"/>
              <a:t>nativa</a:t>
            </a:r>
            <a:r>
              <a:rPr lang="en-US" sz="2800" dirty="0"/>
              <a:t> </a:t>
            </a:r>
            <a:r>
              <a:rPr lang="en-US" sz="2800" dirty="0" err="1"/>
              <a:t>americana</a:t>
            </a:r>
            <a:r>
              <a:rPr lang="en-US" sz="2800" dirty="0"/>
              <a:t>, afro-</a:t>
            </a:r>
            <a:r>
              <a:rPr lang="en-US" sz="2800" dirty="0" err="1"/>
              <a:t>americana</a:t>
            </a:r>
            <a:r>
              <a:rPr lang="en-US" sz="2800" dirty="0"/>
              <a:t> e </a:t>
            </a:r>
            <a:r>
              <a:rPr lang="en-US" sz="2800" dirty="0" err="1"/>
              <a:t>francesa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20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601847-827E-44C7-A0AE-A56E9E2F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174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JIMI HENDRIX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9AF495-4553-4541-BFD4-43E9F5953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2024089"/>
            <a:ext cx="5978072" cy="37227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Clr>
                <a:srgbClr val="DD9A36"/>
              </a:buClr>
            </a:pPr>
            <a:r>
              <a:rPr lang="en-US" sz="2800" dirty="0"/>
              <a:t>James Marshall "Jimi" Hendrix (Seattle, 27 de </a:t>
            </a:r>
            <a:r>
              <a:rPr lang="en-US" sz="2800" dirty="0" err="1"/>
              <a:t>novembro</a:t>
            </a:r>
            <a:r>
              <a:rPr lang="en-US" sz="2800" dirty="0"/>
              <a:t> de 1942 – </a:t>
            </a:r>
            <a:r>
              <a:rPr lang="en-US" sz="2800" dirty="0" err="1"/>
              <a:t>Londres</a:t>
            </a:r>
            <a:r>
              <a:rPr lang="en-US" sz="2800" dirty="0"/>
              <a:t>, 18 de </a:t>
            </a:r>
            <a:r>
              <a:rPr lang="en-US" sz="2800" dirty="0" err="1"/>
              <a:t>setembro</a:t>
            </a:r>
            <a:r>
              <a:rPr lang="en-US" sz="2800" dirty="0"/>
              <a:t> de 1970) </a:t>
            </a:r>
            <a:r>
              <a:rPr lang="en-US" sz="2800" dirty="0" err="1"/>
              <a:t>foi</a:t>
            </a:r>
            <a:r>
              <a:rPr lang="en-US" sz="2800" dirty="0"/>
              <a:t> um </a:t>
            </a:r>
            <a:r>
              <a:rPr lang="en-US" sz="2800" dirty="0" err="1"/>
              <a:t>guitarrista</a:t>
            </a:r>
            <a:r>
              <a:rPr lang="en-US" sz="2800" dirty="0"/>
              <a:t>, cantor e compositor </a:t>
            </a:r>
            <a:r>
              <a:rPr lang="en-US" sz="2800" dirty="0" err="1"/>
              <a:t>norte</a:t>
            </a:r>
            <a:r>
              <a:rPr lang="en-US" sz="2800" dirty="0"/>
              <a:t>-americano.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praticamente</a:t>
            </a:r>
            <a:r>
              <a:rPr lang="en-US" sz="2800" dirty="0"/>
              <a:t> </a:t>
            </a:r>
            <a:r>
              <a:rPr lang="en-US" sz="2800" dirty="0" err="1"/>
              <a:t>todas</a:t>
            </a:r>
            <a:r>
              <a:rPr lang="en-US" sz="2800" dirty="0"/>
              <a:t> as </a:t>
            </a:r>
            <a:r>
              <a:rPr lang="en-US" sz="2800" dirty="0" err="1"/>
              <a:t>listas</a:t>
            </a:r>
            <a:r>
              <a:rPr lang="en-US" sz="2800" dirty="0"/>
              <a:t> </a:t>
            </a:r>
            <a:r>
              <a:rPr lang="en-US" sz="2800" dirty="0" err="1"/>
              <a:t>já</a:t>
            </a:r>
            <a:r>
              <a:rPr lang="en-US" sz="2800" dirty="0"/>
              <a:t> </a:t>
            </a:r>
            <a:r>
              <a:rPr lang="en-US" sz="2800" dirty="0" err="1"/>
              <a:t>publicadas</a:t>
            </a:r>
            <a:r>
              <a:rPr lang="en-US" sz="2800" dirty="0"/>
              <a:t> de </a:t>
            </a:r>
            <a:r>
              <a:rPr lang="en-US" sz="2800" dirty="0" err="1"/>
              <a:t>melhores</a:t>
            </a:r>
            <a:r>
              <a:rPr lang="en-US" sz="2800" dirty="0"/>
              <a:t> </a:t>
            </a:r>
            <a:r>
              <a:rPr lang="en-US" sz="2800" dirty="0" err="1"/>
              <a:t>guitarristas</a:t>
            </a:r>
            <a:r>
              <a:rPr lang="en-US" sz="2800" dirty="0"/>
              <a:t> da </a:t>
            </a:r>
            <a:r>
              <a:rPr lang="en-US" sz="2800" dirty="0" err="1"/>
              <a:t>história</a:t>
            </a:r>
            <a:r>
              <a:rPr lang="en-US" sz="2800" dirty="0"/>
              <a:t>, </a:t>
            </a:r>
            <a:r>
              <a:rPr lang="en-US" sz="2800" dirty="0" err="1"/>
              <a:t>ocupa</a:t>
            </a:r>
            <a:r>
              <a:rPr lang="en-US" sz="2800" dirty="0"/>
              <a:t> o </a:t>
            </a:r>
            <a:r>
              <a:rPr lang="en-US" sz="2800" dirty="0" err="1"/>
              <a:t>primeiro</a:t>
            </a:r>
            <a:r>
              <a:rPr lang="en-US" sz="2800" dirty="0"/>
              <a:t> </a:t>
            </a:r>
            <a:r>
              <a:rPr lang="en-US" sz="2800" dirty="0" err="1"/>
              <a:t>lugar</a:t>
            </a:r>
            <a:r>
              <a:rPr lang="en-US" sz="2800" dirty="0"/>
              <a:t>, e um dos </a:t>
            </a:r>
            <a:r>
              <a:rPr lang="en-US" sz="2800" dirty="0" err="1"/>
              <a:t>mais</a:t>
            </a:r>
            <a:r>
              <a:rPr lang="en-US" sz="2800" dirty="0"/>
              <a:t> </a:t>
            </a:r>
            <a:r>
              <a:rPr lang="en-US" sz="2800" dirty="0" err="1"/>
              <a:t>influentes</a:t>
            </a:r>
            <a:r>
              <a:rPr lang="en-US" sz="2800" dirty="0"/>
              <a:t> </a:t>
            </a:r>
            <a:r>
              <a:rPr lang="en-US" sz="2800" dirty="0" err="1"/>
              <a:t>músicos</a:t>
            </a:r>
            <a:r>
              <a:rPr lang="en-US" sz="2800" dirty="0"/>
              <a:t> de </a:t>
            </a:r>
            <a:r>
              <a:rPr lang="en-US" sz="2800" dirty="0" err="1"/>
              <a:t>sua</a:t>
            </a:r>
            <a:r>
              <a:rPr lang="en-US" sz="2800" dirty="0"/>
              <a:t> era,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diversos</a:t>
            </a:r>
            <a:r>
              <a:rPr lang="en-US" sz="2800" dirty="0"/>
              <a:t> </a:t>
            </a:r>
            <a:r>
              <a:rPr lang="en-US" sz="2800" dirty="0" err="1"/>
              <a:t>gêneros</a:t>
            </a:r>
            <a:r>
              <a:rPr lang="en-US" sz="2800" dirty="0"/>
              <a:t> </a:t>
            </a:r>
            <a:r>
              <a:rPr lang="en-US" sz="2800" dirty="0" err="1"/>
              <a:t>musicais</a:t>
            </a:r>
            <a:r>
              <a:rPr lang="en-US" sz="2800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6" name="Espaço Reservado para Imagem 5" descr="Uma imagem contendo laranja, homem, amarelo, mesa&#10;&#10;Descrição gerada automaticamente">
            <a:extLst>
              <a:ext uri="{FF2B5EF4-FFF2-40B4-BE49-F238E27FC236}">
                <a16:creationId xmlns:a16="http://schemas.microsoft.com/office/drawing/2014/main" id="{6DDFDA31-85FB-426B-9032-B7B57FC436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2" r="20759" b="-2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9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669A1-AFB1-4C6C-ACD5-9FC01D18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63701"/>
            <a:ext cx="5979374" cy="1675559"/>
          </a:xfrm>
        </p:spPr>
        <p:txBody>
          <a:bodyPr/>
          <a:lstStyle/>
          <a:p>
            <a:r>
              <a:rPr lang="pt-BR" sz="4000" b="1" dirty="0"/>
              <a:t>DESCEDÊNCIA DE JIMI</a:t>
            </a:r>
          </a:p>
        </p:txBody>
      </p:sp>
      <p:pic>
        <p:nvPicPr>
          <p:cNvPr id="6" name="Espaço Reservado para Imagem 5" descr="Pessoa segurando violão&#10;&#10;Descrição gerada automaticamente">
            <a:extLst>
              <a:ext uri="{FF2B5EF4-FFF2-40B4-BE49-F238E27FC236}">
                <a16:creationId xmlns:a16="http://schemas.microsoft.com/office/drawing/2014/main" id="{845D77C0-FFA3-489E-80B8-A19E02C621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5" b="8445"/>
          <a:stretch>
            <a:fillRect/>
          </a:stretch>
        </p:blipFill>
        <p:spPr>
          <a:xfrm>
            <a:off x="7212881" y="318723"/>
            <a:ext cx="3802122" cy="5702249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E84AF1-CE28-4DA8-B200-56A306BAE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Era muito afeiçoado à sua avó materna, que possuía sangue da tribo </a:t>
            </a:r>
            <a:r>
              <a:rPr lang="pt-BR" sz="2800" dirty="0" err="1"/>
              <a:t>cherokee</a:t>
            </a:r>
            <a:r>
              <a:rPr lang="pt-BR" sz="2800" dirty="0"/>
              <a:t>, e que incutiu no jovem Jimi um forte sentido de orgulho de seus ancestrais nativos norte-americanos.</a:t>
            </a:r>
          </a:p>
        </p:txBody>
      </p:sp>
    </p:spTree>
    <p:extLst>
      <p:ext uri="{BB962C8B-B14F-4D97-AF65-F5344CB8AC3E}">
        <p14:creationId xmlns:p14="http://schemas.microsoft.com/office/powerpoint/2010/main" val="242189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F779D-392F-4A19-8D04-A45EE523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QUIZ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773354-4FEE-45CB-990C-58D517079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Qual desses tinha a mãe tailandesa?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FE48BF-31CA-4043-BA05-48873F962B6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9919C7-22C1-4D5C-A08A-1FEE2A011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Quantos desses já morreram?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76F2782-90B5-4526-8549-657C521B31BD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9D7AE80-D1F5-4A0C-A16A-7760B2DF3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Qual desses é o mais novo?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64344D0-CD5C-41BF-B589-0366953542B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" name="Imagem 13" descr="Homem de uniforme em campo&#10;&#10;Descrição gerada automaticamente">
            <a:extLst>
              <a:ext uri="{FF2B5EF4-FFF2-40B4-BE49-F238E27FC236}">
                <a16:creationId xmlns:a16="http://schemas.microsoft.com/office/drawing/2014/main" id="{923E7C67-9A20-404A-9008-7D75CB45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4" y="2650732"/>
            <a:ext cx="3882825" cy="3140467"/>
          </a:xfrm>
          <a:prstGeom prst="rect">
            <a:avLst/>
          </a:prstGeom>
        </p:spPr>
      </p:pic>
      <p:pic>
        <p:nvPicPr>
          <p:cNvPr id="16" name="Imagem 15" descr="Foto em preto e branco de homem com arma na mão&#10;&#10;Descrição gerada automaticamente">
            <a:extLst>
              <a:ext uri="{FF2B5EF4-FFF2-40B4-BE49-F238E27FC236}">
                <a16:creationId xmlns:a16="http://schemas.microsoft.com/office/drawing/2014/main" id="{AB5598D2-3F19-4733-B66F-D85177BCD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56" y="2650732"/>
            <a:ext cx="3308763" cy="3140467"/>
          </a:xfrm>
          <a:prstGeom prst="rect">
            <a:avLst/>
          </a:prstGeom>
        </p:spPr>
      </p:pic>
      <p:pic>
        <p:nvPicPr>
          <p:cNvPr id="18" name="Imagem 17" descr="Pessoa com cabelo curto&#10;&#10;Descrição gerada automaticamente">
            <a:extLst>
              <a:ext uri="{FF2B5EF4-FFF2-40B4-BE49-F238E27FC236}">
                <a16:creationId xmlns:a16="http://schemas.microsoft.com/office/drawing/2014/main" id="{7D10C5FB-1BDC-47DB-AC3A-3C6130799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75" y="2650732"/>
            <a:ext cx="3658818" cy="31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3970E5-77C6-4AC6-83F3-516D89E8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OBRIGADO PELA ATENÇÃO!</a:t>
            </a:r>
          </a:p>
        </p:txBody>
      </p:sp>
      <p:pic>
        <p:nvPicPr>
          <p:cNvPr id="4" name="Imagem 3" descr="Homem dentro de carro&#10;&#10;Descrição gerada automaticamente">
            <a:extLst>
              <a:ext uri="{FF2B5EF4-FFF2-40B4-BE49-F238E27FC236}">
                <a16:creationId xmlns:a16="http://schemas.microsoft.com/office/drawing/2014/main" id="{D8304C90-F84A-4073-B6EF-931995E551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" r="-1" b="2135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2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1087D6-1280-47D5-8907-05993D90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174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TIGER</a:t>
            </a:r>
            <a:r>
              <a:rPr lang="en-US" sz="4000" dirty="0"/>
              <a:t> </a:t>
            </a:r>
            <a:r>
              <a:rPr lang="en-US" sz="4000" b="1" dirty="0"/>
              <a:t>WOODS</a:t>
            </a:r>
            <a:endParaRPr lang="en-US" sz="4000" b="1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466873-656D-4EF6-A878-CFDB9877C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972101"/>
            <a:ext cx="5978072" cy="37227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Clr>
                <a:srgbClr val="CD4B6D"/>
              </a:buClr>
            </a:pPr>
            <a:r>
              <a:rPr lang="en-US" sz="2800" dirty="0"/>
              <a:t>Eldrick </a:t>
            </a:r>
            <a:r>
              <a:rPr lang="en-US" sz="2800" dirty="0" err="1"/>
              <a:t>Tont</a:t>
            </a:r>
            <a:r>
              <a:rPr lang="en-US" sz="2800" dirty="0"/>
              <a:t> Woods (Cypress, 30 de </a:t>
            </a:r>
            <a:r>
              <a:rPr lang="en-US" sz="2800" dirty="0" err="1"/>
              <a:t>dezembro</a:t>
            </a:r>
            <a:r>
              <a:rPr lang="en-US" sz="2800" dirty="0"/>
              <a:t> de 1975), </a:t>
            </a:r>
            <a:r>
              <a:rPr lang="en-US" sz="2800" dirty="0" err="1"/>
              <a:t>mais</a:t>
            </a:r>
            <a:r>
              <a:rPr lang="en-US" sz="2800" dirty="0"/>
              <a:t> </a:t>
            </a:r>
            <a:r>
              <a:rPr lang="en-US" sz="2800" dirty="0" err="1"/>
              <a:t>conhecido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Tiger Woods, é um </a:t>
            </a:r>
            <a:r>
              <a:rPr lang="en-US" sz="2800" dirty="0" err="1"/>
              <a:t>jogador</a:t>
            </a:r>
            <a:r>
              <a:rPr lang="en-US" sz="2800" dirty="0"/>
              <a:t> profissional de </a:t>
            </a:r>
            <a:r>
              <a:rPr lang="en-US" sz="2800" dirty="0" err="1"/>
              <a:t>golfe</a:t>
            </a:r>
            <a:r>
              <a:rPr lang="en-US" sz="2800" dirty="0"/>
              <a:t> dos </a:t>
            </a:r>
            <a:r>
              <a:rPr lang="en-US" sz="2800" dirty="0" err="1"/>
              <a:t>Estados</a:t>
            </a:r>
            <a:r>
              <a:rPr lang="en-US" sz="2800" dirty="0"/>
              <a:t> Unidos.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6" name="Espaço Reservado para Imagem 5" descr="Homem com luva de beisebol na mão&#10;&#10;Descrição gerada automaticamente">
            <a:extLst>
              <a:ext uri="{FF2B5EF4-FFF2-40B4-BE49-F238E27FC236}">
                <a16:creationId xmlns:a16="http://schemas.microsoft.com/office/drawing/2014/main" id="{1B12C442-5A42-415E-B0E8-6352777E80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4" r="19746" b="1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5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991E3E68-B79D-4D0B-9917-2CDE4CDF5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7C4A4B-411A-4C39-BF88-318CB8BB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598"/>
            <a:ext cx="5844759" cy="15985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DESCEDÊNCIA DE WOODS</a:t>
            </a:r>
          </a:p>
        </p:txBody>
      </p:sp>
      <p:pic>
        <p:nvPicPr>
          <p:cNvPr id="23" name="Picture 19">
            <a:extLst>
              <a:ext uri="{FF2B5EF4-FFF2-40B4-BE49-F238E27FC236}">
                <a16:creationId xmlns:a16="http://schemas.microsoft.com/office/drawing/2014/main" id="{5405F23C-C82E-4181-95EA-321F3D89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6" name="Espaço Reservado para Imagem 5" descr="Homem com uniforme vermelho e chapéu na cabeça&#10;&#10;Descrição gerada automaticamente">
            <a:extLst>
              <a:ext uri="{FF2B5EF4-FFF2-40B4-BE49-F238E27FC236}">
                <a16:creationId xmlns:a16="http://schemas.microsoft.com/office/drawing/2014/main" id="{E2915DD9-67E8-4C71-81A0-03111DD6FD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-2" b="-2"/>
          <a:stretch/>
        </p:blipFill>
        <p:spPr>
          <a:xfrm>
            <a:off x="632815" y="943354"/>
            <a:ext cx="4003193" cy="4503593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EF0B462-E5B1-4AD7-B5CF-3C30107CD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9472" y="2208138"/>
            <a:ext cx="5844759" cy="41396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pt-BR" sz="2800" dirty="0"/>
              <a:t>Seu pai Earl, um militar aposentado das forças armadas americanas, era mestiço de afro-americanos, chineses e nativos americanos. Já sua mãe Kutilda, originária da Tailândia, era mestiça de tailandeses, chineses e alemães.</a:t>
            </a:r>
          </a:p>
          <a:p>
            <a:pPr algn="just"/>
            <a:r>
              <a:rPr lang="pt-BR" sz="2800" dirty="0"/>
              <a:t> Ele se refere como um Cablinasian (uma abreviação silábica de caucasiano, negro, indígena e asiático).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520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2456A0-13DF-4BA8-9BDD-168E874C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1419D2-C3A8-4485-A824-858942720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15567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TAYLOR LAUTNER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7B2EC5-2281-4345-B1C0-BC654F700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2166302"/>
            <a:ext cx="5978072" cy="3340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800" dirty="0"/>
              <a:t>Taylor Daniel Lautner (Grand Rapids, 11 de </a:t>
            </a:r>
            <a:r>
              <a:rPr lang="en-US" sz="2800" dirty="0" err="1"/>
              <a:t>fevereiro</a:t>
            </a:r>
            <a:r>
              <a:rPr lang="en-US" sz="2800" dirty="0"/>
              <a:t> de 1992) é um </a:t>
            </a:r>
            <a:r>
              <a:rPr lang="en-US" sz="2800" dirty="0" err="1"/>
              <a:t>ator</a:t>
            </a:r>
            <a:r>
              <a:rPr lang="en-US" sz="2800" dirty="0"/>
              <a:t> </a:t>
            </a:r>
            <a:r>
              <a:rPr lang="en-US" sz="2800" dirty="0" err="1"/>
              <a:t>norte</a:t>
            </a:r>
            <a:r>
              <a:rPr lang="en-US" sz="2800" dirty="0"/>
              <a:t>-americano. É </a:t>
            </a:r>
            <a:r>
              <a:rPr lang="en-US" sz="2800" dirty="0" err="1"/>
              <a:t>mais</a:t>
            </a:r>
            <a:r>
              <a:rPr lang="en-US" sz="2800" dirty="0"/>
              <a:t> </a:t>
            </a:r>
            <a:r>
              <a:rPr lang="en-US" sz="2800" dirty="0" err="1"/>
              <a:t>conhecido</a:t>
            </a:r>
            <a:r>
              <a:rPr lang="en-US" sz="2800" dirty="0"/>
              <a:t> por </a:t>
            </a:r>
            <a:r>
              <a:rPr lang="en-US" sz="2800" dirty="0" err="1"/>
              <a:t>interpretar</a:t>
            </a:r>
            <a:r>
              <a:rPr lang="en-US" sz="2800" dirty="0"/>
              <a:t> Jacob Black </a:t>
            </a:r>
            <a:r>
              <a:rPr lang="en-US" sz="2800" dirty="0" err="1"/>
              <a:t>nas</a:t>
            </a:r>
            <a:r>
              <a:rPr lang="en-US" sz="2800" dirty="0"/>
              <a:t> </a:t>
            </a:r>
            <a:r>
              <a:rPr lang="en-US" sz="2800" dirty="0" err="1"/>
              <a:t>cinco</a:t>
            </a:r>
            <a:r>
              <a:rPr lang="en-US" sz="2800" dirty="0"/>
              <a:t> </a:t>
            </a:r>
            <a:r>
              <a:rPr lang="en-US" sz="2800" dirty="0" err="1"/>
              <a:t>adaptações</a:t>
            </a:r>
            <a:r>
              <a:rPr lang="en-US" sz="2800" dirty="0"/>
              <a:t> </a:t>
            </a:r>
            <a:r>
              <a:rPr lang="en-US" sz="2800" dirty="0" err="1"/>
              <a:t>cinematográficas</a:t>
            </a:r>
            <a:r>
              <a:rPr lang="en-US" sz="2800" dirty="0"/>
              <a:t> da saga </a:t>
            </a:r>
            <a:r>
              <a:rPr lang="en-US" sz="2800" dirty="0" err="1"/>
              <a:t>Crepúsculo</a:t>
            </a:r>
            <a:r>
              <a:rPr lang="en-US" sz="2400" dirty="0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6" name="Espaço Reservado para Imagem 5" descr="Homem de terno e gravata&#10;&#10;Descrição gerada automaticamente">
            <a:extLst>
              <a:ext uri="{FF2B5EF4-FFF2-40B4-BE49-F238E27FC236}">
                <a16:creationId xmlns:a16="http://schemas.microsoft.com/office/drawing/2014/main" id="{5A89F6BD-F842-42A5-8138-F697DCDCFF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1" b="5532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0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D80B2A-6324-4D46-8144-C3C3FB12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DESCEDÊNCIA DE TAYLOR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89CA96-5601-4E49-9BEF-0D1566647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2279176"/>
            <a:ext cx="5978072" cy="34156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800" dirty="0"/>
              <a:t>Taylor Daniel Lautner </a:t>
            </a:r>
            <a:r>
              <a:rPr lang="en-US" sz="2800" dirty="0" err="1"/>
              <a:t>nasceu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Grand Rapids, Michigan. Filho de Deborah Lautner e Daniel Lautner.  Tem descendência </a:t>
            </a:r>
            <a:r>
              <a:rPr lang="en-US" sz="2800" dirty="0" err="1"/>
              <a:t>alemã</a:t>
            </a:r>
            <a:r>
              <a:rPr lang="en-US" sz="2800" dirty="0"/>
              <a:t> e </a:t>
            </a:r>
            <a:r>
              <a:rPr lang="en-US" sz="2800" dirty="0" err="1"/>
              <a:t>nativa-americana</a:t>
            </a:r>
            <a:r>
              <a:rPr lang="en-US" sz="2800" dirty="0"/>
              <a:t> (</a:t>
            </a:r>
            <a:r>
              <a:rPr lang="en-US" sz="2800" dirty="0" err="1"/>
              <a:t>especificamente</a:t>
            </a:r>
            <a:r>
              <a:rPr lang="en-US" sz="2800" dirty="0"/>
              <a:t> dos Ottawa e Potawatomi).</a:t>
            </a: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6" name="Espaço Reservado para Imagem 5" descr="Mulher com camisa preta&#10;&#10;Descrição gerada automaticamente">
            <a:extLst>
              <a:ext uri="{FF2B5EF4-FFF2-40B4-BE49-F238E27FC236}">
                <a16:creationId xmlns:a16="http://schemas.microsoft.com/office/drawing/2014/main" id="{735ABF09-ADA9-45EB-9E52-31E4CAF16C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4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DB7D3A-33E3-4035-8B68-99D89AAC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174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/>
              <a:t>DWAYNE JOHNSON</a:t>
            </a:r>
            <a:br>
              <a:rPr lang="en-US" sz="3700" b="1"/>
            </a:br>
            <a:r>
              <a:rPr lang="en-US" sz="3700" b="1"/>
              <a:t>(THE ROCK)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B294C4-3D26-4BF2-857A-6601DF613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972101"/>
            <a:ext cx="5978072" cy="37227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Clr>
                <a:srgbClr val="99C3F3"/>
              </a:buClr>
            </a:pPr>
            <a:r>
              <a:rPr lang="en-US" sz="2800" dirty="0"/>
              <a:t>Dwayne Douglas Johnson (Hayward, 2 de </a:t>
            </a:r>
            <a:r>
              <a:rPr lang="en-US" sz="2800" dirty="0" err="1"/>
              <a:t>maio</a:t>
            </a:r>
            <a:r>
              <a:rPr lang="en-US" sz="2800" dirty="0"/>
              <a:t> de 1972), </a:t>
            </a:r>
            <a:r>
              <a:rPr lang="en-US" sz="2800" dirty="0" err="1"/>
              <a:t>também</a:t>
            </a:r>
            <a:r>
              <a:rPr lang="en-US" sz="2800" dirty="0"/>
              <a:t> </a:t>
            </a:r>
            <a:r>
              <a:rPr lang="en-US" sz="2800" dirty="0" err="1"/>
              <a:t>conhecido</a:t>
            </a:r>
            <a:r>
              <a:rPr lang="en-US" sz="2800" dirty="0"/>
              <a:t> </a:t>
            </a:r>
            <a:r>
              <a:rPr lang="en-US" sz="2800" dirty="0" err="1"/>
              <a:t>pelo</a:t>
            </a:r>
            <a:r>
              <a:rPr lang="en-US" sz="2800" dirty="0"/>
              <a:t> </a:t>
            </a:r>
            <a:r>
              <a:rPr lang="en-US" sz="2800" dirty="0" err="1"/>
              <a:t>seu</a:t>
            </a:r>
            <a:r>
              <a:rPr lang="en-US" sz="2800" dirty="0"/>
              <a:t> </a:t>
            </a:r>
            <a:r>
              <a:rPr lang="en-US" sz="2800" dirty="0" err="1"/>
              <a:t>nome</a:t>
            </a:r>
            <a:r>
              <a:rPr lang="en-US" sz="2800" dirty="0"/>
              <a:t> no </a:t>
            </a:r>
            <a:r>
              <a:rPr lang="en-US" sz="2800" dirty="0" err="1"/>
              <a:t>ringue</a:t>
            </a:r>
            <a:r>
              <a:rPr lang="en-US" sz="2800" dirty="0"/>
              <a:t> The Rock, é um </a:t>
            </a:r>
            <a:r>
              <a:rPr lang="en-US" sz="2800" dirty="0" err="1"/>
              <a:t>ator</a:t>
            </a:r>
            <a:r>
              <a:rPr lang="en-US" sz="2800" dirty="0"/>
              <a:t> americano, ex-</a:t>
            </a:r>
            <a:r>
              <a:rPr lang="en-US" sz="2800" dirty="0" err="1"/>
              <a:t>lutador</a:t>
            </a:r>
            <a:r>
              <a:rPr lang="en-US" sz="2800" dirty="0"/>
              <a:t> profissional e ex-</a:t>
            </a:r>
            <a:r>
              <a:rPr lang="en-US" sz="2800" dirty="0" err="1"/>
              <a:t>jogador</a:t>
            </a:r>
            <a:r>
              <a:rPr lang="en-US" sz="2800" dirty="0"/>
              <a:t> de </a:t>
            </a:r>
            <a:r>
              <a:rPr lang="en-US" sz="2800" dirty="0" err="1"/>
              <a:t>futebol</a:t>
            </a:r>
            <a:r>
              <a:rPr lang="en-US" sz="2800" dirty="0"/>
              <a:t> americano </a:t>
            </a:r>
            <a:r>
              <a:rPr lang="en-US" sz="2800" dirty="0" err="1"/>
              <a:t>universitário</a:t>
            </a:r>
            <a:r>
              <a:rPr lang="en-US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6" name="Espaço Reservado para Imagem 5" descr="Homem com os braços para cima&#10;&#10;Descrição gerada automaticamente">
            <a:extLst>
              <a:ext uri="{FF2B5EF4-FFF2-40B4-BE49-F238E27FC236}">
                <a16:creationId xmlns:a16="http://schemas.microsoft.com/office/drawing/2014/main" id="{7D1846EA-B814-4B84-A93B-C717D8DD5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2" r="20543" b="2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7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845EF4-4A1D-4054-95CD-F5A3315A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20" y="2381475"/>
            <a:ext cx="3382832" cy="321746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en-US" sz="2800" dirty="0" err="1"/>
              <a:t>Neto</a:t>
            </a:r>
            <a:r>
              <a:rPr lang="en-US" sz="2800" dirty="0"/>
              <a:t> de Peter </a:t>
            </a:r>
            <a:r>
              <a:rPr lang="en-US" sz="2800" dirty="0" err="1"/>
              <a:t>Maivia</a:t>
            </a:r>
            <a:r>
              <a:rPr lang="en-US" sz="2800" dirty="0"/>
              <a:t> (Samoa Americana, 6 de </a:t>
            </a:r>
            <a:r>
              <a:rPr lang="en-US" sz="2800" dirty="0" err="1"/>
              <a:t>abril</a:t>
            </a:r>
            <a:r>
              <a:rPr lang="en-US" sz="2800" dirty="0"/>
              <a:t> de 1930), ex-</a:t>
            </a:r>
            <a:r>
              <a:rPr lang="en-US" sz="2800" dirty="0" err="1"/>
              <a:t>lutador</a:t>
            </a:r>
            <a:r>
              <a:rPr lang="en-US" sz="2800" dirty="0"/>
              <a:t> de wrestling profissional samoano, Dwayne tem descendência da tribo  Samoa.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7198B61-32A8-4154-A49B-6A1E1A74B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2" y="661182"/>
            <a:ext cx="7304778" cy="493776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AA7D688-BD72-4A01-94DC-1A93919BA719}"/>
              </a:ext>
            </a:extLst>
          </p:cNvPr>
          <p:cNvSpPr txBox="1"/>
          <p:nvPr/>
        </p:nvSpPr>
        <p:spPr>
          <a:xfrm>
            <a:off x="0" y="522252"/>
            <a:ext cx="4558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DESCEDÊNCIA DE DWAYNE</a:t>
            </a:r>
          </a:p>
        </p:txBody>
      </p:sp>
    </p:spTree>
    <p:extLst>
      <p:ext uri="{BB962C8B-B14F-4D97-AF65-F5344CB8AC3E}">
        <p14:creationId xmlns:p14="http://schemas.microsoft.com/office/powerpoint/2010/main" val="289114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B41A1F-6C9F-4EDD-83A2-EE0E9247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174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Raoni Metuktire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0FCF02-2A96-4D06-8FED-CD1DEC36F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972101"/>
            <a:ext cx="5978072" cy="37227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Clr>
                <a:srgbClr val="C03917"/>
              </a:buClr>
            </a:pPr>
            <a:r>
              <a:rPr lang="en-US" sz="2800" dirty="0" err="1"/>
              <a:t>Raoni</a:t>
            </a:r>
            <a:r>
              <a:rPr lang="en-US" sz="2800" dirty="0"/>
              <a:t> </a:t>
            </a:r>
            <a:r>
              <a:rPr lang="en-US" sz="2800" dirty="0" err="1"/>
              <a:t>Metuktire</a:t>
            </a:r>
            <a:r>
              <a:rPr lang="en-US" sz="2800" dirty="0"/>
              <a:t> é um </a:t>
            </a:r>
            <a:r>
              <a:rPr lang="en-US" sz="2800" dirty="0" err="1"/>
              <a:t>líder</a:t>
            </a:r>
            <a:r>
              <a:rPr lang="en-US" sz="2800" dirty="0"/>
              <a:t> </a:t>
            </a:r>
            <a:r>
              <a:rPr lang="en-US" sz="2800" dirty="0" err="1"/>
              <a:t>indígena</a:t>
            </a:r>
            <a:r>
              <a:rPr lang="en-US" sz="2800" dirty="0"/>
              <a:t> </a:t>
            </a:r>
            <a:r>
              <a:rPr lang="en-US" sz="2800" dirty="0" err="1"/>
              <a:t>brasileiro</a:t>
            </a:r>
            <a:r>
              <a:rPr lang="en-US" sz="2800" dirty="0"/>
              <a:t> da </a:t>
            </a:r>
            <a:r>
              <a:rPr lang="en-US" sz="2800" dirty="0" err="1"/>
              <a:t>etnia</a:t>
            </a:r>
            <a:r>
              <a:rPr lang="en-US" sz="2800" dirty="0"/>
              <a:t> </a:t>
            </a:r>
            <a:r>
              <a:rPr lang="en-US" sz="2800" dirty="0" err="1"/>
              <a:t>caiapó</a:t>
            </a:r>
            <a:r>
              <a:rPr lang="en-US" sz="2800" dirty="0"/>
              <a:t>. É </a:t>
            </a:r>
            <a:r>
              <a:rPr lang="en-US" sz="2800" dirty="0" err="1"/>
              <a:t>conhecido</a:t>
            </a:r>
            <a:r>
              <a:rPr lang="en-US" sz="2800" dirty="0"/>
              <a:t> </a:t>
            </a:r>
            <a:r>
              <a:rPr lang="en-US" sz="2800" dirty="0" err="1"/>
              <a:t>internacionalmente</a:t>
            </a:r>
            <a:r>
              <a:rPr lang="en-US" sz="2800" dirty="0"/>
              <a:t> por </a:t>
            </a:r>
            <a:r>
              <a:rPr lang="en-US" sz="2800" dirty="0" err="1"/>
              <a:t>sua</a:t>
            </a:r>
            <a:r>
              <a:rPr lang="en-US" sz="2800" dirty="0"/>
              <a:t> </a:t>
            </a:r>
            <a:r>
              <a:rPr lang="en-US" sz="2800" dirty="0" err="1"/>
              <a:t>luta</a:t>
            </a:r>
            <a:r>
              <a:rPr lang="en-US" sz="2800" dirty="0"/>
              <a:t> pela </a:t>
            </a:r>
            <a:r>
              <a:rPr lang="en-US" sz="2800" dirty="0" err="1"/>
              <a:t>preservação</a:t>
            </a:r>
            <a:r>
              <a:rPr lang="en-US" sz="2800" dirty="0"/>
              <a:t> da Amazônia e dos </a:t>
            </a:r>
            <a:r>
              <a:rPr lang="en-US" sz="2800" dirty="0" err="1"/>
              <a:t>povos</a:t>
            </a:r>
            <a:r>
              <a:rPr lang="en-US" sz="2800" dirty="0"/>
              <a:t> </a:t>
            </a:r>
            <a:r>
              <a:rPr lang="en-US" sz="2800" dirty="0" err="1"/>
              <a:t>indígenas</a:t>
            </a:r>
            <a:r>
              <a:rPr lang="en-US" dirty="0"/>
              <a:t>.</a:t>
            </a: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6" name="Espaço Reservado para Imagem 5" descr="Homem com turbante na cabeça&#10;&#10;Descrição gerada automaticamente">
            <a:extLst>
              <a:ext uri="{FF2B5EF4-FFF2-40B4-BE49-F238E27FC236}">
                <a16:creationId xmlns:a16="http://schemas.microsoft.com/office/drawing/2014/main" id="{F0C13428-4765-49F3-A471-2B7517C555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r="24594" b="2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9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8CCEB25-E2E3-481F-A03A-19767D3E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DEB67E-CFFC-4219-9CE8-BF93BA94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625"/>
            <a:ext cx="5134708" cy="124242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/>
              <a:t>DESCEDÊNCIA DE RAONI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DA4441-719F-4DFC-8793-0A193B6CB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577" y="1917665"/>
            <a:ext cx="4585252" cy="516530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sz="2400" dirty="0">
                <a:effectLst/>
              </a:rPr>
              <a:t>O local de nascimento foi no estado brasileiro de Mato Grosso, em uma vila chamada Krajmopyjakare (que hoje se chama Kapôt). Ele é o filho do líder Umoro, do ramo dos caiapós conhecido como metuquitire.</a:t>
            </a:r>
            <a:endParaRPr lang="en-US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6" name="Espaço Reservado para Imagem 5" descr="Uma imagem contendo pessoa, homem, vestindo, amarelo&#10;&#10;Descrição gerada automaticamente">
            <a:extLst>
              <a:ext uri="{FF2B5EF4-FFF2-40B4-BE49-F238E27FC236}">
                <a16:creationId xmlns:a16="http://schemas.microsoft.com/office/drawing/2014/main" id="{22CDF50F-0B94-476C-8F85-FF2AEEB60A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r="800"/>
          <a:stretch/>
        </p:blipFill>
        <p:spPr>
          <a:xfrm>
            <a:off x="5134708" y="10"/>
            <a:ext cx="705729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6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412E"/>
      </a:dk2>
      <a:lt2>
        <a:srgbClr val="E8EAED"/>
      </a:lt2>
      <a:accent1>
        <a:srgbClr val="C3904D"/>
      </a:accent1>
      <a:accent2>
        <a:srgbClr val="A7A537"/>
      </a:accent2>
      <a:accent3>
        <a:srgbClr val="84AE44"/>
      </a:accent3>
      <a:accent4>
        <a:srgbClr val="50B13B"/>
      </a:accent4>
      <a:accent5>
        <a:srgbClr val="47B662"/>
      </a:accent5>
      <a:accent6>
        <a:srgbClr val="3BB188"/>
      </a:accent6>
      <a:hlink>
        <a:srgbClr val="5787C7"/>
      </a:hlink>
      <a:folHlink>
        <a:srgbClr val="848484"/>
      </a:folHlink>
    </a:clrScheme>
    <a:fontScheme name="Slate">
      <a:maj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504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Gill Sans MT</vt:lpstr>
      <vt:lpstr>Wingdings 2</vt:lpstr>
      <vt:lpstr>SlateVTI</vt:lpstr>
      <vt:lpstr>PERSONALIDADES FAMOSAS COM DESCEDÊNCIA INDÍGENA </vt:lpstr>
      <vt:lpstr>TIGER WOODS</vt:lpstr>
      <vt:lpstr>DESCEDÊNCIA DE WOODS</vt:lpstr>
      <vt:lpstr>TAYLOR LAUTNER</vt:lpstr>
      <vt:lpstr>DESCEDÊNCIA DE TAYLOR</vt:lpstr>
      <vt:lpstr>DWAYNE JOHNSON (THE ROCK)</vt:lpstr>
      <vt:lpstr>Neto de Peter Maivia (Samoa Americana, 6 de abril de 1930), ex-lutador de wrestling profissional samoano, Dwayne tem descendência da tribo  Samoa.</vt:lpstr>
      <vt:lpstr>Raoni Metuktire</vt:lpstr>
      <vt:lpstr>DESCEDÊNCIA DE RAONI</vt:lpstr>
      <vt:lpstr>BEYONCÉ</vt:lpstr>
      <vt:lpstr>DESCEDÊNCIA DE BEYONCÉ</vt:lpstr>
      <vt:lpstr>JIMI HENDRIX</vt:lpstr>
      <vt:lpstr>DESCEDÊNCIA DE JIMI</vt:lpstr>
      <vt:lpstr>QUIZ</vt:lpstr>
      <vt:lpstr>OBRIGADO PELA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PERSONALIDADES FAMOSAS COM DESCEDÊNCIA INDÍGENA </dc:title>
  <dc:creator>David Gabriel</dc:creator>
  <cp:lastModifiedBy>David Gabriel</cp:lastModifiedBy>
  <cp:revision>1</cp:revision>
  <dcterms:created xsi:type="dcterms:W3CDTF">2019-11-06T16:39:40Z</dcterms:created>
  <dcterms:modified xsi:type="dcterms:W3CDTF">2019-11-06T16:46:54Z</dcterms:modified>
</cp:coreProperties>
</file>