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321" r:id="rId4"/>
    <p:sldId id="323" r:id="rId5"/>
    <p:sldId id="325" r:id="rId6"/>
    <p:sldId id="328" r:id="rId7"/>
    <p:sldId id="273" r:id="rId8"/>
    <p:sldId id="276" r:id="rId9"/>
    <p:sldId id="332" r:id="rId10"/>
    <p:sldId id="334" r:id="rId11"/>
    <p:sldId id="335" r:id="rId12"/>
    <p:sldId id="337" r:id="rId13"/>
    <p:sldId id="340" r:id="rId14"/>
    <p:sldId id="353" r:id="rId15"/>
    <p:sldId id="341" r:id="rId16"/>
    <p:sldId id="343" r:id="rId17"/>
    <p:sldId id="354" r:id="rId18"/>
    <p:sldId id="306" r:id="rId19"/>
    <p:sldId id="346" r:id="rId20"/>
    <p:sldId id="348" r:id="rId21"/>
    <p:sldId id="350" r:id="rId22"/>
    <p:sldId id="352" r:id="rId23"/>
    <p:sldId id="35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6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5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20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29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64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8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78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2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14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74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84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84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85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D9BC-CEB4-4EA0-8FB3-9538A41F6BE1}" type="datetimeFigureOut">
              <a:rPr lang="pt-BR" smtClean="0"/>
              <a:t>04/11/2020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2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l33qmYT9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oQ628Seb9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aXEtI31KX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k9R4xU2p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rlesc2MYVo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AounoSj7Qu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ei7Si4DZ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Jjh85ELY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smei7Si4DZ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vhj8ixnOeL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y4Q8xl3NX_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thXbmttIxb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Kbr3o36Ip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M5KtuW3jpY&amp;t=78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1V6Xasps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XysWEf6_U8&amp;t=66s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7SiuQxhAj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fVY9wLKl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C9qU3X1Jg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35433" y="2540358"/>
            <a:ext cx="6696454" cy="1039969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QUIZ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7406" y="3580327"/>
            <a:ext cx="4069164" cy="1391601"/>
          </a:xfrm>
        </p:spPr>
        <p:txBody>
          <a:bodyPr>
            <a:normAutofit/>
          </a:bodyPr>
          <a:lstStyle/>
          <a:p>
            <a:r>
              <a:rPr lang="pt-BR" sz="3000" b="1" dirty="0"/>
              <a:t>TEACHER CRISTIANE  </a:t>
            </a:r>
          </a:p>
          <a:p>
            <a:r>
              <a:rPr lang="pt-BR" sz="3000" b="1" dirty="0"/>
              <a:t>PAST TENSE</a:t>
            </a:r>
          </a:p>
        </p:txBody>
      </p:sp>
    </p:spTree>
    <p:extLst>
      <p:ext uri="{BB962C8B-B14F-4D97-AF65-F5344CB8AC3E}">
        <p14:creationId xmlns:p14="http://schemas.microsoft.com/office/powerpoint/2010/main" val="260788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49E6717-83CE-4B03-93BF-0FC74CFA0B98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she</a:t>
            </a:r>
            <a:r>
              <a:rPr lang="pt-BR" sz="3200" b="1" dirty="0"/>
              <a:t> did.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DBB0518-685C-452E-8FF3-A52431036843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286004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she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624A82-D750-484D-96B9-68E038E4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13" y="2025643"/>
            <a:ext cx="880230" cy="790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BA3F03-9B43-4CF9-B838-DDDF54C1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9" y="3039222"/>
            <a:ext cx="880230" cy="790280"/>
          </a:xfrm>
          <a:prstGeom prst="rect">
            <a:avLst/>
          </a:prstGeom>
        </p:spPr>
      </p:pic>
      <p:pic>
        <p:nvPicPr>
          <p:cNvPr id="8" name="Picture 6" descr="http://27.media.tumblr.com/tumblr_ljpnhxKU0y1qfont0o1_500.png">
            <a:extLst>
              <a:ext uri="{FF2B5EF4-FFF2-40B4-BE49-F238E27FC236}">
                <a16:creationId xmlns:a16="http://schemas.microsoft.com/office/drawing/2014/main" id="{9F0F9BBC-2A8C-4DD1-A754-8AA060E1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8" y="1232862"/>
            <a:ext cx="7725585" cy="41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489E6A8-9C4C-4E58-A57E-77C250A1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62" y="193183"/>
            <a:ext cx="8485310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8) </a:t>
            </a:r>
            <a:r>
              <a:rPr lang="pt-BR" sz="3000" b="1" dirty="0" err="1"/>
              <a:t>Did</a:t>
            </a:r>
            <a:r>
              <a:rPr lang="pt-BR" sz="3000" b="1" dirty="0"/>
              <a:t> Hermione </a:t>
            </a:r>
            <a:r>
              <a:rPr lang="pt-BR" sz="3000" b="1" dirty="0" err="1"/>
              <a:t>jump</a:t>
            </a:r>
            <a:r>
              <a:rPr lang="pt-BR" sz="3000" b="1" dirty="0"/>
              <a:t> </a:t>
            </a:r>
            <a:r>
              <a:rPr lang="pt-BR" sz="3000" b="1" dirty="0" err="1"/>
              <a:t>on</a:t>
            </a:r>
            <a:r>
              <a:rPr lang="pt-BR" sz="3000" b="1" dirty="0"/>
              <a:t> </a:t>
            </a:r>
            <a:r>
              <a:rPr lang="pt-BR" sz="3000" b="1" dirty="0" err="1"/>
              <a:t>the</a:t>
            </a:r>
            <a:r>
              <a:rPr lang="pt-BR" sz="3000" b="1" dirty="0"/>
              <a:t> </a:t>
            </a:r>
            <a:r>
              <a:rPr lang="pt-BR" sz="3000" b="1" dirty="0" err="1"/>
              <a:t>lake</a:t>
            </a:r>
            <a:r>
              <a:rPr lang="pt-BR" sz="3000" b="1" dirty="0"/>
              <a:t> </a:t>
            </a:r>
            <a:r>
              <a:rPr lang="pt-BR" sz="3000" b="1" dirty="0" err="1"/>
              <a:t>with</a:t>
            </a:r>
            <a:r>
              <a:rPr lang="pt-BR" sz="3000" b="1" dirty="0"/>
              <a:t> Ron?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620D83-B4F4-4E55-8D53-011ED0C1A206}"/>
              </a:ext>
            </a:extLst>
          </p:cNvPr>
          <p:cNvSpPr txBox="1"/>
          <p:nvPr/>
        </p:nvSpPr>
        <p:spPr>
          <a:xfrm>
            <a:off x="4072932" y="54524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https://www.youtube.com/watch?v=8l33qmYT968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26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49E6717-83CE-4B03-93BF-0FC74CFA0B98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she</a:t>
            </a:r>
            <a:r>
              <a:rPr lang="pt-BR" sz="3200" b="1" dirty="0"/>
              <a:t> did.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DBB0518-685C-452E-8FF3-A52431036843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3041210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she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624A82-D750-484D-96B9-68E038E4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13" y="2025643"/>
            <a:ext cx="880230" cy="790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BA3F03-9B43-4CF9-B838-DDDF54C1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9" y="3039222"/>
            <a:ext cx="880230" cy="790280"/>
          </a:xfrm>
          <a:prstGeom prst="rect">
            <a:avLst/>
          </a:prstGeom>
        </p:spPr>
      </p:pic>
      <p:pic>
        <p:nvPicPr>
          <p:cNvPr id="4" name="Picture 2" descr="https://julieamarxhausen.files.wordpress.com/2011/03/finding-nemo.jpg">
            <a:extLst>
              <a:ext uri="{FF2B5EF4-FFF2-40B4-BE49-F238E27FC236}">
                <a16:creationId xmlns:a16="http://schemas.microsoft.com/office/drawing/2014/main" id="{B03DC0E1-29EA-4707-9D23-C20B7E87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7" y="1232862"/>
            <a:ext cx="7722976" cy="41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0AACFA6-253C-45E6-B2AC-ACC4D158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62" y="193183"/>
            <a:ext cx="5368623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9) </a:t>
            </a:r>
            <a:r>
              <a:rPr lang="pt-BR" sz="3000" b="1" dirty="0" err="1"/>
              <a:t>Did</a:t>
            </a:r>
            <a:r>
              <a:rPr lang="pt-BR" sz="3000" b="1" dirty="0"/>
              <a:t> Dolly look for Nemo?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334DD0-71B8-4100-A7B9-4C0EE34617B1}"/>
              </a:ext>
            </a:extLst>
          </p:cNvPr>
          <p:cNvSpPr txBox="1"/>
          <p:nvPr/>
        </p:nvSpPr>
        <p:spPr>
          <a:xfrm>
            <a:off x="3398292" y="5719131"/>
            <a:ext cx="614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https://www.youtube.com/watch?v=9oQ628Seb9w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81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49E6717-83CE-4B03-93BF-0FC74CFA0B98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she</a:t>
            </a:r>
            <a:r>
              <a:rPr lang="pt-BR" sz="3200" b="1" dirty="0"/>
              <a:t> did.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DBB0518-685C-452E-8FF3-A52431036843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3041210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she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624A82-D750-484D-96B9-68E038E4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13" y="2025643"/>
            <a:ext cx="880230" cy="790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BA3F03-9B43-4CF9-B838-DDDF54C1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9" y="3039222"/>
            <a:ext cx="880230" cy="790280"/>
          </a:xfrm>
          <a:prstGeom prst="rect">
            <a:avLst/>
          </a:prstGeom>
        </p:spPr>
      </p:pic>
      <p:pic>
        <p:nvPicPr>
          <p:cNvPr id="6" name="Picture 2" descr="http://ulbra-to.br/encena/uploads/ariel-disney-18.jpg">
            <a:extLst>
              <a:ext uri="{FF2B5EF4-FFF2-40B4-BE49-F238E27FC236}">
                <a16:creationId xmlns:a16="http://schemas.microsoft.com/office/drawing/2014/main" id="{299A97CD-7B4F-4A36-8CE0-94F300F2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7" y="1232863"/>
            <a:ext cx="7722976" cy="41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43B06BC-AB4A-4671-8AEC-B40FB6ED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62" y="193183"/>
            <a:ext cx="6849693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10) </a:t>
            </a:r>
            <a:r>
              <a:rPr lang="pt-BR" sz="3000" b="1" dirty="0" err="1"/>
              <a:t>Did</a:t>
            </a:r>
            <a:r>
              <a:rPr lang="pt-BR" sz="3000" b="1" dirty="0"/>
              <a:t> Ariel </a:t>
            </a:r>
            <a:r>
              <a:rPr lang="pt-BR" sz="3000" b="1" dirty="0" err="1"/>
              <a:t>sing</a:t>
            </a:r>
            <a:r>
              <a:rPr lang="pt-BR" sz="3000" b="1" dirty="0"/>
              <a:t> for </a:t>
            </a:r>
            <a:r>
              <a:rPr lang="pt-BR" sz="3000" b="1" dirty="0" err="1"/>
              <a:t>the</a:t>
            </a:r>
            <a:r>
              <a:rPr lang="pt-BR" sz="3000" b="1" dirty="0"/>
              <a:t> </a:t>
            </a:r>
            <a:r>
              <a:rPr lang="pt-BR" sz="3000" b="1" dirty="0" err="1"/>
              <a:t>prince</a:t>
            </a:r>
            <a:r>
              <a:rPr lang="pt-BR" sz="3000" b="1" dirty="0"/>
              <a:t>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CB2A0F-681D-43B3-A9E0-623D466A719F}"/>
              </a:ext>
            </a:extLst>
          </p:cNvPr>
          <p:cNvSpPr txBox="1"/>
          <p:nvPr/>
        </p:nvSpPr>
        <p:spPr>
          <a:xfrm>
            <a:off x="3548418" y="5637128"/>
            <a:ext cx="614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https://www.youtube.com/watch?v=laXEtI31KX8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16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amcnetworks.com/amc.com/wp-content/uploads/2011/11/barn-scene.jpg">
            <a:extLst>
              <a:ext uri="{FF2B5EF4-FFF2-40B4-BE49-F238E27FC236}">
                <a16:creationId xmlns:a16="http://schemas.microsoft.com/office/drawing/2014/main" id="{FA0E5218-1C42-419E-A658-97504F34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80" y="1259368"/>
            <a:ext cx="7722976" cy="41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1ED1A70-62B7-4A86-B4AA-9C1ED30E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62" y="193183"/>
            <a:ext cx="8656633" cy="540743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11) </a:t>
            </a:r>
            <a:r>
              <a:rPr lang="pt-BR" sz="3000" b="1" dirty="0" err="1"/>
              <a:t>What</a:t>
            </a:r>
            <a:r>
              <a:rPr lang="pt-BR" sz="3000" b="1" dirty="0"/>
              <a:t> </a:t>
            </a:r>
            <a:r>
              <a:rPr lang="pt-BR" sz="3000" b="1" dirty="0" err="1"/>
              <a:t>happened</a:t>
            </a:r>
            <a:r>
              <a:rPr lang="pt-BR" sz="3000" b="1" dirty="0"/>
              <a:t> </a:t>
            </a:r>
            <a:r>
              <a:rPr lang="pt-BR" sz="3000" b="1" dirty="0" err="1"/>
              <a:t>with</a:t>
            </a:r>
            <a:r>
              <a:rPr lang="pt-BR" sz="3000" b="1" dirty="0"/>
              <a:t> Sophia in </a:t>
            </a:r>
            <a:r>
              <a:rPr lang="pt-BR" sz="3000" b="1" dirty="0" err="1"/>
              <a:t>this</a:t>
            </a:r>
            <a:r>
              <a:rPr lang="pt-BR" sz="3000" b="1" dirty="0"/>
              <a:t> </a:t>
            </a:r>
            <a:r>
              <a:rPr lang="pt-BR" sz="3000" b="1" dirty="0" err="1"/>
              <a:t>scene</a:t>
            </a:r>
            <a:r>
              <a:rPr lang="pt-BR" sz="3000" b="1" dirty="0"/>
              <a:t>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B1D46B-DF47-4DBE-8036-E0DE246FB917}"/>
              </a:ext>
            </a:extLst>
          </p:cNvPr>
          <p:cNvSpPr txBox="1"/>
          <p:nvPr/>
        </p:nvSpPr>
        <p:spPr>
          <a:xfrm>
            <a:off x="3446527" y="5637128"/>
            <a:ext cx="614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https://www.youtube.com/watch?v=jvk9R4xU2p8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07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1ED1A70-62B7-4A86-B4AA-9C1ED30E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62" y="193183"/>
            <a:ext cx="8656633" cy="540743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12) </a:t>
            </a:r>
            <a:r>
              <a:rPr lang="pt-BR" sz="3000" b="1" dirty="0" err="1"/>
              <a:t>What</a:t>
            </a:r>
            <a:r>
              <a:rPr lang="pt-BR" sz="3000" b="1" dirty="0"/>
              <a:t> </a:t>
            </a:r>
            <a:r>
              <a:rPr lang="pt-BR" sz="3000" b="1" dirty="0" err="1"/>
              <a:t>happened</a:t>
            </a:r>
            <a:r>
              <a:rPr lang="pt-BR" sz="3000" b="1" dirty="0"/>
              <a:t> </a:t>
            </a:r>
            <a:r>
              <a:rPr lang="pt-BR" sz="3000" b="1" dirty="0" err="1"/>
              <a:t>when</a:t>
            </a:r>
            <a:r>
              <a:rPr lang="pt-BR" sz="3000" b="1" dirty="0"/>
              <a:t> </a:t>
            </a:r>
            <a:r>
              <a:rPr lang="pt-BR" sz="3000" b="1" dirty="0" err="1"/>
              <a:t>Drogon</a:t>
            </a:r>
            <a:r>
              <a:rPr lang="pt-BR" sz="3000" b="1" dirty="0"/>
              <a:t> </a:t>
            </a:r>
            <a:r>
              <a:rPr lang="pt-BR" sz="3000" b="1" dirty="0" err="1"/>
              <a:t>met</a:t>
            </a:r>
            <a:r>
              <a:rPr lang="pt-BR" sz="3000" b="1" dirty="0"/>
              <a:t> Jon </a:t>
            </a:r>
            <a:r>
              <a:rPr lang="pt-BR" sz="3000" b="1" dirty="0" err="1"/>
              <a:t>Snow</a:t>
            </a:r>
            <a:r>
              <a:rPr lang="pt-BR" sz="3000" b="1" dirty="0"/>
              <a:t>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B1D46B-DF47-4DBE-8036-E0DE246FB917}"/>
              </a:ext>
            </a:extLst>
          </p:cNvPr>
          <p:cNvSpPr txBox="1"/>
          <p:nvPr/>
        </p:nvSpPr>
        <p:spPr>
          <a:xfrm>
            <a:off x="3446527" y="5637128"/>
            <a:ext cx="614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https://www.youtube.com/watch?v=rlesc2MYVoA</a:t>
            </a:r>
            <a:r>
              <a:rPr lang="pt-BR" dirty="0"/>
              <a:t> </a:t>
            </a:r>
          </a:p>
        </p:txBody>
      </p:sp>
      <p:pic>
        <p:nvPicPr>
          <p:cNvPr id="2" name="Picture 2" descr="Game of Thrones: 9 Signs Jon Snow Will Become the Father of Dragons |  IndieWire">
            <a:extLst>
              <a:ext uri="{FF2B5EF4-FFF2-40B4-BE49-F238E27FC236}">
                <a16:creationId xmlns:a16="http://schemas.microsoft.com/office/drawing/2014/main" id="{4FCCB1C8-5195-4E9C-BF37-310826DF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15" y="1133821"/>
            <a:ext cx="7712670" cy="41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0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dn4.teehunter.com/wp-content/uploads/2015/02/twilight-soundtrack-valentines-day-love-songs.jpg">
            <a:extLst>
              <a:ext uri="{FF2B5EF4-FFF2-40B4-BE49-F238E27FC236}">
                <a16:creationId xmlns:a16="http://schemas.microsoft.com/office/drawing/2014/main" id="{FEC2F67C-358E-4D20-A549-C62F6FDF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56" y="1192695"/>
            <a:ext cx="9390688" cy="49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87A9FAD8-5441-48E1-B719-23BA063B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000" y="7261"/>
            <a:ext cx="10293098" cy="1039680"/>
          </a:xfrm>
        </p:spPr>
        <p:txBody>
          <a:bodyPr>
            <a:normAutofit/>
          </a:bodyPr>
          <a:lstStyle/>
          <a:p>
            <a:r>
              <a:rPr lang="pt-BR" sz="3000" b="1" dirty="0"/>
              <a:t>13) </a:t>
            </a:r>
            <a:r>
              <a:rPr lang="pt-BR" sz="3000" b="1" dirty="0" err="1"/>
              <a:t>Did</a:t>
            </a:r>
            <a:r>
              <a:rPr lang="pt-BR" sz="3000" b="1" dirty="0"/>
              <a:t> Jacob </a:t>
            </a:r>
            <a:r>
              <a:rPr lang="pt-BR" sz="3000" b="1" dirty="0" err="1"/>
              <a:t>get</a:t>
            </a:r>
            <a:r>
              <a:rPr lang="pt-BR" sz="3000" b="1" dirty="0"/>
              <a:t> </a:t>
            </a:r>
            <a:r>
              <a:rPr lang="pt-BR" sz="3000" b="1" dirty="0" err="1"/>
              <a:t>to</a:t>
            </a:r>
            <a:r>
              <a:rPr lang="pt-BR" sz="3000" b="1" dirty="0"/>
              <a:t> </a:t>
            </a:r>
            <a:r>
              <a:rPr lang="pt-BR" sz="3000" b="1" dirty="0" err="1"/>
              <a:t>be</a:t>
            </a:r>
            <a:r>
              <a:rPr lang="pt-BR" sz="3000" b="1" dirty="0"/>
              <a:t> </a:t>
            </a:r>
            <a:r>
              <a:rPr lang="pt-BR" sz="3000" b="1" dirty="0" err="1"/>
              <a:t>Bella’s</a:t>
            </a:r>
            <a:r>
              <a:rPr lang="pt-BR" sz="3000" b="1" dirty="0"/>
              <a:t> </a:t>
            </a:r>
            <a:r>
              <a:rPr lang="pt-BR" sz="3000" b="1" dirty="0" err="1"/>
              <a:t>boyfriend</a:t>
            </a:r>
            <a:r>
              <a:rPr lang="pt-BR" sz="3000" b="1" dirty="0"/>
              <a:t> in </a:t>
            </a:r>
            <a:r>
              <a:rPr lang="pt-BR" sz="3000" b="1" dirty="0" err="1"/>
              <a:t>this</a:t>
            </a:r>
            <a:r>
              <a:rPr lang="pt-BR" sz="3000" b="1" dirty="0"/>
              <a:t> </a:t>
            </a:r>
            <a:r>
              <a:rPr lang="pt-BR" sz="3000" b="1" dirty="0" err="1"/>
              <a:t>movie</a:t>
            </a:r>
            <a:r>
              <a:rPr lang="pt-BR" sz="3000" b="1" dirty="0"/>
              <a:t>? </a:t>
            </a:r>
            <a:r>
              <a:rPr lang="pt-BR" sz="3000" b="1" dirty="0" err="1"/>
              <a:t>What</a:t>
            </a:r>
            <a:r>
              <a:rPr lang="pt-BR" sz="3000" b="1" dirty="0"/>
              <a:t> </a:t>
            </a:r>
            <a:r>
              <a:rPr lang="pt-BR" sz="3000" b="1" dirty="0" err="1"/>
              <a:t>happened</a:t>
            </a:r>
            <a:r>
              <a:rPr lang="pt-BR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756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9CCB2294-9D59-4DEF-B7F3-1E62C4E6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193182"/>
            <a:ext cx="10478628" cy="1049619"/>
          </a:xfrm>
        </p:spPr>
        <p:txBody>
          <a:bodyPr>
            <a:normAutofit/>
          </a:bodyPr>
          <a:lstStyle/>
          <a:p>
            <a:r>
              <a:rPr lang="pt-BR" sz="3000" b="1" dirty="0"/>
              <a:t>14) </a:t>
            </a:r>
            <a:r>
              <a:rPr lang="pt-BR" sz="3000" b="1" dirty="0" err="1"/>
              <a:t>What</a:t>
            </a:r>
            <a:r>
              <a:rPr lang="pt-BR" sz="3000" b="1" dirty="0"/>
              <a:t> </a:t>
            </a:r>
            <a:r>
              <a:rPr lang="pt-BR" sz="3000" b="1" dirty="0" err="1"/>
              <a:t>did</a:t>
            </a:r>
            <a:r>
              <a:rPr lang="pt-BR" sz="3000" b="1" dirty="0"/>
              <a:t> </a:t>
            </a:r>
            <a:r>
              <a:rPr lang="pt-BR" sz="3000" b="1" dirty="0" err="1"/>
              <a:t>Cercei</a:t>
            </a:r>
            <a:r>
              <a:rPr lang="pt-BR" sz="3000" b="1" dirty="0"/>
              <a:t> </a:t>
            </a:r>
            <a:r>
              <a:rPr lang="pt-BR" sz="3000" b="1" dirty="0" err="1"/>
              <a:t>Lannister</a:t>
            </a:r>
            <a:r>
              <a:rPr lang="pt-BR" sz="3000" b="1" dirty="0"/>
              <a:t> do </a:t>
            </a:r>
            <a:r>
              <a:rPr lang="pt-BR" sz="3000" b="1" dirty="0" err="1"/>
              <a:t>to</a:t>
            </a:r>
            <a:r>
              <a:rPr lang="pt-BR" sz="3000" b="1" dirty="0"/>
              <a:t> </a:t>
            </a:r>
            <a:r>
              <a:rPr lang="pt-BR" sz="3000" b="1" dirty="0" err="1"/>
              <a:t>Missandei</a:t>
            </a:r>
            <a:r>
              <a:rPr lang="pt-BR" sz="3000" b="1" dirty="0"/>
              <a:t> in </a:t>
            </a:r>
            <a:r>
              <a:rPr lang="pt-BR" sz="3000" b="1" dirty="0" err="1"/>
              <a:t>this</a:t>
            </a:r>
            <a:r>
              <a:rPr lang="pt-BR" sz="3000" b="1" dirty="0"/>
              <a:t> G.O.T. </a:t>
            </a:r>
            <a:r>
              <a:rPr lang="pt-BR" sz="3000" b="1" dirty="0" err="1"/>
              <a:t>scene</a:t>
            </a:r>
            <a:r>
              <a:rPr lang="pt-BR" sz="3000" b="1" dirty="0"/>
              <a:t>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7F0AD10-8AAF-4623-826A-16F8FF7A4FEB}"/>
              </a:ext>
            </a:extLst>
          </p:cNvPr>
          <p:cNvSpPr txBox="1"/>
          <p:nvPr/>
        </p:nvSpPr>
        <p:spPr>
          <a:xfrm>
            <a:off x="3049003" y="6114206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https://www.youtube.com/watch?v=AounoSj7QuQ</a:t>
            </a:r>
            <a:r>
              <a:rPr lang="pt-BR" dirty="0"/>
              <a:t> </a:t>
            </a:r>
          </a:p>
        </p:txBody>
      </p:sp>
      <p:pic>
        <p:nvPicPr>
          <p:cNvPr id="2" name="Picture 2" descr="Game of Thrones actress Nathalie Emmanuel says Missandei's death was 'like  a gut punch' | London Evening Standard">
            <a:extLst>
              <a:ext uri="{FF2B5EF4-FFF2-40B4-BE49-F238E27FC236}">
                <a16:creationId xmlns:a16="http://schemas.microsoft.com/office/drawing/2014/main" id="{A9D6CC04-DADE-4D03-B2CD-0F0E5393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1" y="1475028"/>
            <a:ext cx="8458778" cy="448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3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singsfromus.com/wp-content/uploads/2011/02/percy-jackson-the-olympians-the-lightning-thief-2010-ScreenShot-29.jpg">
            <a:extLst>
              <a:ext uri="{FF2B5EF4-FFF2-40B4-BE49-F238E27FC236}">
                <a16:creationId xmlns:a16="http://schemas.microsoft.com/office/drawing/2014/main" id="{AB8D44D9-2867-43CB-A513-E345B916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959170"/>
            <a:ext cx="9286567" cy="49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9CCB2294-9D59-4DEF-B7F3-1E62C4E6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707" y="193182"/>
            <a:ext cx="10579528" cy="1328543"/>
          </a:xfrm>
        </p:spPr>
        <p:txBody>
          <a:bodyPr>
            <a:normAutofit/>
          </a:bodyPr>
          <a:lstStyle/>
          <a:p>
            <a:r>
              <a:rPr lang="pt-BR" sz="3000" b="1" dirty="0"/>
              <a:t>15) </a:t>
            </a:r>
            <a:r>
              <a:rPr lang="pt-BR" sz="3000" b="1" dirty="0" err="1"/>
              <a:t>What</a:t>
            </a:r>
            <a:r>
              <a:rPr lang="pt-BR" sz="3000" b="1" dirty="0"/>
              <a:t> </a:t>
            </a:r>
            <a:r>
              <a:rPr lang="pt-BR" sz="3000" b="1" dirty="0" err="1"/>
              <a:t>happened</a:t>
            </a:r>
            <a:r>
              <a:rPr lang="pt-BR" sz="3000" b="1" dirty="0"/>
              <a:t> </a:t>
            </a:r>
            <a:r>
              <a:rPr lang="pt-BR" sz="3000" b="1" dirty="0" err="1"/>
              <a:t>when</a:t>
            </a:r>
            <a:r>
              <a:rPr lang="pt-BR" sz="3000" b="1" dirty="0"/>
              <a:t> Percy Jackson </a:t>
            </a:r>
            <a:r>
              <a:rPr lang="pt-BR" sz="3000" b="1" dirty="0" err="1"/>
              <a:t>met</a:t>
            </a:r>
            <a:r>
              <a:rPr lang="pt-BR" sz="3000" b="1" dirty="0"/>
              <a:t> </a:t>
            </a:r>
            <a:r>
              <a:rPr lang="pt-BR" sz="3000" b="1" dirty="0" err="1"/>
              <a:t>Hades</a:t>
            </a:r>
            <a:r>
              <a:rPr lang="pt-BR" sz="3000" b="1" dirty="0"/>
              <a:t>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7F0AD10-8AAF-4623-826A-16F8FF7A4FEB}"/>
              </a:ext>
            </a:extLst>
          </p:cNvPr>
          <p:cNvSpPr txBox="1"/>
          <p:nvPr/>
        </p:nvSpPr>
        <p:spPr>
          <a:xfrm>
            <a:off x="3563658" y="608022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https://www.youtube.com/watch?v=smei7Si4DZU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24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477" y="102841"/>
            <a:ext cx="11306896" cy="772732"/>
          </a:xfrm>
        </p:spPr>
        <p:txBody>
          <a:bodyPr>
            <a:normAutofit fontScale="90000"/>
          </a:bodyPr>
          <a:lstStyle/>
          <a:p>
            <a:r>
              <a:rPr lang="pt-BR" sz="3000" b="1"/>
              <a:t>16) What kind of transport did Capitain America use in this scene?</a:t>
            </a:r>
            <a:endParaRPr lang="pt-BR" sz="3000" b="1" dirty="0"/>
          </a:p>
        </p:txBody>
      </p:sp>
      <p:pic>
        <p:nvPicPr>
          <p:cNvPr id="67586" name="Picture 2" descr="https://s-media-cache-ak0.pinimg.com/736x/2b/b8/bc/2bb8bc5be68852910d377aa732b1b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62" y="710229"/>
            <a:ext cx="4419138" cy="60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31C9F0-C030-4A3E-85A9-CAD882BA4AB1}"/>
              </a:ext>
            </a:extLst>
          </p:cNvPr>
          <p:cNvSpPr txBox="1"/>
          <p:nvPr/>
        </p:nvSpPr>
        <p:spPr>
          <a:xfrm>
            <a:off x="6409863" y="5611690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https://www.youtube.com/watch?v=8FJjh85ELYs</a:t>
            </a:r>
            <a:r>
              <a:rPr lang="pt-BR" dirty="0"/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6C6B9C0-C1A4-4A45-8516-F54A334C143B}"/>
              </a:ext>
            </a:extLst>
          </p:cNvPr>
          <p:cNvSpPr txBox="1">
            <a:spLocks/>
          </p:cNvSpPr>
          <p:nvPr/>
        </p:nvSpPr>
        <p:spPr>
          <a:xfrm>
            <a:off x="7328452" y="710229"/>
            <a:ext cx="4863548" cy="23907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dirty="0" err="1">
                <a:solidFill>
                  <a:srgbClr val="FF0000"/>
                </a:solidFill>
              </a:rPr>
              <a:t>Answer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with</a:t>
            </a:r>
            <a:r>
              <a:rPr lang="pt-BR" sz="2000" dirty="0">
                <a:solidFill>
                  <a:srgbClr val="FF0000"/>
                </a:solidFill>
              </a:rPr>
              <a:t> a </a:t>
            </a:r>
            <a:r>
              <a:rPr lang="pt-BR" sz="2000" dirty="0" err="1">
                <a:solidFill>
                  <a:srgbClr val="FF0000"/>
                </a:solidFill>
              </a:rPr>
              <a:t>whole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sentence</a:t>
            </a:r>
            <a:r>
              <a:rPr lang="pt-BR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6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AD5FD1-3C1A-4184-B760-33D35A4ED41B}"/>
              </a:ext>
            </a:extLst>
          </p:cNvPr>
          <p:cNvSpPr txBox="1"/>
          <p:nvPr/>
        </p:nvSpPr>
        <p:spPr>
          <a:xfrm>
            <a:off x="3444389" y="616669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https://www.youtube.com/watch?v=smei7Si4DZU</a:t>
            </a:r>
            <a:r>
              <a:rPr lang="pt-BR" dirty="0"/>
              <a:t> </a:t>
            </a:r>
          </a:p>
        </p:txBody>
      </p:sp>
      <p:pic>
        <p:nvPicPr>
          <p:cNvPr id="11" name="Picture 2" descr="http://vignette3.wikia.nocookie.net/marvelcinematicuniverse/images/c/c6/Destroyer_vs_Thor.png/revision/latest?cb=20141126045616">
            <a:extLst>
              <a:ext uri="{FF2B5EF4-FFF2-40B4-BE49-F238E27FC236}">
                <a16:creationId xmlns:a16="http://schemas.microsoft.com/office/drawing/2014/main" id="{151BA62D-E7B7-4D8A-8D20-99DB7F97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1406055"/>
            <a:ext cx="8640417" cy="45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92A4F64B-954F-4FCC-AAF2-8F488F7C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321971"/>
            <a:ext cx="10548730" cy="1203354"/>
          </a:xfrm>
        </p:spPr>
        <p:txBody>
          <a:bodyPr>
            <a:normAutofit/>
          </a:bodyPr>
          <a:lstStyle/>
          <a:p>
            <a:r>
              <a:rPr lang="pt-BR" sz="3000" b="1" dirty="0"/>
              <a:t>17) </a:t>
            </a:r>
            <a:r>
              <a:rPr lang="pt-BR" sz="3000" b="1" dirty="0" err="1"/>
              <a:t>Describe</a:t>
            </a:r>
            <a:r>
              <a:rPr lang="pt-BR" sz="3000" b="1" dirty="0"/>
              <a:t> </a:t>
            </a:r>
            <a:r>
              <a:rPr lang="pt-BR" sz="3000" b="1" dirty="0" err="1"/>
              <a:t>what</a:t>
            </a:r>
            <a:r>
              <a:rPr lang="pt-BR" sz="3000" b="1" dirty="0"/>
              <a:t> </a:t>
            </a:r>
            <a:r>
              <a:rPr lang="pt-BR" sz="3000" b="1" dirty="0" err="1"/>
              <a:t>happened</a:t>
            </a:r>
            <a:r>
              <a:rPr lang="pt-BR" sz="3000" b="1" dirty="0"/>
              <a:t> in </a:t>
            </a:r>
            <a:r>
              <a:rPr lang="pt-BR" sz="3000" b="1" dirty="0" err="1"/>
              <a:t>this</a:t>
            </a:r>
            <a:r>
              <a:rPr lang="pt-BR" sz="3000" b="1" dirty="0"/>
              <a:t> </a:t>
            </a:r>
            <a:r>
              <a:rPr lang="pt-BR" sz="3000" b="1" dirty="0" err="1"/>
              <a:t>scene</a:t>
            </a:r>
            <a:r>
              <a:rPr lang="pt-BR" sz="3000" b="1" dirty="0"/>
              <a:t>. Use </a:t>
            </a:r>
            <a:r>
              <a:rPr lang="pt-BR" sz="3000" b="1" dirty="0" err="1"/>
              <a:t>past</a:t>
            </a:r>
            <a:r>
              <a:rPr lang="pt-BR" sz="3000" b="1" dirty="0"/>
              <a:t> </a:t>
            </a:r>
            <a:r>
              <a:rPr lang="pt-BR" sz="3000" b="1" dirty="0" err="1"/>
              <a:t>sentences</a:t>
            </a:r>
            <a:r>
              <a:rPr lang="pt-BR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72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8450" y="1709529"/>
            <a:ext cx="8688667" cy="4203899"/>
          </a:xfrm>
        </p:spPr>
        <p:txBody>
          <a:bodyPr>
            <a:normAutofit/>
          </a:bodyPr>
          <a:lstStyle/>
          <a:p>
            <a:r>
              <a:rPr lang="pt-BR" sz="2800" b="1" dirty="0"/>
              <a:t>Para responder às questões a seguir você deve:</a:t>
            </a:r>
            <a:br>
              <a:rPr lang="pt-BR" sz="2800" b="1" dirty="0"/>
            </a:br>
            <a:r>
              <a:rPr lang="pt-BR" sz="2800" b="1" dirty="0"/>
              <a:t>Observar as imagens das cenas de filmes e séries (responder pelo que vê na imagem);</a:t>
            </a:r>
            <a:br>
              <a:rPr lang="pt-BR" sz="2800" b="1" dirty="0"/>
            </a:br>
            <a:r>
              <a:rPr lang="pt-BR" sz="2800" b="1" dirty="0"/>
              <a:t>Responder pelo que você já sabe/lembra (se já tiver assistido);</a:t>
            </a:r>
            <a:br>
              <a:rPr lang="pt-BR" sz="2800" b="1" dirty="0"/>
            </a:br>
            <a:r>
              <a:rPr lang="pt-BR" sz="2800" b="1" dirty="0"/>
              <a:t>Acessar as indicações no </a:t>
            </a:r>
            <a:r>
              <a:rPr lang="pt-BR" sz="2800" b="1" dirty="0" err="1"/>
              <a:t>youtube</a:t>
            </a:r>
            <a:r>
              <a:rPr lang="pt-BR" sz="2800" b="1" dirty="0"/>
              <a:t> e assistir para poder responder.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206EFEB-0F56-4EEE-905B-D7FD22658D37}"/>
              </a:ext>
            </a:extLst>
          </p:cNvPr>
          <p:cNvCxnSpPr>
            <a:cxnSpLocks/>
          </p:cNvCxnSpPr>
          <p:nvPr/>
        </p:nvCxnSpPr>
        <p:spPr>
          <a:xfrm>
            <a:off x="1805841" y="2398643"/>
            <a:ext cx="662609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98221B3-2918-4BD5-A8B3-8F7AB738E532}"/>
              </a:ext>
            </a:extLst>
          </p:cNvPr>
          <p:cNvCxnSpPr>
            <a:cxnSpLocks/>
          </p:cNvCxnSpPr>
          <p:nvPr/>
        </p:nvCxnSpPr>
        <p:spPr>
          <a:xfrm>
            <a:off x="1805841" y="3266660"/>
            <a:ext cx="662609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E30DA10-00EA-496B-9A3E-6AF5E836E66F}"/>
              </a:ext>
            </a:extLst>
          </p:cNvPr>
          <p:cNvCxnSpPr>
            <a:cxnSpLocks/>
          </p:cNvCxnSpPr>
          <p:nvPr/>
        </p:nvCxnSpPr>
        <p:spPr>
          <a:xfrm>
            <a:off x="1805841" y="4108174"/>
            <a:ext cx="662609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1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AD5FD1-3C1A-4184-B760-33D35A4ED41B}"/>
              </a:ext>
            </a:extLst>
          </p:cNvPr>
          <p:cNvSpPr txBox="1"/>
          <p:nvPr/>
        </p:nvSpPr>
        <p:spPr>
          <a:xfrm>
            <a:off x="3500985" y="615351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https://www.youtube.com/watch?v=vhj8ixnOeLM</a:t>
            </a:r>
            <a:r>
              <a:rPr lang="pt-BR" dirty="0"/>
              <a:t> </a:t>
            </a:r>
          </a:p>
        </p:txBody>
      </p:sp>
      <p:pic>
        <p:nvPicPr>
          <p:cNvPr id="8" name="Picture 2" descr="http://www.cinemablography.org/uploads/1/1/7/6/11768862/3113231_orig.jpeg">
            <a:extLst>
              <a:ext uri="{FF2B5EF4-FFF2-40B4-BE49-F238E27FC236}">
                <a16:creationId xmlns:a16="http://schemas.microsoft.com/office/drawing/2014/main" id="{4574636B-F9B1-48BE-B8E6-DFA564EE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61" y="1112251"/>
            <a:ext cx="9500406" cy="50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259AA671-82F9-45A8-9333-A1DC7985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45" y="321971"/>
            <a:ext cx="10755243" cy="790280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18) </a:t>
            </a:r>
            <a:r>
              <a:rPr lang="pt-BR" sz="3000" b="1" dirty="0" err="1"/>
              <a:t>Describe</a:t>
            </a:r>
            <a:r>
              <a:rPr lang="pt-BR" sz="3000" b="1" dirty="0"/>
              <a:t> Eve </a:t>
            </a:r>
            <a:r>
              <a:rPr lang="pt-BR" sz="3000" b="1" dirty="0" err="1"/>
              <a:t>and</a:t>
            </a:r>
            <a:r>
              <a:rPr lang="pt-BR" sz="3000" b="1" dirty="0"/>
              <a:t> </a:t>
            </a:r>
            <a:r>
              <a:rPr lang="pt-BR" sz="3000" b="1" dirty="0" err="1"/>
              <a:t>Wall-E</a:t>
            </a:r>
            <a:r>
              <a:rPr lang="pt-BR" sz="3000" b="1" dirty="0"/>
              <a:t> </a:t>
            </a:r>
            <a:r>
              <a:rPr lang="pt-BR" sz="3000" b="1" dirty="0" err="1"/>
              <a:t>first</a:t>
            </a:r>
            <a:r>
              <a:rPr lang="pt-BR" sz="3000" b="1" dirty="0"/>
              <a:t> meeting – use </a:t>
            </a:r>
            <a:r>
              <a:rPr lang="pt-BR" sz="3000" b="1" dirty="0" err="1"/>
              <a:t>past</a:t>
            </a:r>
            <a:r>
              <a:rPr lang="pt-BR" sz="3000" b="1" dirty="0"/>
              <a:t> </a:t>
            </a:r>
            <a:r>
              <a:rPr lang="pt-BR" sz="3000" b="1" dirty="0" err="1"/>
              <a:t>sentences</a:t>
            </a:r>
            <a:r>
              <a:rPr lang="pt-BR" sz="3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405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AD5FD1-3C1A-4184-B760-33D35A4ED41B}"/>
              </a:ext>
            </a:extLst>
          </p:cNvPr>
          <p:cNvSpPr txBox="1"/>
          <p:nvPr/>
        </p:nvSpPr>
        <p:spPr>
          <a:xfrm>
            <a:off x="1755435" y="4301791"/>
            <a:ext cx="85415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hlinkClick r:id="rId2"/>
              </a:rPr>
              <a:t>https://www.youtube.com/watch?v=y4Q8xl3NX_s</a:t>
            </a:r>
            <a:r>
              <a:rPr lang="pt-BR" sz="2200" dirty="0"/>
              <a:t>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9AA671-82F9-45A8-9333-A1DC7985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78" y="236836"/>
            <a:ext cx="10838715" cy="723739"/>
          </a:xfrm>
        </p:spPr>
        <p:txBody>
          <a:bodyPr>
            <a:normAutofit/>
          </a:bodyPr>
          <a:lstStyle/>
          <a:p>
            <a:r>
              <a:rPr lang="pt-BR" sz="3000" b="1" dirty="0"/>
              <a:t>19) </a:t>
            </a:r>
            <a:r>
              <a:rPr lang="pt-BR" sz="3000" b="1" dirty="0" err="1"/>
              <a:t>Describe</a:t>
            </a:r>
            <a:r>
              <a:rPr lang="pt-BR" sz="3000" b="1" dirty="0"/>
              <a:t> </a:t>
            </a:r>
            <a:r>
              <a:rPr lang="pt-BR" sz="3000" b="1" dirty="0" err="1"/>
              <a:t>Derek’s</a:t>
            </a:r>
            <a:r>
              <a:rPr lang="pt-BR" sz="3000" b="1" dirty="0"/>
              <a:t> </a:t>
            </a:r>
            <a:r>
              <a:rPr lang="pt-BR" sz="3000" b="1" dirty="0" err="1"/>
              <a:t>reaction</a:t>
            </a:r>
            <a:r>
              <a:rPr lang="pt-BR" sz="3000" b="1" dirty="0"/>
              <a:t> in </a:t>
            </a:r>
            <a:r>
              <a:rPr lang="pt-BR" sz="3000" b="1" dirty="0" err="1"/>
              <a:t>this</a:t>
            </a:r>
            <a:r>
              <a:rPr lang="pt-BR" sz="3000" b="1" dirty="0"/>
              <a:t> </a:t>
            </a:r>
            <a:r>
              <a:rPr lang="pt-BR" sz="3000" b="1" dirty="0" err="1"/>
              <a:t>scene</a:t>
            </a:r>
            <a:r>
              <a:rPr lang="pt-BR" sz="3000" b="1" dirty="0"/>
              <a:t>.</a:t>
            </a:r>
          </a:p>
        </p:txBody>
      </p:sp>
      <p:pic>
        <p:nvPicPr>
          <p:cNvPr id="1026" name="Picture 2" descr="Grey's Anatomy 9x07 Meredith tells Derek that she's pregnant | Grey anatomy  quotes, Greys anatomy memes, Greys anatomy">
            <a:extLst>
              <a:ext uri="{FF2B5EF4-FFF2-40B4-BE49-F238E27FC236}">
                <a16:creationId xmlns:a16="http://schemas.microsoft.com/office/drawing/2014/main" id="{BC0454B3-B50B-4F01-8E52-A2ACB8E4C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1"/>
          <a:stretch/>
        </p:blipFill>
        <p:spPr bwMode="auto">
          <a:xfrm>
            <a:off x="578952" y="1220453"/>
            <a:ext cx="5658464" cy="2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y's Anatomy 9x07 Meredith tells Derek that she's pregnant | Grey anatomy  quotes, Greys anatomy memes, Greys anatomy">
            <a:extLst>
              <a:ext uri="{FF2B5EF4-FFF2-40B4-BE49-F238E27FC236}">
                <a16:creationId xmlns:a16="http://schemas.microsoft.com/office/drawing/2014/main" id="{8BB2D22A-A6C3-4A74-902C-6C1A92DA5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1"/>
          <a:stretch/>
        </p:blipFill>
        <p:spPr bwMode="auto">
          <a:xfrm>
            <a:off x="6237416" y="1220453"/>
            <a:ext cx="5658464" cy="2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8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AD5FD1-3C1A-4184-B760-33D35A4ED41B}"/>
              </a:ext>
            </a:extLst>
          </p:cNvPr>
          <p:cNvSpPr txBox="1"/>
          <p:nvPr/>
        </p:nvSpPr>
        <p:spPr>
          <a:xfrm>
            <a:off x="3612056" y="6124468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https://www.youtube.com/watch?v=thXbmttIxbo</a:t>
            </a:r>
            <a:r>
              <a:rPr lang="pt-BR" dirty="0"/>
              <a:t>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9AA671-82F9-45A8-9333-A1DC7985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87561"/>
            <a:ext cx="11497957" cy="1161125"/>
          </a:xfrm>
        </p:spPr>
        <p:txBody>
          <a:bodyPr>
            <a:normAutofit/>
          </a:bodyPr>
          <a:lstStyle/>
          <a:p>
            <a:r>
              <a:rPr lang="pt-BR" sz="3000" b="1" dirty="0"/>
              <a:t>20) </a:t>
            </a:r>
            <a:r>
              <a:rPr lang="pt-BR" sz="3000" b="1" dirty="0" err="1"/>
              <a:t>What</a:t>
            </a:r>
            <a:r>
              <a:rPr lang="pt-BR" sz="3000" b="1" dirty="0"/>
              <a:t> </a:t>
            </a:r>
            <a:r>
              <a:rPr lang="pt-BR" sz="3000" b="1" dirty="0" err="1"/>
              <a:t>did</a:t>
            </a:r>
            <a:r>
              <a:rPr lang="pt-BR" sz="3000" b="1" dirty="0"/>
              <a:t> Meredith </a:t>
            </a:r>
            <a:r>
              <a:rPr lang="pt-BR" sz="3000" b="1" dirty="0" err="1"/>
              <a:t>and</a:t>
            </a:r>
            <a:r>
              <a:rPr lang="pt-BR" sz="3000" b="1" dirty="0"/>
              <a:t> Cristina do </a:t>
            </a:r>
            <a:r>
              <a:rPr lang="pt-BR" sz="3000" b="1" dirty="0" err="1"/>
              <a:t>when</a:t>
            </a:r>
            <a:r>
              <a:rPr lang="pt-BR" sz="3000" b="1" dirty="0"/>
              <a:t> </a:t>
            </a:r>
            <a:r>
              <a:rPr lang="pt-BR" sz="3000" b="1" dirty="0" err="1"/>
              <a:t>they</a:t>
            </a:r>
            <a:r>
              <a:rPr lang="pt-BR" sz="3000" b="1" dirty="0"/>
              <a:t> </a:t>
            </a:r>
            <a:r>
              <a:rPr lang="pt-BR" sz="3000" b="1" dirty="0" err="1"/>
              <a:t>have</a:t>
            </a:r>
            <a:r>
              <a:rPr lang="pt-BR" sz="3000" b="1" dirty="0"/>
              <a:t> a </a:t>
            </a:r>
            <a:r>
              <a:rPr lang="pt-BR" sz="3000" b="1" dirty="0" err="1"/>
              <a:t>resolution</a:t>
            </a:r>
            <a:r>
              <a:rPr lang="pt-BR" sz="3000" b="1" dirty="0"/>
              <a:t> </a:t>
            </a:r>
            <a:r>
              <a:rPr lang="pt-BR" sz="3000" b="1" dirty="0" err="1"/>
              <a:t>to</a:t>
            </a:r>
            <a:r>
              <a:rPr lang="pt-BR" sz="3000" b="1" dirty="0"/>
              <a:t> make </a:t>
            </a:r>
            <a:r>
              <a:rPr lang="pt-BR" sz="3000" b="1" dirty="0" err="1"/>
              <a:t>or</a:t>
            </a:r>
            <a:r>
              <a:rPr lang="pt-BR" sz="3000" b="1" dirty="0"/>
              <a:t> </a:t>
            </a:r>
            <a:r>
              <a:rPr lang="pt-BR" sz="3000" b="1" dirty="0" err="1"/>
              <a:t>when</a:t>
            </a:r>
            <a:r>
              <a:rPr lang="pt-BR" sz="3000" b="1" dirty="0"/>
              <a:t> </a:t>
            </a:r>
            <a:r>
              <a:rPr lang="pt-BR" sz="3000" b="1" dirty="0" err="1"/>
              <a:t>they</a:t>
            </a:r>
            <a:r>
              <a:rPr lang="pt-BR" sz="3000" b="1" dirty="0"/>
              <a:t> are </a:t>
            </a:r>
            <a:r>
              <a:rPr lang="pt-BR" sz="3000" b="1" dirty="0" err="1"/>
              <a:t>very</a:t>
            </a:r>
            <a:r>
              <a:rPr lang="pt-BR" sz="3000" b="1" dirty="0"/>
              <a:t> </a:t>
            </a:r>
            <a:r>
              <a:rPr lang="pt-BR" sz="3000" b="1" dirty="0" err="1"/>
              <a:t>stressed</a:t>
            </a:r>
            <a:r>
              <a:rPr lang="pt-BR" sz="3000" b="1" dirty="0"/>
              <a:t>?</a:t>
            </a:r>
          </a:p>
        </p:txBody>
      </p:sp>
      <p:pic>
        <p:nvPicPr>
          <p:cNvPr id="6" name="Picture 2" descr="Dancing it out, writing it out | weight of words">
            <a:extLst>
              <a:ext uri="{FF2B5EF4-FFF2-40B4-BE49-F238E27FC236}">
                <a16:creationId xmlns:a16="http://schemas.microsoft.com/office/drawing/2014/main" id="{8E92A7AF-8A9C-4C9C-8475-C27B8479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84" y="1160131"/>
            <a:ext cx="9355432" cy="49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0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C7F6F-7F84-4F9B-9DCA-89A2686A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98" y="133780"/>
            <a:ext cx="9894176" cy="1280890"/>
          </a:xfrm>
        </p:spPr>
        <p:txBody>
          <a:bodyPr>
            <a:normAutofit/>
          </a:bodyPr>
          <a:lstStyle/>
          <a:p>
            <a:r>
              <a:rPr lang="pt-BR" b="1" dirty="0"/>
              <a:t>Atividade: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029C0C-985B-4DD5-BCF8-23974B3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9" y="950844"/>
            <a:ext cx="10113135" cy="5502965"/>
          </a:xfrm>
        </p:spPr>
        <p:txBody>
          <a:bodyPr>
            <a:noAutofit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Responda em trio ou em duplas.</a:t>
            </a:r>
          </a:p>
          <a:p>
            <a:r>
              <a:rPr lang="pt-BR" sz="2200" dirty="0">
                <a:solidFill>
                  <a:schemeClr val="tx1"/>
                </a:solidFill>
              </a:rPr>
              <a:t>Escolha 5 vídeos e assista os vídeos.</a:t>
            </a:r>
          </a:p>
          <a:p>
            <a:r>
              <a:rPr lang="pt-BR" sz="2200" dirty="0">
                <a:solidFill>
                  <a:schemeClr val="tx1"/>
                </a:solidFill>
              </a:rPr>
              <a:t>Identifique 2 frases no passado que você ouvir ou veja as cenas e forme frases no passado – Caso precise faça cenas de outras partes do filme;</a:t>
            </a:r>
          </a:p>
          <a:p>
            <a:r>
              <a:rPr lang="pt-BR" sz="2200" dirty="0">
                <a:solidFill>
                  <a:schemeClr val="tx1"/>
                </a:solidFill>
              </a:rPr>
              <a:t>Transcreva as frases destacando o verbo no passado e escreva se é regular ou irregular </a:t>
            </a:r>
            <a:r>
              <a:rPr lang="pt-BR" sz="2200">
                <a:solidFill>
                  <a:schemeClr val="tx1"/>
                </a:solidFill>
              </a:rPr>
              <a:t>o verbo;</a:t>
            </a:r>
            <a:endParaRPr lang="pt-BR" sz="2200" dirty="0">
              <a:solidFill>
                <a:schemeClr val="tx1"/>
              </a:solidFill>
            </a:endParaRPr>
          </a:p>
          <a:p>
            <a:r>
              <a:rPr lang="pt-BR" sz="2200" dirty="0">
                <a:solidFill>
                  <a:schemeClr val="tx1"/>
                </a:solidFill>
              </a:rPr>
              <a:t>Traduza as frases para o português;</a:t>
            </a:r>
          </a:p>
          <a:p>
            <a:r>
              <a:rPr lang="pt-BR" sz="2200" dirty="0">
                <a:solidFill>
                  <a:schemeClr val="tx1"/>
                </a:solidFill>
              </a:rPr>
              <a:t>Escolha 5 e faça as formas que faltam desta frase (interrogativa e negativa). </a:t>
            </a:r>
          </a:p>
          <a:p>
            <a:r>
              <a:rPr lang="pt-BR" sz="2200" dirty="0">
                <a:solidFill>
                  <a:schemeClr val="tx1"/>
                </a:solidFill>
              </a:rPr>
              <a:t>Envie suas respostas até 10/11 (você será perguntado no momento síncrono pelo menos um exemplo destas frases e sobre o gabarito das respostas das perguntas.</a:t>
            </a:r>
          </a:p>
          <a:p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378" y="275869"/>
            <a:ext cx="10564455" cy="708338"/>
          </a:xfrm>
        </p:spPr>
        <p:txBody>
          <a:bodyPr/>
          <a:lstStyle/>
          <a:p>
            <a:r>
              <a:rPr lang="pt-BR" b="1" dirty="0"/>
              <a:t>1) </a:t>
            </a:r>
            <a:r>
              <a:rPr lang="pt-BR" b="1" dirty="0" err="1"/>
              <a:t>Did</a:t>
            </a:r>
            <a:r>
              <a:rPr lang="pt-BR" b="1" dirty="0"/>
              <a:t> Harry </a:t>
            </a:r>
            <a:r>
              <a:rPr lang="pt-BR" b="1" dirty="0" err="1"/>
              <a:t>fly</a:t>
            </a:r>
            <a:r>
              <a:rPr lang="pt-BR" b="1" dirty="0"/>
              <a:t> </a:t>
            </a:r>
            <a:r>
              <a:rPr lang="pt-BR" b="1" dirty="0" err="1"/>
              <a:t>above</a:t>
            </a:r>
            <a:r>
              <a:rPr lang="pt-BR" b="1" dirty="0"/>
              <a:t> Hogwarts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b="1" dirty="0" err="1"/>
              <a:t>his</a:t>
            </a:r>
            <a:r>
              <a:rPr lang="pt-BR" b="1" dirty="0"/>
              <a:t> </a:t>
            </a:r>
            <a:r>
              <a:rPr lang="pt-BR" b="1" dirty="0" err="1"/>
              <a:t>broom</a:t>
            </a:r>
            <a:r>
              <a:rPr lang="pt-BR" b="1" dirty="0"/>
              <a:t>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84" y="1222369"/>
            <a:ext cx="7734617" cy="405199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6823F7A-1E06-4E35-94FA-67018EB9BA23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he</a:t>
            </a:r>
            <a:r>
              <a:rPr lang="pt-BR" sz="3200" b="1" dirty="0"/>
              <a:t> did.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1F9712-792B-4058-AEEE-597C89BD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13" y="2019158"/>
            <a:ext cx="880230" cy="79028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7DDF06A-2ACD-4D68-9179-5BE46E59327C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286004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E6A77E-06CC-4936-B80E-8B97FEA8D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59" y="3032737"/>
            <a:ext cx="880230" cy="79028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5BE89DA-A1A1-411D-95C3-FB161FE3DC30}"/>
              </a:ext>
            </a:extLst>
          </p:cNvPr>
          <p:cNvSpPr txBox="1"/>
          <p:nvPr/>
        </p:nvSpPr>
        <p:spPr>
          <a:xfrm>
            <a:off x="3681743" y="5686881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https://www.youtube.com/watch?v=MKbr3o36IpY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8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823F7A-1E06-4E35-94FA-67018EB9BA23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he</a:t>
            </a:r>
            <a:r>
              <a:rPr lang="pt-BR" sz="3200" b="1" dirty="0"/>
              <a:t> did.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1F9712-792B-4058-AEEE-597C89BD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13" y="2019158"/>
            <a:ext cx="880230" cy="79028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7DDF06A-2ACD-4D68-9179-5BE46E59327C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286004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E6A77E-06CC-4936-B80E-8B97FEA8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9" y="3032737"/>
            <a:ext cx="880230" cy="7902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48F8641-B472-4DB5-8A0E-7C5FDB88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6" y="1236883"/>
            <a:ext cx="7725585" cy="4048633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B48BFE35-3DFB-4C33-A2CD-2D66A5F6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90" y="180305"/>
            <a:ext cx="11114467" cy="1011326"/>
          </a:xfrm>
        </p:spPr>
        <p:txBody>
          <a:bodyPr>
            <a:normAutofit/>
          </a:bodyPr>
          <a:lstStyle/>
          <a:p>
            <a:r>
              <a:rPr lang="pt-BR" sz="3500" b="1" dirty="0"/>
              <a:t>2) </a:t>
            </a:r>
            <a:r>
              <a:rPr lang="pt-BR" sz="3500" b="1" dirty="0" err="1"/>
              <a:t>Did</a:t>
            </a:r>
            <a:r>
              <a:rPr lang="pt-BR" sz="3500" b="1" dirty="0"/>
              <a:t> Brad Pitt </a:t>
            </a:r>
            <a:r>
              <a:rPr lang="pt-BR" sz="3500" b="1" dirty="0" err="1"/>
              <a:t>climb</a:t>
            </a:r>
            <a:r>
              <a:rPr lang="pt-BR" sz="3500" b="1" dirty="0"/>
              <a:t> a </a:t>
            </a:r>
            <a:r>
              <a:rPr lang="pt-BR" sz="3500" b="1" dirty="0" err="1"/>
              <a:t>moutain</a:t>
            </a:r>
            <a:r>
              <a:rPr lang="pt-BR" sz="3500" b="1" dirty="0"/>
              <a:t> </a:t>
            </a:r>
            <a:r>
              <a:rPr lang="pt-BR" sz="3500" b="1" dirty="0" err="1"/>
              <a:t>at</a:t>
            </a:r>
            <a:r>
              <a:rPr lang="pt-BR" sz="3500" b="1" dirty="0"/>
              <a:t> 7 </a:t>
            </a:r>
            <a:r>
              <a:rPr lang="pt-BR" sz="3500" b="1" dirty="0" err="1"/>
              <a:t>years</a:t>
            </a:r>
            <a:r>
              <a:rPr lang="pt-BR" sz="3500" b="1" dirty="0"/>
              <a:t> in </a:t>
            </a:r>
            <a:r>
              <a:rPr lang="pt-BR" sz="3500" b="1" dirty="0" err="1"/>
              <a:t>Tibet</a:t>
            </a:r>
            <a:r>
              <a:rPr lang="pt-BR" sz="3500" b="1" dirty="0"/>
              <a:t>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CC476E-D9B7-4AE8-941F-2075DB446E1E}"/>
              </a:ext>
            </a:extLst>
          </p:cNvPr>
          <p:cNvSpPr txBox="1"/>
          <p:nvPr/>
        </p:nvSpPr>
        <p:spPr>
          <a:xfrm>
            <a:off x="1537251" y="5643371"/>
            <a:ext cx="760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https://www.youtube.com/watch?v=1M5KtuW3jpY&amp;t=78s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3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823F7A-1E06-4E35-94FA-67018EB9BA23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he</a:t>
            </a:r>
            <a:r>
              <a:rPr lang="pt-BR" sz="3200" b="1" dirty="0"/>
              <a:t> did.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1F9712-792B-4058-AEEE-597C89BD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13" y="2019158"/>
            <a:ext cx="880230" cy="79028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7DDF06A-2ACD-4D68-9179-5BE46E59327C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286004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E6A77E-06CC-4936-B80E-8B97FEA8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9" y="3032737"/>
            <a:ext cx="880230" cy="790280"/>
          </a:xfrm>
          <a:prstGeom prst="rect">
            <a:avLst/>
          </a:prstGeom>
        </p:spPr>
      </p:pic>
      <p:pic>
        <p:nvPicPr>
          <p:cNvPr id="5" name="Picture 4" descr="http://s3.india.com/wp-content/uploads/2015/08/mission-impossible.jpg">
            <a:extLst>
              <a:ext uri="{FF2B5EF4-FFF2-40B4-BE49-F238E27FC236}">
                <a16:creationId xmlns:a16="http://schemas.microsoft.com/office/drawing/2014/main" id="{13D7718E-96F6-46E1-B4A7-7106BBA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9" y="1236883"/>
            <a:ext cx="7725585" cy="40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95AA154-2EAE-4EBD-820A-7491D1E4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93184"/>
            <a:ext cx="11895786" cy="759854"/>
          </a:xfrm>
        </p:spPr>
        <p:txBody>
          <a:bodyPr>
            <a:normAutofit fontScale="90000"/>
          </a:bodyPr>
          <a:lstStyle/>
          <a:p>
            <a:r>
              <a:rPr lang="pt-BR" sz="3500" b="1" dirty="0"/>
              <a:t>3) </a:t>
            </a:r>
            <a:r>
              <a:rPr lang="pt-BR" sz="3500" b="1" dirty="0" err="1"/>
              <a:t>Did</a:t>
            </a:r>
            <a:r>
              <a:rPr lang="pt-BR" sz="3500" b="1" dirty="0"/>
              <a:t> Tom Cruise </a:t>
            </a:r>
            <a:r>
              <a:rPr lang="pt-BR" sz="3500" b="1" dirty="0" err="1"/>
              <a:t>pilot</a:t>
            </a:r>
            <a:r>
              <a:rPr lang="pt-BR" sz="3500" b="1" dirty="0"/>
              <a:t> </a:t>
            </a:r>
            <a:r>
              <a:rPr lang="pt-BR" sz="3500" b="1" dirty="0" err="1"/>
              <a:t>an</a:t>
            </a:r>
            <a:r>
              <a:rPr lang="pt-BR" sz="3500" b="1" dirty="0"/>
              <a:t> </a:t>
            </a:r>
            <a:r>
              <a:rPr lang="pt-BR" sz="3500" b="1" dirty="0" err="1"/>
              <a:t>airplane</a:t>
            </a:r>
            <a:r>
              <a:rPr lang="pt-BR" sz="3500" b="1" dirty="0"/>
              <a:t> </a:t>
            </a:r>
            <a:r>
              <a:rPr lang="pt-BR" sz="3500" b="1" dirty="0" err="1"/>
              <a:t>on</a:t>
            </a:r>
            <a:r>
              <a:rPr lang="pt-BR" sz="3500" b="1" dirty="0"/>
              <a:t> </a:t>
            </a:r>
            <a:r>
              <a:rPr lang="pt-BR" sz="3500" b="1" dirty="0" err="1"/>
              <a:t>Mission</a:t>
            </a:r>
            <a:r>
              <a:rPr lang="pt-BR" sz="3500" b="1" dirty="0"/>
              <a:t> </a:t>
            </a:r>
            <a:r>
              <a:rPr lang="pt-BR" sz="3500" b="1" dirty="0" err="1"/>
              <a:t>Impossible</a:t>
            </a:r>
            <a:r>
              <a:rPr lang="pt-BR" sz="3500" b="1" dirty="0"/>
              <a:t>?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BED17B4-6AC4-48B2-A939-8CE3BD60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13" y="2025643"/>
            <a:ext cx="880230" cy="79028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073AED7-8329-49C0-ACB6-6CBEE9F5D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9" y="3039222"/>
            <a:ext cx="880230" cy="79028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C9B626-66B8-4B55-BF0C-AD5E0A617605}"/>
              </a:ext>
            </a:extLst>
          </p:cNvPr>
          <p:cNvSpPr txBox="1"/>
          <p:nvPr/>
        </p:nvSpPr>
        <p:spPr>
          <a:xfrm>
            <a:off x="1828800" y="5858324"/>
            <a:ext cx="7725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https://www.youtube.com/watch?v=91V6Xasps00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83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6.fanpop.com/image/answers/3558000/3558675_1406811638221.92res_499_396.jpg">
            <a:extLst>
              <a:ext uri="{FF2B5EF4-FFF2-40B4-BE49-F238E27FC236}">
                <a16:creationId xmlns:a16="http://schemas.microsoft.com/office/drawing/2014/main" id="{6091AB21-678A-4382-98A3-35ACB29C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8" y="1236883"/>
            <a:ext cx="7725585" cy="40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6823F7A-1E06-4E35-94FA-67018EB9BA23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he</a:t>
            </a:r>
            <a:r>
              <a:rPr lang="pt-BR" sz="3200" b="1" dirty="0"/>
              <a:t> did.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1F9712-792B-4058-AEEE-597C89BD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13" y="2019158"/>
            <a:ext cx="880230" cy="79028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7DDF06A-2ACD-4D68-9179-5BE46E59327C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286004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E6A77E-06CC-4936-B80E-8B97FEA8D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59" y="3032737"/>
            <a:ext cx="880230" cy="7902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AED20B-B5EF-4C04-B65F-77A521B94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31" y="4124121"/>
            <a:ext cx="1736007" cy="73448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49A1B0F-E745-4A51-8B88-2C758007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30" y="193184"/>
            <a:ext cx="9530367" cy="759854"/>
          </a:xfrm>
        </p:spPr>
        <p:txBody>
          <a:bodyPr>
            <a:normAutofit/>
          </a:bodyPr>
          <a:lstStyle/>
          <a:p>
            <a:r>
              <a:rPr lang="pt-BR" sz="3500" b="1" dirty="0"/>
              <a:t>4) </a:t>
            </a:r>
            <a:r>
              <a:rPr lang="pt-BR" sz="3500" b="1" dirty="0" err="1"/>
              <a:t>Did</a:t>
            </a:r>
            <a:r>
              <a:rPr lang="pt-BR" sz="3500" b="1" dirty="0"/>
              <a:t> Jack </a:t>
            </a:r>
            <a:r>
              <a:rPr lang="pt-BR" sz="3500" b="1" dirty="0" err="1"/>
              <a:t>draw</a:t>
            </a:r>
            <a:r>
              <a:rPr lang="pt-BR" sz="3500" b="1" dirty="0"/>
              <a:t> Rose </a:t>
            </a:r>
            <a:r>
              <a:rPr lang="pt-BR" sz="3500" b="1" dirty="0" err="1"/>
              <a:t>naked</a:t>
            </a:r>
            <a:r>
              <a:rPr lang="pt-BR" sz="3500" b="1" dirty="0"/>
              <a:t> </a:t>
            </a:r>
            <a:r>
              <a:rPr lang="pt-BR" sz="3500" b="1" dirty="0" err="1"/>
              <a:t>on</a:t>
            </a:r>
            <a:r>
              <a:rPr lang="pt-BR" sz="3500" b="1" dirty="0"/>
              <a:t> Titanic?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5A58DF-FA42-4562-81D1-99CF40D5F3C9}"/>
              </a:ext>
            </a:extLst>
          </p:cNvPr>
          <p:cNvSpPr txBox="1"/>
          <p:nvPr/>
        </p:nvSpPr>
        <p:spPr>
          <a:xfrm>
            <a:off x="940904" y="5569361"/>
            <a:ext cx="761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https://www.youtube.com/watch?v=YXysWEf6_U8&amp;t=66s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33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5" y="193183"/>
            <a:ext cx="11895786" cy="759854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5) </a:t>
            </a:r>
            <a:r>
              <a:rPr lang="pt-BR" sz="3000" b="1" dirty="0" err="1"/>
              <a:t>Did</a:t>
            </a:r>
            <a:r>
              <a:rPr lang="pt-BR" sz="3000" b="1" dirty="0"/>
              <a:t> </a:t>
            </a:r>
            <a:r>
              <a:rPr lang="pt-BR" sz="3000" b="1" dirty="0" err="1"/>
              <a:t>Superman</a:t>
            </a:r>
            <a:r>
              <a:rPr lang="pt-BR" sz="3000" b="1" dirty="0"/>
              <a:t> </a:t>
            </a:r>
            <a:r>
              <a:rPr lang="pt-BR" sz="3000" b="1" dirty="0" err="1"/>
              <a:t>fight</a:t>
            </a:r>
            <a:r>
              <a:rPr lang="pt-BR" sz="3000" b="1" dirty="0"/>
              <a:t> </a:t>
            </a:r>
            <a:r>
              <a:rPr lang="pt-BR" sz="3000" b="1" dirty="0" err="1"/>
              <a:t>against</a:t>
            </a:r>
            <a:r>
              <a:rPr lang="pt-BR" sz="3000" b="1" dirty="0"/>
              <a:t> Batman </a:t>
            </a:r>
            <a:r>
              <a:rPr lang="pt-BR" sz="3000" b="1" dirty="0" err="1"/>
              <a:t>and</a:t>
            </a:r>
            <a:r>
              <a:rPr lang="pt-BR" sz="3000" b="1" dirty="0"/>
              <a:t> </a:t>
            </a:r>
            <a:r>
              <a:rPr lang="pt-BR" sz="3000" b="1" dirty="0" err="1"/>
              <a:t>Robim</a:t>
            </a:r>
            <a:r>
              <a:rPr lang="pt-BR" sz="3000" b="1" dirty="0"/>
              <a:t> </a:t>
            </a:r>
            <a:r>
              <a:rPr lang="pt-BR" sz="3000" b="1" dirty="0" err="1"/>
              <a:t>on</a:t>
            </a:r>
            <a:r>
              <a:rPr lang="pt-BR" sz="3000" b="1" dirty="0"/>
              <a:t> </a:t>
            </a:r>
            <a:r>
              <a:rPr lang="pt-BR" sz="3000" b="1" dirty="0" err="1"/>
              <a:t>this</a:t>
            </a:r>
            <a:r>
              <a:rPr lang="pt-BR" sz="3000" b="1" dirty="0"/>
              <a:t> </a:t>
            </a:r>
            <a:r>
              <a:rPr lang="pt-BR" sz="3000" b="1" dirty="0" err="1"/>
              <a:t>movie</a:t>
            </a:r>
            <a:r>
              <a:rPr lang="pt-BR" sz="3000" b="1" dirty="0"/>
              <a:t>?</a:t>
            </a:r>
          </a:p>
        </p:txBody>
      </p:sp>
      <p:pic>
        <p:nvPicPr>
          <p:cNvPr id="5" name="Picture 2" descr="http://i.dailymail.co.uk/i/pix/2016/02/16/15/312D7B9900000578-0-Twack_The_Caped_Crusader_prepares_to_unleash_a_vicious_left_cros-m-16_1455636036163.jpg">
            <a:extLst>
              <a:ext uri="{FF2B5EF4-FFF2-40B4-BE49-F238E27FC236}">
                <a16:creationId xmlns:a16="http://schemas.microsoft.com/office/drawing/2014/main" id="{E8B4243E-2A43-42C6-B2EB-5F12BAEC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8" y="1228378"/>
            <a:ext cx="7725585" cy="40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E5BD18F-3ADA-41B8-B8EC-52C0395CDF3F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he</a:t>
            </a:r>
            <a:r>
              <a:rPr lang="pt-BR" sz="3200" b="1" dirty="0"/>
              <a:t> did.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E4278F-8677-4601-90FD-4790060AC003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286004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74D3C28-6B7D-410A-87B1-EDC17DC5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13" y="2025643"/>
            <a:ext cx="880230" cy="7902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1744564-011C-4BCB-BE8F-F9667043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59" y="3039222"/>
            <a:ext cx="880230" cy="79028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7EC9EF-50A9-4A50-9032-A1EBD158AA0A}"/>
              </a:ext>
            </a:extLst>
          </p:cNvPr>
          <p:cNvSpPr txBox="1"/>
          <p:nvPr/>
        </p:nvSpPr>
        <p:spPr>
          <a:xfrm>
            <a:off x="3197246" y="5634923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https://www.youtube.com/watch?v=X7SiuQxhAjg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01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555" y="193183"/>
            <a:ext cx="7913229" cy="759854"/>
          </a:xfrm>
        </p:spPr>
        <p:txBody>
          <a:bodyPr>
            <a:normAutofit/>
          </a:bodyPr>
          <a:lstStyle/>
          <a:p>
            <a:r>
              <a:rPr lang="pt-BR" sz="3000" b="1" dirty="0"/>
              <a:t>6) </a:t>
            </a:r>
            <a:r>
              <a:rPr lang="pt-BR" sz="3000" b="1" dirty="0" err="1"/>
              <a:t>Did</a:t>
            </a:r>
            <a:r>
              <a:rPr lang="pt-BR" sz="3000" b="1" dirty="0"/>
              <a:t> </a:t>
            </a:r>
            <a:r>
              <a:rPr lang="pt-BR" sz="3000" b="1" dirty="0" err="1"/>
              <a:t>Capitain</a:t>
            </a:r>
            <a:r>
              <a:rPr lang="pt-BR" sz="3000" b="1" dirty="0"/>
              <a:t> </a:t>
            </a:r>
            <a:r>
              <a:rPr lang="pt-BR" sz="3000" b="1" dirty="0" err="1"/>
              <a:t>America</a:t>
            </a:r>
            <a:r>
              <a:rPr lang="pt-BR" sz="3000" b="1" dirty="0"/>
              <a:t> </a:t>
            </a:r>
            <a:r>
              <a:rPr lang="pt-BR" sz="3000" b="1" dirty="0" err="1"/>
              <a:t>fly</a:t>
            </a:r>
            <a:r>
              <a:rPr lang="pt-BR" sz="3000" b="1" dirty="0"/>
              <a:t> </a:t>
            </a:r>
            <a:r>
              <a:rPr lang="pt-BR" sz="3000" b="1" dirty="0" err="1"/>
              <a:t>on</a:t>
            </a:r>
            <a:r>
              <a:rPr lang="pt-BR" sz="3000" b="1" dirty="0"/>
              <a:t> Civil War?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9E6717-83CE-4B03-93BF-0FC74CFA0B98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he</a:t>
            </a:r>
            <a:r>
              <a:rPr lang="pt-BR" sz="3200" b="1" dirty="0"/>
              <a:t> did.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DBB0518-685C-452E-8FF3-A52431036843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286004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624A82-D750-484D-96B9-68E038E4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13" y="2025643"/>
            <a:ext cx="880230" cy="790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BA3F03-9B43-4CF9-B838-DDDF54C1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59" y="3039222"/>
            <a:ext cx="880230" cy="790280"/>
          </a:xfrm>
          <a:prstGeom prst="rect">
            <a:avLst/>
          </a:prstGeom>
        </p:spPr>
      </p:pic>
      <p:pic>
        <p:nvPicPr>
          <p:cNvPr id="11" name="Picture 2" descr="http://images.fandango.com/MDCsite/images/featured/201512/captain-america-civil-war-art.jpg">
            <a:extLst>
              <a:ext uri="{FF2B5EF4-FFF2-40B4-BE49-F238E27FC236}">
                <a16:creationId xmlns:a16="http://schemas.microsoft.com/office/drawing/2014/main" id="{5B3244B2-43F6-4A26-8964-DA28F4AD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8" y="1232862"/>
            <a:ext cx="7725585" cy="41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DE58EC-F4CA-40CF-9331-D914DCFF8690}"/>
              </a:ext>
            </a:extLst>
          </p:cNvPr>
          <p:cNvSpPr txBox="1"/>
          <p:nvPr/>
        </p:nvSpPr>
        <p:spPr>
          <a:xfrm>
            <a:off x="3947615" y="5731021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https://www.youtube.com/watch?v=cfVY9wLKltA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08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1070" y="193183"/>
            <a:ext cx="8899302" cy="759854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7) </a:t>
            </a:r>
            <a:r>
              <a:rPr lang="pt-BR" sz="3000" b="1" dirty="0" err="1"/>
              <a:t>Did</a:t>
            </a:r>
            <a:r>
              <a:rPr lang="pt-BR" sz="3000" b="1" dirty="0"/>
              <a:t> </a:t>
            </a:r>
            <a:r>
              <a:rPr lang="pt-BR" sz="3000" b="1" dirty="0" err="1"/>
              <a:t>Wonderwoman</a:t>
            </a:r>
            <a:r>
              <a:rPr lang="pt-BR" sz="3000" b="1" dirty="0"/>
              <a:t> </a:t>
            </a:r>
            <a:r>
              <a:rPr lang="pt-BR" sz="3000" b="1" dirty="0" err="1"/>
              <a:t>fight</a:t>
            </a:r>
            <a:r>
              <a:rPr lang="pt-BR" sz="3000" b="1" dirty="0"/>
              <a:t> </a:t>
            </a:r>
            <a:r>
              <a:rPr lang="pt-BR" sz="3000" b="1" dirty="0" err="1"/>
              <a:t>against</a:t>
            </a:r>
            <a:r>
              <a:rPr lang="pt-BR" sz="3000" b="1" dirty="0"/>
              <a:t> Superman </a:t>
            </a:r>
            <a:r>
              <a:rPr lang="pt-BR" sz="3000" b="1" dirty="0" err="1"/>
              <a:t>on</a:t>
            </a:r>
            <a:r>
              <a:rPr lang="pt-BR" sz="3000" b="1" dirty="0"/>
              <a:t> </a:t>
            </a:r>
            <a:r>
              <a:rPr lang="pt-BR" sz="3000" b="1" dirty="0" err="1"/>
              <a:t>this</a:t>
            </a:r>
            <a:r>
              <a:rPr lang="pt-BR" sz="3000" b="1" dirty="0"/>
              <a:t> </a:t>
            </a:r>
            <a:r>
              <a:rPr lang="pt-BR" sz="3000" b="1" dirty="0" err="1"/>
              <a:t>movie</a:t>
            </a:r>
            <a:r>
              <a:rPr lang="pt-BR" sz="3000" b="1" dirty="0"/>
              <a:t>?</a:t>
            </a:r>
          </a:p>
        </p:txBody>
      </p:sp>
      <p:pic>
        <p:nvPicPr>
          <p:cNvPr id="25602" name="Picture 2" descr="http://www.supermanhomepage.com/images/batman-v-superman05/150707-tri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06" y="953037"/>
            <a:ext cx="4480817" cy="58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9581206-7BC3-462D-BEA5-67DE86D7C850}"/>
              </a:ext>
            </a:extLst>
          </p:cNvPr>
          <p:cNvSpPr txBox="1">
            <a:spLocks/>
          </p:cNvSpPr>
          <p:nvPr/>
        </p:nvSpPr>
        <p:spPr>
          <a:xfrm>
            <a:off x="9150789" y="2058914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Yes, </a:t>
            </a:r>
            <a:r>
              <a:rPr lang="pt-BR" sz="3200" b="1" dirty="0" err="1"/>
              <a:t>she</a:t>
            </a:r>
            <a:r>
              <a:rPr lang="pt-BR" sz="3200" b="1" dirty="0"/>
              <a:t> did.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B22F465-16AE-413D-90A8-A8FECC70D9B7}"/>
              </a:ext>
            </a:extLst>
          </p:cNvPr>
          <p:cNvSpPr txBox="1">
            <a:spLocks/>
          </p:cNvSpPr>
          <p:nvPr/>
        </p:nvSpPr>
        <p:spPr>
          <a:xfrm>
            <a:off x="9150790" y="3083506"/>
            <a:ext cx="3041210" cy="805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No, </a:t>
            </a:r>
            <a:r>
              <a:rPr lang="pt-BR" sz="3200" b="1" dirty="0" err="1"/>
              <a:t>she</a:t>
            </a:r>
            <a:r>
              <a:rPr lang="pt-BR" sz="3200" b="1" dirty="0"/>
              <a:t> </a:t>
            </a:r>
            <a:r>
              <a:rPr lang="pt-BR" sz="3200" b="1" dirty="0" err="1"/>
              <a:t>didn't</a:t>
            </a:r>
            <a:r>
              <a:rPr lang="pt-BR" sz="3200" b="1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20EA72-8A91-4EAA-A73E-9FD8EEA5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13" y="2025643"/>
            <a:ext cx="880230" cy="790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D16FB2-DA6B-4521-86F0-C129E39A2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59" y="3039222"/>
            <a:ext cx="880230" cy="79028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BC13E19-8662-4092-A0FE-014A5B9CBB17}"/>
              </a:ext>
            </a:extLst>
          </p:cNvPr>
          <p:cNvSpPr txBox="1"/>
          <p:nvPr/>
        </p:nvSpPr>
        <p:spPr>
          <a:xfrm rot="16200000">
            <a:off x="4894999" y="3460559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https://www.youtube.com/watch?v=uC9qU3X1JgM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38521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</TotalTime>
  <Words>782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Cacho</vt:lpstr>
      <vt:lpstr>ENGLISH QUIZ</vt:lpstr>
      <vt:lpstr>Para responder às questões a seguir você deve: Observar as imagens das cenas de filmes e séries (responder pelo que vê na imagem); Responder pelo que você já sabe/lembra (se já tiver assistido); Acessar as indicações no youtube e assistir para poder responder. </vt:lpstr>
      <vt:lpstr>1) Did Harry fly above Hogwarts on his broom?</vt:lpstr>
      <vt:lpstr>2) Did Brad Pitt climb a moutain at 7 years in Tibet?</vt:lpstr>
      <vt:lpstr>3) Did Tom Cruise pilot an airplane on Mission Impossible?</vt:lpstr>
      <vt:lpstr>4) Did Jack draw Rose naked on Titanic?</vt:lpstr>
      <vt:lpstr>5) Did Superman fight against Batman and Robim on this movie?</vt:lpstr>
      <vt:lpstr>6) Did Capitain America fly on Civil War?</vt:lpstr>
      <vt:lpstr>7) Did Wonderwoman fight against Superman on this movie?</vt:lpstr>
      <vt:lpstr>8) Did Hermione jump on the lake with Ron? </vt:lpstr>
      <vt:lpstr>9) Did Dolly look for Nemo?</vt:lpstr>
      <vt:lpstr>10) Did Ariel sing for the prince?</vt:lpstr>
      <vt:lpstr>11) What happened with Sophia in this scene?</vt:lpstr>
      <vt:lpstr>12) What happened when Drogon met Jon Snow?</vt:lpstr>
      <vt:lpstr>13) Did Jacob get to be Bella’s boyfriend in this movie? What happened?</vt:lpstr>
      <vt:lpstr>14) What did Cercei Lannister do to Missandei in this G.O.T. scene?</vt:lpstr>
      <vt:lpstr>15) What happened when Percy Jackson met Hades?</vt:lpstr>
      <vt:lpstr>16) What kind of transport did Capitain America use in this scene?</vt:lpstr>
      <vt:lpstr>17) Describe what happened in this scene. Use past sentences.</vt:lpstr>
      <vt:lpstr>18) Describe Eve and Wall-E first meeting – use past sentences. </vt:lpstr>
      <vt:lpstr>19) Describe Derek’s reaction in this scene.</vt:lpstr>
      <vt:lpstr>20) What did Meredith and Cristina do when they have a resolution to make or when they are very stressed?</vt:lpstr>
      <vt:lpstr>Atividade: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QUIZ</dc:title>
  <dc:creator>Cristiane</dc:creator>
  <cp:lastModifiedBy>Cristiane de Brito Cruz</cp:lastModifiedBy>
  <cp:revision>56</cp:revision>
  <dcterms:created xsi:type="dcterms:W3CDTF">2016-05-29T16:24:30Z</dcterms:created>
  <dcterms:modified xsi:type="dcterms:W3CDTF">2020-11-04T13:15:43Z</dcterms:modified>
</cp:coreProperties>
</file>