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1" r:id="rId3"/>
    <p:sldId id="262" r:id="rId4"/>
    <p:sldId id="263" r:id="rId5"/>
    <p:sldId id="264" r:id="rId6"/>
    <p:sldId id="268" r:id="rId7"/>
    <p:sldId id="269" r:id="rId8"/>
    <p:sldId id="265" r:id="rId9"/>
    <p:sldId id="267" r:id="rId10"/>
    <p:sldId id="270" r:id="rId11"/>
    <p:sldId id="271" r:id="rId12"/>
    <p:sldId id="266" r:id="rId1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344529"/>
    <a:srgbClr val="2B3922"/>
    <a:srgbClr val="2E3722"/>
    <a:srgbClr val="FCF7F1"/>
    <a:srgbClr val="B8D233"/>
    <a:srgbClr val="5CC6D6"/>
    <a:srgbClr val="F8D22F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pt-BR" sz="25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pt-br" sz="25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</a:t>
          </a:r>
          <a:r>
            <a: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5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meditated</a:t>
          </a:r>
          <a:endParaRPr lang="pt-br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S</a:t>
          </a: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he</a:t>
          </a:r>
          <a:r>
            <a:rPr lang="pt-br" sz="1500" kern="1200" dirty="0"/>
            <a:t> </a:t>
          </a: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worked</a:t>
          </a:r>
          <a:endParaRPr lang="pt-br" sz="2500" b="1" kern="1200" cap="all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F0302020204030204"/>
            <a:ea typeface="+mn-ea"/>
            <a:cs typeface="+mn-cs"/>
          </a:endParaRP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S</a:t>
          </a: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he</a:t>
          </a:r>
          <a:r>
            <a:rPr lang="pt-br" sz="2500" b="1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 DANCES </a:t>
          </a: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at</a:t>
          </a:r>
          <a:r>
            <a:rPr lang="pt-br" sz="2500" b="1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 a </a:t>
          </a: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party</a:t>
          </a:r>
          <a:r>
            <a:rPr lang="pt-br" sz="2500" b="1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.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ssoa fazendo exercícios relaxantes em uma esteira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ejamento de dois colegas no quadro com anotações autoadesivas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 de pessoas se divertindo em um show musical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ScaleX="166342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545217" y="113768"/>
          <a:ext cx="1509750" cy="1509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866967" y="435518"/>
          <a:ext cx="866250" cy="866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62592" y="2093768"/>
          <a:ext cx="2475000" cy="74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pt-br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</a:t>
          </a:r>
          <a:r>
            <a:rPr lang="pt-b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meditated</a:t>
          </a:r>
          <a:endParaRPr lang="pt-b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592" y="2093768"/>
        <a:ext cx="2475000" cy="747835"/>
      </dsp:txXfrm>
    </dsp:sp>
    <dsp:sp modelId="{BCD8CDD9-0C56-4401-ADB1-8B48DAB2C96F}">
      <dsp:nvSpPr>
        <dsp:cNvPr id="0" name=""/>
        <dsp:cNvSpPr/>
      </dsp:nvSpPr>
      <dsp:spPr>
        <a:xfrm>
          <a:off x="3453342" y="113768"/>
          <a:ext cx="1509750" cy="1509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3775092" y="435518"/>
          <a:ext cx="866250" cy="86625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2970717" y="2093768"/>
          <a:ext cx="2475000" cy="74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S</a:t>
          </a: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he</a:t>
          </a:r>
          <a:r>
            <a:rPr lang="pt-br" sz="1500" kern="1200" dirty="0"/>
            <a:t> </a:t>
          </a: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worked</a:t>
          </a:r>
          <a:endParaRPr lang="pt-br" sz="2500" b="1" kern="1200" cap="all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F0302020204030204"/>
            <a:ea typeface="+mn-ea"/>
            <a:cs typeface="+mn-cs"/>
          </a:endParaRPr>
        </a:p>
      </dsp:txBody>
      <dsp:txXfrm>
        <a:off x="2970717" y="2093768"/>
        <a:ext cx="2475000" cy="747835"/>
      </dsp:txXfrm>
    </dsp:sp>
    <dsp:sp modelId="{FF93E135-77D6-48A0-8871-9BC93D705D06}">
      <dsp:nvSpPr>
        <dsp:cNvPr id="0" name=""/>
        <dsp:cNvSpPr/>
      </dsp:nvSpPr>
      <dsp:spPr>
        <a:xfrm>
          <a:off x="7182450" y="113768"/>
          <a:ext cx="1509750" cy="15097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7504200" y="435518"/>
          <a:ext cx="866250" cy="866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5878842" y="2093768"/>
          <a:ext cx="4116964" cy="74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S</a:t>
          </a: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he</a:t>
          </a:r>
          <a:r>
            <a:rPr lang="pt-br" sz="2500" b="1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 DANCES </a:t>
          </a: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at</a:t>
          </a:r>
          <a:r>
            <a:rPr lang="pt-br" sz="2500" b="1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 a </a:t>
          </a:r>
          <a:r>
            <a:rPr lang="pt-br" sz="2500" b="1" kern="1200" cap="all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party</a:t>
          </a:r>
          <a:r>
            <a:rPr lang="pt-br" sz="2500" b="1" kern="1200" cap="al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.</a:t>
          </a:r>
        </a:p>
      </dsp:txBody>
      <dsp:txXfrm>
        <a:off x="5878842" y="2093768"/>
        <a:ext cx="4116964" cy="747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70B22-A4BB-4708-B0CE-A73E8306129B}" type="datetime1">
              <a:rPr lang="pt-BR" smtClean="0"/>
              <a:t>16/11/2020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245E56-2EE9-450B-A671-BE5C90BAC91C}" type="datetime1">
              <a:rPr lang="pt-BR" smtClean="0"/>
              <a:t>16/11/2020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3AF6F7-5911-45C3-BE0F-7F38FEFE43FA}" type="datetime1">
              <a:rPr lang="pt-BR" smtClean="0"/>
              <a:t>16/11/2020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C3F0E-1EAD-419A-B8F3-CB7CDE6B1E86}" type="datetime1">
              <a:rPr lang="pt-BR" smtClean="0"/>
              <a:t>16/11/2020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4CCBA-3812-426F-BA8C-8BC3E97D7FB5}" type="datetime1">
              <a:rPr lang="pt-BR" smtClean="0"/>
              <a:t>16/11/2020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C737E-092E-4203-A347-8410086932C6}" type="datetime1">
              <a:rPr lang="pt-BR" smtClean="0"/>
              <a:t>16/11/2020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94319B4-ED34-4D08-91C0-F7E8BD9417E6}" type="datetime1">
              <a:rPr lang="pt-BR" smtClean="0"/>
              <a:t>16/11/2020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1C28D-3F4C-4305-9CD5-9949626E9ED5}" type="datetime1">
              <a:rPr lang="pt-BR" smtClean="0"/>
              <a:t>16/11/2020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F8630-DFFC-437C-A718-61BE3F548C4E}" type="datetime1">
              <a:rPr lang="pt-BR" smtClean="0"/>
              <a:t>16/11/2020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12AD8E-909B-47FE-B3D6-961E1D2E7A49}" type="datetime1">
              <a:rPr lang="pt-BR" smtClean="0"/>
              <a:t>16/11/2020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BF672-AFC3-4C39-AA84-C1113D4307F1}" type="datetime1">
              <a:rPr lang="pt-BR" smtClean="0"/>
              <a:t>16/11/2020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01F5550-97CC-4F3B-A34B-FE39BFD06EF0}" type="datetime1">
              <a:rPr lang="pt-BR" smtClean="0"/>
              <a:t>16/11/2020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975B8C2-382E-4F5E-B0CE-7E0EEF75E017}" type="datetime1">
              <a:rPr lang="pt-BR" smtClean="0"/>
              <a:t>16/11/2020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DF2A3A-30FD-464E-8202-27A276433376}" type="datetime1">
              <a:rPr lang="pt-BR" smtClean="0"/>
              <a:t>16/11/2020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pt-BR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</a:t>
            </a:r>
            <a:r>
              <a:rPr 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pt-b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endParaRPr lang="pt-b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eacher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Cristiane de Brito Cruz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C2015-FC72-487B-815F-9EA43967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382186"/>
            <a:ext cx="10058400" cy="775389"/>
          </a:xfrm>
        </p:spPr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8D33AE-1199-40FB-ABC0-8C830AA1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41" y="1237224"/>
            <a:ext cx="4962938" cy="5163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Kamalla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Harris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was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elected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in 2020.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Women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never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held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the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office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of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vice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President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in USA in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history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r>
              <a:rPr lang="pt-BR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Junte as frases usando a palavra “</a:t>
            </a:r>
            <a:r>
              <a:rPr lang="pt-BR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before</a:t>
            </a:r>
            <a:r>
              <a:rPr lang="pt-BR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”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6A072DF-89A6-431E-BFA0-E8585AA55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00" y="501454"/>
            <a:ext cx="6256399" cy="581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5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C2015-FC72-487B-815F-9EA43967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382186"/>
            <a:ext cx="10058400" cy="775389"/>
          </a:xfrm>
        </p:spPr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8D33AE-1199-40FB-ABC0-8C830AA1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41" y="1237224"/>
            <a:ext cx="6235146" cy="5163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Sarah McBride became state Senator in 2020 election.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No openly transgender person accomplished to get elected in the United States until today.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r>
              <a:rPr lang="pt-BR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Junte as frases usando a palavra “</a:t>
            </a:r>
            <a:r>
              <a:rPr lang="pt-BR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before</a:t>
            </a:r>
            <a:r>
              <a:rPr lang="pt-BR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”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695D09A3-E228-4601-B6B1-F06C83908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3" r="10422"/>
          <a:stretch/>
        </p:blipFill>
        <p:spPr bwMode="auto">
          <a:xfrm>
            <a:off x="6838123" y="569742"/>
            <a:ext cx="483459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8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C2015-FC72-487B-815F-9EA43967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382186"/>
            <a:ext cx="10058400" cy="775389"/>
          </a:xfrm>
        </p:spPr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8D33AE-1199-40FB-ABC0-8C830AA1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41" y="1237224"/>
            <a:ext cx="5029200" cy="5163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Mrs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Anderson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found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her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husband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dead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by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the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steps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in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their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home.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Mrs. Anderson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heard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a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noise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Mr. Anderson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fell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down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dead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Mr. Anderson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died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and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fell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down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the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steps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Mrs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Anderson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was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making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dinner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at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7p.m.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Mr. Anderson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was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being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stabbed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with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a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knife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on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his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back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at</a:t>
            </a:r>
            <a:r>
              <a:rPr lang="pt-BR" sz="2600" dirty="0">
                <a:solidFill>
                  <a:srgbClr val="7030A0"/>
                </a:solidFill>
                <a:latin typeface="Comic Sans MS" panose="030F0702030302020204" pitchFamily="66" charset="0"/>
              </a:rPr>
              <a:t> 7p.m.</a:t>
            </a:r>
            <a:endParaRPr lang="pt-BR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endParaRPr lang="pt-BR" sz="2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2EBB650-38DB-4698-A7A8-F204A71F5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2318" r="9539" b="5573"/>
          <a:stretch/>
        </p:blipFill>
        <p:spPr bwMode="auto">
          <a:xfrm>
            <a:off x="5420140" y="382186"/>
            <a:ext cx="6400800" cy="63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88641"/>
          </a:xfrm>
        </p:spPr>
        <p:txBody>
          <a:bodyPr rtlCol="0">
            <a:normAutofit/>
          </a:bodyPr>
          <a:lstStyle/>
          <a:p>
            <a:pPr algn="ctr" rtl="0"/>
            <a:r>
              <a:rPr lang="pt-BR" b="1" dirty="0"/>
              <a:t>T</a:t>
            </a:r>
            <a:r>
              <a:rPr lang="pt-br" b="1" dirty="0"/>
              <a:t>ime </a:t>
            </a:r>
            <a:r>
              <a:rPr lang="pt-br" b="1" dirty="0" err="1"/>
              <a:t>line</a:t>
            </a:r>
            <a:endParaRPr lang="pt-br" b="1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141948"/>
              </p:ext>
            </p:extLst>
          </p:nvPr>
        </p:nvGraphicFramePr>
        <p:xfrm>
          <a:off x="1066800" y="2484646"/>
          <a:ext cx="10058400" cy="295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A4C57A8E-B0AC-4AB3-8EB2-B6B1E3AECA19}"/>
              </a:ext>
            </a:extLst>
          </p:cNvPr>
          <p:cNvSpPr txBox="1">
            <a:spLocks/>
          </p:cNvSpPr>
          <p:nvPr/>
        </p:nvSpPr>
        <p:spPr>
          <a:xfrm>
            <a:off x="1537252" y="1563621"/>
            <a:ext cx="1590262" cy="78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i="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pt-BR" sz="2500" b="1" dirty="0"/>
              <a:t>1st </a:t>
            </a:r>
            <a:r>
              <a:rPr lang="pt-BR" sz="2500" b="1" dirty="0" err="1"/>
              <a:t>Past</a:t>
            </a:r>
            <a:r>
              <a:rPr lang="pt-BR" sz="2500" b="1" dirty="0"/>
              <a:t> </a:t>
            </a:r>
            <a:r>
              <a:rPr lang="pt-BR" sz="2500" b="1" dirty="0" err="1"/>
              <a:t>action</a:t>
            </a:r>
            <a:endParaRPr lang="pt-br" sz="2500" b="1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AF16D5-14EA-4F2A-A68E-6AACBB4F360C}"/>
              </a:ext>
            </a:extLst>
          </p:cNvPr>
          <p:cNvSpPr txBox="1">
            <a:spLocks/>
          </p:cNvSpPr>
          <p:nvPr/>
        </p:nvSpPr>
        <p:spPr>
          <a:xfrm>
            <a:off x="4505738" y="1563620"/>
            <a:ext cx="1590262" cy="78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i="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pt-BR" sz="2500" b="1" dirty="0"/>
              <a:t>2nd </a:t>
            </a:r>
            <a:r>
              <a:rPr lang="pt-BR" sz="2500" b="1" dirty="0" err="1"/>
              <a:t>Past</a:t>
            </a:r>
            <a:r>
              <a:rPr lang="pt-BR" sz="2500" b="1" dirty="0"/>
              <a:t> </a:t>
            </a:r>
            <a:r>
              <a:rPr lang="pt-BR" sz="2500" b="1" dirty="0" err="1"/>
              <a:t>action</a:t>
            </a:r>
            <a:endParaRPr lang="pt-br" sz="2500" b="1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714BF36-FD42-4EEF-99FB-DAEDCBEEF263}"/>
              </a:ext>
            </a:extLst>
          </p:cNvPr>
          <p:cNvSpPr txBox="1">
            <a:spLocks/>
          </p:cNvSpPr>
          <p:nvPr/>
        </p:nvSpPr>
        <p:spPr>
          <a:xfrm>
            <a:off x="8209721" y="1563620"/>
            <a:ext cx="1590262" cy="78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i="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pt-BR" sz="2500" b="1" dirty="0" err="1"/>
              <a:t>Present</a:t>
            </a:r>
            <a:endParaRPr lang="pt-br" sz="2500" b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FB5E41E-0DD5-4F2D-A367-3F0DA88FFE2A}"/>
              </a:ext>
            </a:extLst>
          </p:cNvPr>
          <p:cNvSpPr txBox="1">
            <a:spLocks/>
          </p:cNvSpPr>
          <p:nvPr/>
        </p:nvSpPr>
        <p:spPr>
          <a:xfrm>
            <a:off x="437322" y="5294379"/>
            <a:ext cx="11410121" cy="78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i="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pt-BR" sz="2500" b="1" dirty="0" err="1">
                <a:solidFill>
                  <a:schemeClr val="tx1"/>
                </a:solidFill>
              </a:rPr>
              <a:t>She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b="1" dirty="0" err="1">
                <a:solidFill>
                  <a:srgbClr val="F03F2B"/>
                </a:solidFill>
              </a:rPr>
              <a:t>had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b="1" dirty="0" err="1">
                <a:solidFill>
                  <a:schemeClr val="tx1"/>
                </a:solidFill>
              </a:rPr>
              <a:t>meditat</a:t>
            </a:r>
            <a:r>
              <a:rPr lang="pt-BR" sz="2500" b="1" dirty="0" err="1">
                <a:solidFill>
                  <a:srgbClr val="F03F2B"/>
                </a:solidFill>
              </a:rPr>
              <a:t>ed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b="1" dirty="0" err="1">
                <a:solidFill>
                  <a:schemeClr val="tx1"/>
                </a:solidFill>
              </a:rPr>
              <a:t>before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b="1" dirty="0" err="1">
                <a:solidFill>
                  <a:schemeClr val="tx1"/>
                </a:solidFill>
              </a:rPr>
              <a:t>she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b="1" dirty="0" err="1">
                <a:solidFill>
                  <a:schemeClr val="tx1"/>
                </a:solidFill>
              </a:rPr>
              <a:t>worked</a:t>
            </a:r>
            <a:r>
              <a:rPr lang="pt-BR" sz="2500" b="1" dirty="0">
                <a:solidFill>
                  <a:schemeClr val="tx1"/>
                </a:solidFill>
              </a:rPr>
              <a:t>. </a:t>
            </a:r>
            <a:r>
              <a:rPr lang="pt-BR" sz="2500" b="1" dirty="0" err="1">
                <a:solidFill>
                  <a:schemeClr val="tx1"/>
                </a:solidFill>
              </a:rPr>
              <a:t>She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b="1" dirty="0" err="1">
                <a:solidFill>
                  <a:schemeClr val="tx1"/>
                </a:solidFill>
              </a:rPr>
              <a:t>is</a:t>
            </a:r>
            <a:r>
              <a:rPr lang="pt-BR" sz="2500" b="1" dirty="0">
                <a:solidFill>
                  <a:schemeClr val="tx1"/>
                </a:solidFill>
              </a:rPr>
              <a:t> dancing </a:t>
            </a:r>
            <a:r>
              <a:rPr lang="pt-BR" sz="2500" b="1" dirty="0" err="1">
                <a:solidFill>
                  <a:schemeClr val="tx1"/>
                </a:solidFill>
              </a:rPr>
              <a:t>at</a:t>
            </a:r>
            <a:r>
              <a:rPr lang="pt-BR" sz="2500" b="1" dirty="0">
                <a:solidFill>
                  <a:schemeClr val="tx1"/>
                </a:solidFill>
              </a:rPr>
              <a:t> a </a:t>
            </a:r>
            <a:r>
              <a:rPr lang="pt-BR" sz="2500" b="1" dirty="0" err="1">
                <a:solidFill>
                  <a:schemeClr val="tx1"/>
                </a:solidFill>
              </a:rPr>
              <a:t>party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b="1" dirty="0" err="1">
                <a:solidFill>
                  <a:schemeClr val="tx1"/>
                </a:solidFill>
              </a:rPr>
              <a:t>now</a:t>
            </a:r>
            <a:r>
              <a:rPr lang="pt-BR" sz="2500" b="1" dirty="0">
                <a:solidFill>
                  <a:schemeClr val="tx1"/>
                </a:solidFill>
              </a:rPr>
              <a:t>.</a:t>
            </a:r>
            <a:endParaRPr lang="pt-br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C2015-FC72-487B-815F-9EA43967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382186"/>
            <a:ext cx="10058400" cy="775389"/>
          </a:xfrm>
        </p:spPr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8D33AE-1199-40FB-ABC0-8C830AA1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157575"/>
            <a:ext cx="10707757" cy="47452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Amanda introduced Regina to me Saturday. I thought I knew her. I thought I _______ </a:t>
            </a:r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he</a:t>
            </a:r>
            <a:r>
              <a:rPr lang="en-US" sz="3000" b="0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r before.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-US" sz="3000" b="0" i="1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Amanda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apresentou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a Regina a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mim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Sábado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. Eu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achei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que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eu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conhecia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ela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. Eu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achei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que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eu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tinha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visto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ela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antes.</a:t>
            </a:r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seen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saw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were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seeing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have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seen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seen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lphaLcParenR"/>
            </a:pPr>
            <a:endParaRPr lang="pt-BR" sz="3000" dirty="0">
              <a:solidFill>
                <a:srgbClr val="7030A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7B5A0F-EEA7-47BF-869B-5B9F549DA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6"/>
          <a:stretch/>
        </p:blipFill>
        <p:spPr bwMode="auto">
          <a:xfrm>
            <a:off x="7079072" y="3221803"/>
            <a:ext cx="4172024" cy="29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5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C2015-FC72-487B-815F-9EA43967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382186"/>
            <a:ext cx="10058400" cy="775389"/>
          </a:xfrm>
        </p:spPr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8D33AE-1199-40FB-ABC0-8C830AA1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157575"/>
            <a:ext cx="10707757" cy="47452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Mathew  ______________ his car only twice in his life before he ______________ a terrible accident.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Ele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tinha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dirigido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seu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carro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apenas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duas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vezes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em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sua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vida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antes que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ele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sofreu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um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terrivel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acidente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drove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suffered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drive –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has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suffered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was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driving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suffered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driven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suffered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driven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suffered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8FAA44-62B3-4219-A802-11AFD08DA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22" y="3329275"/>
            <a:ext cx="4757529" cy="25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2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C2015-FC72-487B-815F-9EA43967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382186"/>
            <a:ext cx="10058400" cy="775389"/>
          </a:xfrm>
        </p:spPr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8D33AE-1199-40FB-ABC0-8C830AA1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157575"/>
            <a:ext cx="10707757" cy="47452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That day I saw Mathew he no longer ________ his car. He ________ it already.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Aquele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dia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que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eu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vi Mathew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ele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já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não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tinha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o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carro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dele.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Ele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já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o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tinha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vendido</a:t>
            </a:r>
            <a:r>
              <a:rPr lang="en-US" sz="3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sold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has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sold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sold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sold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sold</a:t>
            </a: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ADC661-36A7-4247-B72E-91CDBEEDC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67" y="2993101"/>
            <a:ext cx="4844498" cy="29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4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C2015-FC72-487B-815F-9EA43967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382186"/>
            <a:ext cx="10058400" cy="775389"/>
          </a:xfrm>
        </p:spPr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8D33AE-1199-40FB-ABC0-8C830AA1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1157576"/>
            <a:ext cx="6765234" cy="27518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David went to visit his mother when he got back from London.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She died a day before he came home.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(David </a:t>
            </a:r>
            <a:r>
              <a:rPr lang="en-US" sz="28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foi</a:t>
            </a:r>
            <a:r>
              <a:rPr lang="en-US" sz="2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visitor </a:t>
            </a:r>
            <a:r>
              <a:rPr lang="en-US" sz="28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sua</a:t>
            </a:r>
            <a:r>
              <a:rPr lang="en-US" sz="2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mãe</a:t>
            </a:r>
            <a:r>
              <a:rPr lang="en-US" sz="2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quando</a:t>
            </a:r>
            <a:r>
              <a:rPr lang="en-US" sz="2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ele</a:t>
            </a:r>
            <a:r>
              <a:rPr lang="en-US" sz="2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voltou</a:t>
            </a:r>
            <a:r>
              <a:rPr lang="en-US" sz="2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de </a:t>
            </a:r>
            <a:r>
              <a:rPr lang="en-US" sz="28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Londres</a:t>
            </a:r>
            <a:r>
              <a:rPr lang="en-US" sz="2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. A </a:t>
            </a:r>
            <a:r>
              <a:rPr lang="en-US" sz="28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mãe</a:t>
            </a:r>
            <a:r>
              <a:rPr lang="en-US" sz="2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dele </a:t>
            </a:r>
            <a:r>
              <a:rPr lang="en-US" sz="28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morreu</a:t>
            </a:r>
            <a:r>
              <a:rPr lang="en-US" sz="2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um </a:t>
            </a:r>
            <a:r>
              <a:rPr lang="en-US" sz="28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dia</a:t>
            </a:r>
            <a:r>
              <a:rPr lang="en-US" sz="2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antes dele </a:t>
            </a:r>
            <a:r>
              <a:rPr lang="en-US" sz="28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chegar</a:t>
            </a: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endParaRPr lang="pt-BR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AF657BE-0D3B-425E-85B3-B5DDEBCBD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1" y="507865"/>
            <a:ext cx="4432852" cy="292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787139EC-CF00-4FCB-85EF-3D6B1D31D79B}"/>
              </a:ext>
            </a:extLst>
          </p:cNvPr>
          <p:cNvSpPr txBox="1">
            <a:spLocks/>
          </p:cNvSpPr>
          <p:nvPr/>
        </p:nvSpPr>
        <p:spPr>
          <a:xfrm>
            <a:off x="609600" y="4068419"/>
            <a:ext cx="11085443" cy="212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David’s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mother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died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when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he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came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to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visit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her.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David’s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mother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died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before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he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visited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her.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David’s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nother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was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dying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while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he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was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visiting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her.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David’s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mother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died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after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he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visited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her.</a:t>
            </a:r>
          </a:p>
        </p:txBody>
      </p:sp>
    </p:spTree>
    <p:extLst>
      <p:ext uri="{BB962C8B-B14F-4D97-AF65-F5344CB8AC3E}">
        <p14:creationId xmlns:p14="http://schemas.microsoft.com/office/powerpoint/2010/main" val="25262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C2015-FC72-487B-815F-9EA43967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382186"/>
            <a:ext cx="10058400" cy="775389"/>
          </a:xfrm>
        </p:spPr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8D33AE-1199-40FB-ABC0-8C830AA1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1157576"/>
            <a:ext cx="6035292" cy="27120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Joe Biden won USA Presidential election.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Trump alleged fraud before finishing the votes counting. 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787139EC-CF00-4FCB-85EF-3D6B1D31D79B}"/>
              </a:ext>
            </a:extLst>
          </p:cNvPr>
          <p:cNvSpPr txBox="1">
            <a:spLocks/>
          </p:cNvSpPr>
          <p:nvPr/>
        </p:nvSpPr>
        <p:spPr>
          <a:xfrm>
            <a:off x="609600" y="4068419"/>
            <a:ext cx="11085443" cy="212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Trump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alleged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fraud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when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Biden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won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the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election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Trump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alleged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fraud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before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Biden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won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the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election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Trump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was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alleging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fraud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while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Biden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was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being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elected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Font typeface="Garamond" pitchFamily="18" charset="0"/>
              <a:buAutoNum type="alphaLcParenR"/>
            </a:pP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Trump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alleged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fraud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after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Biden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had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won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the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election</a:t>
            </a:r>
            <a:r>
              <a:rPr lang="pt-B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E4DED4C-1B2E-47A9-B828-38344CA0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49" y="480392"/>
            <a:ext cx="5162794" cy="29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3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C2015-FC72-487B-815F-9EA43967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382186"/>
            <a:ext cx="10058400" cy="775389"/>
          </a:xfrm>
        </p:spPr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8D33AE-1199-40FB-ABC0-8C830AA1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40" y="1237224"/>
            <a:ext cx="11224591" cy="5163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endParaRPr lang="en-US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r>
              <a:rPr lang="en-US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The doctor examined Tobias and took an injection to give him.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Tobias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ran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away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r>
              <a:rPr lang="pt-BR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Junte as frases usando a palavra “</a:t>
            </a:r>
            <a:r>
              <a:rPr lang="pt-BR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before</a:t>
            </a:r>
            <a:r>
              <a:rPr lang="pt-BR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”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C5D50E8-CC0D-49AB-BC01-2A6DB94D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6" y="457200"/>
            <a:ext cx="8222973" cy="288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0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C2015-FC72-487B-815F-9EA43967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382186"/>
            <a:ext cx="10058400" cy="775389"/>
          </a:xfrm>
        </p:spPr>
        <p:txBody>
          <a:bodyPr/>
          <a:lstStyle/>
          <a:p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8D33AE-1199-40FB-ABC0-8C830AA1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40" y="1237224"/>
            <a:ext cx="5307495" cy="5163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The detectives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arrived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at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a crime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scene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Somebody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stabbled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a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man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pt-BR" sz="3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to</a:t>
            </a:r>
            <a:r>
              <a:rPr lang="pt-BR" sz="3000" dirty="0">
                <a:solidFill>
                  <a:srgbClr val="7030A0"/>
                </a:solidFill>
                <a:latin typeface="Comic Sans MS" panose="030F0702030302020204" pitchFamily="66" charset="0"/>
              </a:rPr>
              <a:t> death.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None/>
            </a:pPr>
            <a:r>
              <a:rPr lang="pt-BR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Junte as frases usando a palavra “</a:t>
            </a:r>
            <a:r>
              <a:rPr lang="pt-BR" sz="3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when</a:t>
            </a:r>
            <a:r>
              <a:rPr lang="pt-BR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”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7030A0"/>
              </a:buClr>
              <a:buAutoNum type="alphaLcParenR"/>
            </a:pPr>
            <a:endParaRPr lang="pt-BR" sz="3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896212F-E01F-4D9D-BFEB-8447367DF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43" y="382186"/>
            <a:ext cx="5865117" cy="60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94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4_TF78438558" id="{EFC388B7-E3E7-46E9-90A0-7401A222EB8A}" vid="{685F28B6-3FA5-49C7-9831-35ED941F70C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{A2910510-8273-4485-949D-538FC2A6B63B}tf78438558_win32</Template>
  <TotalTime>93</TotalTime>
  <Words>543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Comic Sans MS</vt:lpstr>
      <vt:lpstr>Garamond</vt:lpstr>
      <vt:lpstr>SavonVTI</vt:lpstr>
      <vt:lpstr>Past perfect exercise</vt:lpstr>
      <vt:lpstr>Time line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perfect exercise</dc:title>
  <dc:creator>Cristiane de Brito Cruz</dc:creator>
  <cp:lastModifiedBy>Cristiane de Brito Cruz</cp:lastModifiedBy>
  <cp:revision>11</cp:revision>
  <dcterms:created xsi:type="dcterms:W3CDTF">2020-11-16T23:43:31Z</dcterms:created>
  <dcterms:modified xsi:type="dcterms:W3CDTF">2020-11-17T01:17:14Z</dcterms:modified>
</cp:coreProperties>
</file>