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0"/>
  </p:notesMasterIdLst>
  <p:handoutMasterIdLst>
    <p:handoutMasterId r:id="rId21"/>
  </p:handoutMasterIdLst>
  <p:sldIdLst>
    <p:sldId id="257" r:id="rId2"/>
    <p:sldId id="314" r:id="rId3"/>
    <p:sldId id="294" r:id="rId4"/>
    <p:sldId id="315" r:id="rId5"/>
    <p:sldId id="302" r:id="rId6"/>
    <p:sldId id="316" r:id="rId7"/>
    <p:sldId id="295" r:id="rId8"/>
    <p:sldId id="301" r:id="rId9"/>
    <p:sldId id="300" r:id="rId10"/>
    <p:sldId id="297" r:id="rId11"/>
    <p:sldId id="305" r:id="rId12"/>
    <p:sldId id="306" r:id="rId13"/>
    <p:sldId id="308" r:id="rId14"/>
    <p:sldId id="303" r:id="rId15"/>
    <p:sldId id="307" r:id="rId16"/>
    <p:sldId id="310" r:id="rId17"/>
    <p:sldId id="309" r:id="rId18"/>
    <p:sldId id="304" r:id="rId19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38" autoAdjust="0"/>
    <p:restoredTop sz="94660"/>
  </p:normalViewPr>
  <p:slideViewPr>
    <p:cSldViewPr snapToGrid="0">
      <p:cViewPr varScale="1">
        <p:scale>
          <a:sx n="72" d="100"/>
          <a:sy n="72" d="100"/>
        </p:scale>
        <p:origin x="3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A170B22-A4BB-4708-B0CE-A73E8306129B}" type="datetime1">
              <a:rPr lang="pt-BR" smtClean="0"/>
              <a:t>09/02/2021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6245E56-2EE9-450B-A671-BE5C90BAC91C}" type="datetime1">
              <a:rPr lang="pt-BR" smtClean="0"/>
              <a:t>08/02/2021</a:t>
            </a:fld>
            <a:endParaRPr lang="en-US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/>
              <a:t>Clique para editar o texto Mestre</a:t>
            </a:r>
            <a:endParaRPr lang="en-US"/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8067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4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2F3AF6F7-5911-45C3-BE0F-7F38FEFE43FA}" type="datetime1">
              <a:rPr lang="pt-BR" smtClean="0"/>
              <a:t>08/02/2021</a:t>
            </a:fld>
            <a:endParaRPr lang="en-US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0C3F0E-1EAD-419A-B8F3-CB7CDE6B1E86}" type="datetime1">
              <a:rPr lang="pt-BR" smtClean="0"/>
              <a:t>08/02/2021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pt-br" dirty="0"/>
              <a:t>Clique para editar o estilo de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74CCBA-3812-426F-BA8C-8BC3E97D7FB5}" type="datetime1">
              <a:rPr lang="pt-BR" smtClean="0"/>
              <a:t>08/02/2021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Shape 207"/>
          <p:cNvGrpSpPr/>
          <p:nvPr/>
        </p:nvGrpSpPr>
        <p:grpSpPr>
          <a:xfrm>
            <a:off x="8952325" y="5146791"/>
            <a:ext cx="3239673" cy="1715616"/>
            <a:chOff x="6714243" y="3860093"/>
            <a:chExt cx="2429755" cy="1286712"/>
          </a:xfrm>
        </p:grpSpPr>
        <p:sp>
          <p:nvSpPr>
            <p:cNvPr id="208" name="Shape 208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Shape 209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0" t="0" r="0" b="0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Shape 210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0" t="0" r="0" b="0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Shape 211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0" t="0" r="0" b="0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Shape 212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0" t="0" r="0" b="0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Shape 213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Shape 214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Shape 215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0" t="0" r="0" b="0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Shape 216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0" t="0" r="0" b="0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Shape 217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0" t="0" r="0" b="0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Shape 218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0" t="0" r="0" b="0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Shape 219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0" t="0" r="0" b="0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" name="Shape 220"/>
          <p:cNvGrpSpPr/>
          <p:nvPr/>
        </p:nvGrpSpPr>
        <p:grpSpPr>
          <a:xfrm>
            <a:off x="1189" y="-14"/>
            <a:ext cx="4050115" cy="3003527"/>
            <a:chOff x="892" y="-11"/>
            <a:chExt cx="3037586" cy="2252645"/>
          </a:xfrm>
        </p:grpSpPr>
        <p:sp>
          <p:nvSpPr>
            <p:cNvPr id="221" name="Shape 221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Shape 222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Shape 223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Shape 224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Shape 225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Shape 226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Shape 227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0" t="0" r="0" b="0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Shape 228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0" t="0" r="0" b="0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Shape 229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0" t="0" r="0" b="0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Shape 230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0" t="0" r="0" b="0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Shape 231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0" t="0" r="0" b="0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Shape 232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Shape 233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Shape 234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Shape 235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Shape 236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Shape 237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Shape 238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Shape 239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Shape 240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Shape 241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0" t="0" r="0" b="0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Shape 242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0" t="0" r="0" b="0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Shape 243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0" t="0" r="0" b="0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1760033" y="1155367"/>
            <a:ext cx="8607600" cy="890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1760033" y="2151032"/>
            <a:ext cx="8607600" cy="3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◂"/>
              <a:defRPr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631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8C737E-092E-4203-A347-8410086932C6}" type="datetime1">
              <a:rPr lang="pt-BR" smtClean="0"/>
              <a:t>08/02/2021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64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494319B4-ED34-4D08-91C0-F7E8BD9417E6}" type="datetime1">
              <a:rPr lang="pt-BR" smtClean="0"/>
              <a:t>08/02/2021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D1C28D-3F4C-4305-9CD5-9949626E9ED5}" type="datetime1">
              <a:rPr lang="pt-BR" smtClean="0"/>
              <a:t>08/02/2021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5F8630-DFFC-437C-A718-61BE3F548C4E}" type="datetime1">
              <a:rPr lang="pt-BR" smtClean="0"/>
              <a:t>08/02/2021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12AD8E-909B-47FE-B3D6-961E1D2E7A49}" type="datetime1">
              <a:rPr lang="pt-BR" smtClean="0"/>
              <a:t>08/02/2021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0BF672-AFC3-4C39-AA84-C1113D4307F1}" type="datetime1">
              <a:rPr lang="pt-BR" smtClean="0"/>
              <a:t>08/02/2021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dirty="0"/>
              <a:t>Clique para editar o texto Mestre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B01F5550-97CC-4F3B-A34B-FE39BFD06EF0}" type="datetime1">
              <a:rPr lang="pt-BR" smtClean="0"/>
              <a:t>08/02/2021</a:t>
            </a:fld>
            <a:endParaRPr lang="en-US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Espaço Reservado para o Número do Slide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imagem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dirty="0"/>
              <a:t>Clique no ícone para adicionar uma imagem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7975B8C2-382E-4F5E-B0CE-7E0EEF75E017}" type="datetime1">
              <a:rPr lang="pt-BR" smtClean="0"/>
              <a:t>08/02/2021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dirty="0"/>
              <a:t>Clique para editar o texto Mestre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tângulo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tângu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/>
              <a:t>Clique para editar o estilo de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91DF2A3A-30FD-464E-8202-27A276433376}" type="datetime1">
              <a:rPr lang="pt-BR" smtClean="0"/>
              <a:t>08/02/2021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  <p:sldLayoutId id="2147483674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magem ampliada de um logotipo&#10;&#10;Descrição gerada automaticament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Retângulo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 fontScale="90000"/>
          </a:bodyPr>
          <a:lstStyle/>
          <a:p>
            <a:pPr rtl="0"/>
            <a:r>
              <a:rPr lang="pt-br" sz="4400" b="1" dirty="0">
                <a:solidFill>
                  <a:schemeClr val="tx1"/>
                </a:solidFill>
              </a:rPr>
              <a:t>future </a:t>
            </a:r>
            <a:r>
              <a:rPr lang="pt-BR" sz="4400" b="1" dirty="0">
                <a:solidFill>
                  <a:schemeClr val="tx1"/>
                </a:solidFill>
              </a:rPr>
              <a:t>–</a:t>
            </a:r>
            <a:r>
              <a:rPr lang="pt-br" sz="4400" b="1" dirty="0">
                <a:solidFill>
                  <a:schemeClr val="tx1"/>
                </a:solidFill>
              </a:rPr>
              <a:t> </a:t>
            </a:r>
            <a:r>
              <a:rPr lang="pt-br" sz="4400" b="1" dirty="0" err="1">
                <a:solidFill>
                  <a:schemeClr val="tx1"/>
                </a:solidFill>
              </a:rPr>
              <a:t>simple</a:t>
            </a:r>
            <a:r>
              <a:rPr lang="pt-br" sz="4400" b="1" dirty="0">
                <a:solidFill>
                  <a:schemeClr val="tx1"/>
                </a:solidFill>
              </a:rPr>
              <a:t> </a:t>
            </a:r>
            <a:r>
              <a:rPr lang="pt-br" sz="4400" b="1">
                <a:solidFill>
                  <a:schemeClr val="tx1"/>
                </a:solidFill>
              </a:rPr>
              <a:t>present </a:t>
            </a:r>
            <a:r>
              <a:rPr lang="pt-br" sz="4400" b="1" dirty="0">
                <a:solidFill>
                  <a:schemeClr val="tx1"/>
                </a:solidFill>
              </a:rPr>
              <a:t>tense</a:t>
            </a:r>
            <a:br>
              <a:rPr lang="pt-br" sz="4400" b="1" dirty="0">
                <a:solidFill>
                  <a:schemeClr val="tx1"/>
                </a:solidFill>
              </a:rPr>
            </a:br>
            <a:r>
              <a:rPr lang="pt-br" sz="4400" b="1" dirty="0">
                <a:solidFill>
                  <a:schemeClr val="tx1"/>
                </a:solidFill>
              </a:rPr>
              <a:t>Exercício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b="1" dirty="0" err="1">
                <a:solidFill>
                  <a:schemeClr val="tx1"/>
                </a:solidFill>
              </a:rPr>
              <a:t>T</a:t>
            </a:r>
            <a:r>
              <a:rPr lang="pt-br" b="1" dirty="0" err="1">
                <a:solidFill>
                  <a:schemeClr val="tx1"/>
                </a:solidFill>
              </a:rPr>
              <a:t>eacher</a:t>
            </a:r>
            <a:r>
              <a:rPr lang="pt-br" b="1" dirty="0">
                <a:solidFill>
                  <a:schemeClr val="tx1"/>
                </a:solidFill>
              </a:rPr>
              <a:t> </a:t>
            </a:r>
            <a:r>
              <a:rPr lang="pt-BR" b="1" dirty="0">
                <a:solidFill>
                  <a:schemeClr val="tx1"/>
                </a:solidFill>
              </a:rPr>
              <a:t>C</a:t>
            </a:r>
            <a:r>
              <a:rPr lang="pt-br" b="1" dirty="0">
                <a:solidFill>
                  <a:schemeClr val="tx1"/>
                </a:solidFill>
              </a:rPr>
              <a:t>ristiane de Brito Cruz</a:t>
            </a:r>
          </a:p>
        </p:txBody>
      </p:sp>
      <p:pic>
        <p:nvPicPr>
          <p:cNvPr id="7" name="image8.png" descr="Resultado de imagem para ifrn currais novos">
            <a:extLst>
              <a:ext uri="{FF2B5EF4-FFF2-40B4-BE49-F238E27FC236}">
                <a16:creationId xmlns:a16="http://schemas.microsoft.com/office/drawing/2014/main" id="{78101304-8FD2-43CD-AA36-EB465F353D1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4419" y="4214191"/>
            <a:ext cx="2065469" cy="247306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5BC9570-3B44-4C38-9430-FA798EA33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25" y="404192"/>
            <a:ext cx="4833731" cy="606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4DE4661-4260-448F-9347-52ACFB8DA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540" y="404192"/>
            <a:ext cx="5088835" cy="606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57313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INGO at Holy Family - St. Augustine Health Ministries">
            <a:extLst>
              <a:ext uri="{FF2B5EF4-FFF2-40B4-BE49-F238E27FC236}">
                <a16:creationId xmlns:a16="http://schemas.microsoft.com/office/drawing/2014/main" id="{E588C97E-96D6-479C-B0AE-A55A99552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8" y="424070"/>
            <a:ext cx="4939747" cy="600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T. PADDY'S DAY LUNCH – Still being Held Starts at Noon Until it runs out |  VVA Chapter 528">
            <a:extLst>
              <a:ext uri="{FF2B5EF4-FFF2-40B4-BE49-F238E27FC236}">
                <a16:creationId xmlns:a16="http://schemas.microsoft.com/office/drawing/2014/main" id="{D15DBEA6-1B48-48B1-B93B-3439C7C8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74" y="427383"/>
            <a:ext cx="4939747" cy="600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447912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n Search of the Best Hilton Head Breakfast — Watusi Cafe &amp; Coffee Bar">
            <a:extLst>
              <a:ext uri="{FF2B5EF4-FFF2-40B4-BE49-F238E27FC236}">
                <a16:creationId xmlns:a16="http://schemas.microsoft.com/office/drawing/2014/main" id="{781F90AA-6A1B-4725-A54B-EF9DF0C5F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0817"/>
            <a:ext cx="8763000" cy="600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67221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ros and Cons of Early Morning and Late Night Flights - Wendy Perrin">
            <a:extLst>
              <a:ext uri="{FF2B5EF4-FFF2-40B4-BE49-F238E27FC236}">
                <a16:creationId xmlns:a16="http://schemas.microsoft.com/office/drawing/2014/main" id="{7DC6EA17-A0EE-495E-B837-250B44069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4070"/>
            <a:ext cx="8683752" cy="602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378147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New Sunday Brunch, Anthony's Fish Grotto, La Jolla, CA">
            <a:extLst>
              <a:ext uri="{FF2B5EF4-FFF2-40B4-BE49-F238E27FC236}">
                <a16:creationId xmlns:a16="http://schemas.microsoft.com/office/drawing/2014/main" id="{E3B242FC-F823-4AB5-891E-65C4192EB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97565"/>
            <a:ext cx="8839200" cy="604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434672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inner | Christ Presbyterian Church | Madison, WI">
            <a:extLst>
              <a:ext uri="{FF2B5EF4-FFF2-40B4-BE49-F238E27FC236}">
                <a16:creationId xmlns:a16="http://schemas.microsoft.com/office/drawing/2014/main" id="{4D39D25A-B5F2-453B-A7C2-6CF0EA766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7564"/>
            <a:ext cx="8686800" cy="605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910721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elbourne on Transit: Timetable Tuesday #86: Melbourne's COVID-19 curfew  timetables">
            <a:extLst>
              <a:ext uri="{FF2B5EF4-FFF2-40B4-BE49-F238E27FC236}">
                <a16:creationId xmlns:a16="http://schemas.microsoft.com/office/drawing/2014/main" id="{E7FCE58F-7B48-42AC-9AC7-D9321849A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7565"/>
            <a:ext cx="8686800" cy="602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001347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ain departures out of Laredo TX - Newspapers.com">
            <a:extLst>
              <a:ext uri="{FF2B5EF4-FFF2-40B4-BE49-F238E27FC236}">
                <a16:creationId xmlns:a16="http://schemas.microsoft.com/office/drawing/2014/main" id="{747EB406-98C2-4B5A-8F4F-D33A1A3B0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83"/>
          <a:stretch/>
        </p:blipFill>
        <p:spPr bwMode="auto">
          <a:xfrm>
            <a:off x="561631" y="1078625"/>
            <a:ext cx="5392049" cy="446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ain departures out of Laredo TX - Newspapers.com">
            <a:extLst>
              <a:ext uri="{FF2B5EF4-FFF2-40B4-BE49-F238E27FC236}">
                <a16:creationId xmlns:a16="http://schemas.microsoft.com/office/drawing/2014/main" id="{27F733BB-EC05-4B2D-819C-D7403E794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8"/>
          <a:stretch/>
        </p:blipFill>
        <p:spPr bwMode="auto">
          <a:xfrm>
            <a:off x="5857462" y="1078625"/>
            <a:ext cx="5976729" cy="446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756044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urkish Student Association">
            <a:extLst>
              <a:ext uri="{FF2B5EF4-FFF2-40B4-BE49-F238E27FC236}">
                <a16:creationId xmlns:a16="http://schemas.microsoft.com/office/drawing/2014/main" id="{66C05413-6792-4E85-99BC-EF42AAFED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0816"/>
            <a:ext cx="8686800" cy="605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201938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995CFC3-AF3B-4719-B4FA-8CFAEB1EA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652" y="2114915"/>
            <a:ext cx="9409044" cy="2894408"/>
          </a:xfrm>
        </p:spPr>
        <p:txBody>
          <a:bodyPr>
            <a:noAutofit/>
          </a:bodyPr>
          <a:lstStyle/>
          <a:p>
            <a:r>
              <a:rPr lang="en-US" sz="6000" b="1" dirty="0" err="1">
                <a:solidFill>
                  <a:schemeClr val="tx1"/>
                </a:solidFill>
              </a:rPr>
              <a:t>Exercício</a:t>
            </a:r>
            <a:r>
              <a:rPr lang="en-US" sz="6000" b="1" dirty="0">
                <a:solidFill>
                  <a:schemeClr val="tx1"/>
                </a:solidFill>
              </a:rPr>
              <a:t>:</a:t>
            </a:r>
            <a:br>
              <a:rPr lang="en-US" sz="6000" b="1" dirty="0">
                <a:solidFill>
                  <a:schemeClr val="tx1"/>
                </a:solidFill>
              </a:rPr>
            </a:br>
            <a:br>
              <a:rPr lang="en-US" sz="6000" b="1" dirty="0">
                <a:solidFill>
                  <a:schemeClr val="tx1"/>
                </a:solidFill>
              </a:rPr>
            </a:br>
            <a:r>
              <a:rPr lang="en-US" sz="3200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Identificar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nas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frases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os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verbos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 que </a:t>
            </a:r>
            <a:r>
              <a:rPr lang="en-US" sz="3200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estão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 no </a:t>
            </a:r>
            <a:r>
              <a:rPr lang="en-US" sz="3200" b="1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presente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 que </a:t>
            </a:r>
            <a:r>
              <a:rPr lang="en-US" sz="3200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dão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ideia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 de </a:t>
            </a:r>
            <a:r>
              <a:rPr lang="en-US" sz="3200" b="1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futuro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. </a:t>
            </a:r>
            <a:endParaRPr lang="en-US" sz="3200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60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B9C99CA-800C-44FF-B922-BE7A6DDDF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30731" r="47500" b="20356"/>
          <a:stretch/>
        </p:blipFill>
        <p:spPr>
          <a:xfrm>
            <a:off x="483704" y="414132"/>
            <a:ext cx="11284226" cy="598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14006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B9C99CA-800C-44FF-B922-BE7A6DDDF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30731" r="47500" b="20356"/>
          <a:stretch/>
        </p:blipFill>
        <p:spPr>
          <a:xfrm>
            <a:off x="483704" y="414132"/>
            <a:ext cx="11284226" cy="598959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6D3F1C8-09F8-44D7-8C48-DA1544A8D653}"/>
              </a:ext>
            </a:extLst>
          </p:cNvPr>
          <p:cNvSpPr/>
          <p:nvPr/>
        </p:nvSpPr>
        <p:spPr>
          <a:xfrm>
            <a:off x="5194852" y="5751443"/>
            <a:ext cx="1484244" cy="55659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078920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Train Leaves at Eight (기차는 8시에 떠나네) / Mikis Theodorakis - Guitar  (Fingerstyle) Cover - YouTube">
            <a:extLst>
              <a:ext uri="{FF2B5EF4-FFF2-40B4-BE49-F238E27FC236}">
                <a16:creationId xmlns:a16="http://schemas.microsoft.com/office/drawing/2014/main" id="{9ACD7086-070C-4227-9C5A-B4D0BD124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4" y="427798"/>
            <a:ext cx="11340549" cy="600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755718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Train Leaves at Eight (기차는 8시에 떠나네) / Mikis Theodorakis - Guitar  (Fingerstyle) Cover - YouTube">
            <a:extLst>
              <a:ext uri="{FF2B5EF4-FFF2-40B4-BE49-F238E27FC236}">
                <a16:creationId xmlns:a16="http://schemas.microsoft.com/office/drawing/2014/main" id="{9ACD7086-070C-4227-9C5A-B4D0BD124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4" y="427798"/>
            <a:ext cx="11340549" cy="600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1057CA8-A3AA-4317-9551-BB8C26132959}"/>
              </a:ext>
            </a:extLst>
          </p:cNvPr>
          <p:cNvSpPr/>
          <p:nvPr/>
        </p:nvSpPr>
        <p:spPr>
          <a:xfrm>
            <a:off x="4797287" y="1736033"/>
            <a:ext cx="2769704" cy="95415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3698056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AC99B62-C729-4411-A637-FE21BEC9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8" y="410817"/>
            <a:ext cx="4648200" cy="60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75BE3F0-FB94-49D0-9E77-61AE79FF0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922" y="420756"/>
            <a:ext cx="4648200" cy="60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045333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e Our Plane Takes Off at 1 Pm So I'll Sleep in a Little Mom at 5 Am Wake  the Fuck Up Happens to All of Us | 5 AM Meme on ME.ME">
            <a:extLst>
              <a:ext uri="{FF2B5EF4-FFF2-40B4-BE49-F238E27FC236}">
                <a16:creationId xmlns:a16="http://schemas.microsoft.com/office/drawing/2014/main" id="{825FEDF2-6822-4E92-BA6E-EA1A324CC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2" y="431115"/>
            <a:ext cx="5320748" cy="600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Bus Leaves At Noon Southampton, New York NY Original Vintage Postcard at  Amazon's Entertainment Collectibles Store">
            <a:extLst>
              <a:ext uri="{FF2B5EF4-FFF2-40B4-BE49-F238E27FC236}">
                <a16:creationId xmlns:a16="http://schemas.microsoft.com/office/drawing/2014/main" id="{E1FF07F9-0496-44A9-A7D9-083BEC1A8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47"/>
          <a:stretch/>
        </p:blipFill>
        <p:spPr bwMode="auto">
          <a:xfrm>
            <a:off x="6205473" y="431115"/>
            <a:ext cx="5625548" cy="600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738016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wn of Newton">
            <a:extLst>
              <a:ext uri="{FF2B5EF4-FFF2-40B4-BE49-F238E27FC236}">
                <a16:creationId xmlns:a16="http://schemas.microsoft.com/office/drawing/2014/main" id="{6C8A1096-7A4B-4FD7-B405-FC19BF145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25394" r="6934" b="9050"/>
          <a:stretch/>
        </p:blipFill>
        <p:spPr bwMode="auto">
          <a:xfrm>
            <a:off x="400877" y="385108"/>
            <a:ext cx="11420062" cy="606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242638"/>
      </p:ext>
    </p:extLst>
  </p:cSld>
  <p:clrMapOvr>
    <a:masterClrMapping/>
  </p:clrMapOvr>
  <p:transition spd="slow">
    <p:pul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14_TF78438558" id="{EFC388B7-E3E7-46E9-90A0-7401A222EB8A}" vid="{685F28B6-3FA5-49C7-9831-35ED941F70C7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{EF025DA5-5868-46DD-8C70-482C58073215}tf78438558_win32</Template>
  <TotalTime>4266</TotalTime>
  <Words>32</Words>
  <Application>Microsoft Office PowerPoint</Application>
  <PresentationFormat>Widescreen</PresentationFormat>
  <Paragraphs>4</Paragraphs>
  <Slides>18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Avenir Next LT Pro Light</vt:lpstr>
      <vt:lpstr>Calibri</vt:lpstr>
      <vt:lpstr>Century Gothic</vt:lpstr>
      <vt:lpstr>Garamond</vt:lpstr>
      <vt:lpstr>SavonVTI</vt:lpstr>
      <vt:lpstr>future – simple present tense Exercício</vt:lpstr>
      <vt:lpstr>Exercício:  Identificar nas frases os verbos que estão no presente que dão ideia de futuro.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future tense</dc:title>
  <dc:creator>Cristiane de Brito Cruz</dc:creator>
  <cp:lastModifiedBy>Cristiane de Brito Cruz</cp:lastModifiedBy>
  <cp:revision>32</cp:revision>
  <dcterms:created xsi:type="dcterms:W3CDTF">2021-01-17T16:07:52Z</dcterms:created>
  <dcterms:modified xsi:type="dcterms:W3CDTF">2021-02-09T19:17:10Z</dcterms:modified>
</cp:coreProperties>
</file>