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3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5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6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3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6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4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8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4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7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66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4E887-0BE4-4544-89F3-D0E56356F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2D6F57-A9F6-4AAA-8698-912AC34F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>
                <a:solidFill>
                  <a:schemeClr val="tx1"/>
                </a:solidFill>
              </a:rPr>
              <a:t>Future </a:t>
            </a:r>
            <a:r>
              <a:rPr lang="pt-BR" sz="6000" b="1" dirty="0" err="1">
                <a:solidFill>
                  <a:schemeClr val="tx1"/>
                </a:solidFill>
              </a:rPr>
              <a:t>sentences</a:t>
            </a:r>
            <a:endParaRPr lang="pt-BR" sz="6000" b="1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B67EA1-7968-4B4E-B6F5-BC7E1F036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516" y="4735799"/>
            <a:ext cx="6470693" cy="605256"/>
          </a:xfrm>
        </p:spPr>
        <p:txBody>
          <a:bodyPr>
            <a:normAutofit/>
          </a:bodyPr>
          <a:lstStyle/>
          <a:p>
            <a:r>
              <a:rPr lang="pt-BR" b="1"/>
              <a:t>Teacher Cristiane de Brito Cruz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50218C5-E017-43D2-8345-FD9FBF0C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5522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9 </a:t>
            </a:r>
          </a:p>
        </p:txBody>
      </p:sp>
      <p:pic>
        <p:nvPicPr>
          <p:cNvPr id="19458" name="Picture 2" descr="Quotes about Cersei Lannister (40 quotes)">
            <a:extLst>
              <a:ext uri="{FF2B5EF4-FFF2-40B4-BE49-F238E27FC236}">
                <a16:creationId xmlns:a16="http://schemas.microsoft.com/office/drawing/2014/main" id="{2A3DB038-803A-4113-8C3F-FE3898568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21" y="1896205"/>
            <a:ext cx="8579192" cy="480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2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10 </a:t>
            </a:r>
          </a:p>
        </p:txBody>
      </p:sp>
      <p:pic>
        <p:nvPicPr>
          <p:cNvPr id="18434" name="Picture 2" descr="Melisandre: Darkness will fall heavy on the world. The stars will | Game of  Thrones Quote">
            <a:extLst>
              <a:ext uri="{FF2B5EF4-FFF2-40B4-BE49-F238E27FC236}">
                <a16:creationId xmlns:a16="http://schemas.microsoft.com/office/drawing/2014/main" id="{97F11DC5-0A8E-4B58-BCA0-74C659B4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04" y="159027"/>
            <a:ext cx="6172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3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11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909418"/>
            <a:ext cx="11171584" cy="1204843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Ted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is </a:t>
            </a:r>
            <a:r>
              <a:rPr lang="en-US" sz="3500" b="1" i="0" dirty="0" err="1">
                <a:solidFill>
                  <a:srgbClr val="2C2F34"/>
                </a:solidFill>
                <a:effectLst/>
                <a:latin typeface="Montserrat"/>
              </a:rPr>
              <a:t>gonna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 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visit his dead wife every month. </a:t>
            </a:r>
          </a:p>
          <a:p>
            <a:endParaRPr lang="pt-BR" sz="35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570A25B-1438-4E73-A490-B93B33B6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9609"/>
            <a:ext cx="5197130" cy="37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1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12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909418"/>
            <a:ext cx="11171584" cy="1204843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Beatrice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is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going to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 be interviewed tomorrow morning. </a:t>
            </a:r>
          </a:p>
          <a:p>
            <a:endParaRPr lang="pt-BR" sz="35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07C8DA5-D33B-425E-880C-5C3D139BA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87" y="2678111"/>
            <a:ext cx="5476393" cy="364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95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13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5" y="1909418"/>
            <a:ext cx="11264349" cy="1708425"/>
          </a:xfrm>
        </p:spPr>
        <p:txBody>
          <a:bodyPr>
            <a:normAutofit fontScale="92500" lnSpcReduction="20000"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The meetings on many public institutions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will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 probably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be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 online using some internet platforms such as Google Meet or Zoom in 2021 because of the coronavirus pandemic.</a:t>
            </a:r>
          </a:p>
          <a:p>
            <a:endParaRPr lang="pt-BR" sz="35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27D6CB4-F579-442E-BB84-1F0C7DAD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3494592"/>
            <a:ext cx="5006672" cy="264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25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14 </a:t>
            </a:r>
          </a:p>
        </p:txBody>
      </p:sp>
      <p:pic>
        <p:nvPicPr>
          <p:cNvPr id="1026" name="Picture 2" descr="thank you for your meme em 2020 | Capitã marvel, Memes, Caras">
            <a:extLst>
              <a:ext uri="{FF2B5EF4-FFF2-40B4-BE49-F238E27FC236}">
                <a16:creationId xmlns:a16="http://schemas.microsoft.com/office/drawing/2014/main" id="{CDD558C8-B2A8-4FFF-A63E-9386CD47E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75" y="2005219"/>
            <a:ext cx="7520609" cy="40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1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15 </a:t>
            </a:r>
          </a:p>
        </p:txBody>
      </p:sp>
      <p:pic>
        <p:nvPicPr>
          <p:cNvPr id="2052" name="Picture 4" descr="Game of Thrones Quotes: Someday I'm gonna put a sword through your eye and  out the back of your skull. | Game of thrones arya, Arya stark, Game of  thrones quotes">
            <a:extLst>
              <a:ext uri="{FF2B5EF4-FFF2-40B4-BE49-F238E27FC236}">
                <a16:creationId xmlns:a16="http://schemas.microsoft.com/office/drawing/2014/main" id="{4D847383-97DB-40EE-B5BB-FE24623E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61" y="1861102"/>
            <a:ext cx="7964556" cy="44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4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16 </a:t>
            </a:r>
          </a:p>
        </p:txBody>
      </p:sp>
      <p:pic>
        <p:nvPicPr>
          <p:cNvPr id="3076" name="Picture 4" descr="Best Tyrion Quotes From Game of Thrones | POPSUGAR Entertainment">
            <a:extLst>
              <a:ext uri="{FF2B5EF4-FFF2-40B4-BE49-F238E27FC236}">
                <a16:creationId xmlns:a16="http://schemas.microsoft.com/office/drawing/2014/main" id="{D2291E66-8D13-4F66-BDB4-354FD666BA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44" y="1883050"/>
            <a:ext cx="9792387" cy="450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0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17 </a:t>
            </a:r>
          </a:p>
        </p:txBody>
      </p:sp>
      <p:pic>
        <p:nvPicPr>
          <p:cNvPr id="4098" name="Picture 2" descr="If it's meant to be.. he or she.. will come back.. better: OwnQuotes.com">
            <a:extLst>
              <a:ext uri="{FF2B5EF4-FFF2-40B4-BE49-F238E27FC236}">
                <a16:creationId xmlns:a16="http://schemas.microsoft.com/office/drawing/2014/main" id="{37DE1929-53F7-4265-A264-5B7095489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2"/>
          <a:stretch/>
        </p:blipFill>
        <p:spPr bwMode="auto">
          <a:xfrm>
            <a:off x="2232887" y="2027583"/>
            <a:ext cx="8069021" cy="414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8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18 </a:t>
            </a:r>
          </a:p>
        </p:txBody>
      </p:sp>
      <p:pic>
        <p:nvPicPr>
          <p:cNvPr id="5122" name="Picture 2" descr="Everything Will Be Okay Quotes &amp; Sayings | Everything Will Be Okay Picture  Quotes">
            <a:extLst>
              <a:ext uri="{FF2B5EF4-FFF2-40B4-BE49-F238E27FC236}">
                <a16:creationId xmlns:a16="http://schemas.microsoft.com/office/drawing/2014/main" id="{D5B9C1D9-586C-4A89-BDFA-399C29BA2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9" b="22378"/>
          <a:stretch/>
        </p:blipFill>
        <p:spPr bwMode="auto">
          <a:xfrm>
            <a:off x="3120887" y="1948069"/>
            <a:ext cx="5201478" cy="43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5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909418"/>
            <a:ext cx="11145078" cy="3760891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I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‘m going to 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meet my friends on Saturday evening.</a:t>
            </a:r>
          </a:p>
          <a:p>
            <a:endParaRPr lang="pt-BR" sz="35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5CF77F-BCD2-4784-B86F-869BDE2F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63" y="2676937"/>
            <a:ext cx="5857676" cy="352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89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19 </a:t>
            </a:r>
          </a:p>
        </p:txBody>
      </p:sp>
      <p:pic>
        <p:nvPicPr>
          <p:cNvPr id="6146" name="Picture 2" descr="teifidancer: We're all gonna die.">
            <a:extLst>
              <a:ext uri="{FF2B5EF4-FFF2-40B4-BE49-F238E27FC236}">
                <a16:creationId xmlns:a16="http://schemas.microsoft.com/office/drawing/2014/main" id="{6399F16D-7A95-497A-B91D-8F757356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39" y="1933575"/>
            <a:ext cx="4238211" cy="443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83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20</a:t>
            </a:r>
          </a:p>
        </p:txBody>
      </p:sp>
      <p:pic>
        <p:nvPicPr>
          <p:cNvPr id="7170" name="Picture 2" descr="Livro: Shall We Tell The President? - Jeffrey Archer | Estante Virtual">
            <a:extLst>
              <a:ext uri="{FF2B5EF4-FFF2-40B4-BE49-F238E27FC236}">
                <a16:creationId xmlns:a16="http://schemas.microsoft.com/office/drawing/2014/main" id="{77FD9282-536F-4120-BAC8-09B1E2C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56" y="286603"/>
            <a:ext cx="4037772" cy="605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11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21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87D75A5-9EC8-4E8B-B1E3-3A858E3F6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91" y="2014662"/>
            <a:ext cx="7954617" cy="41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2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22 </a:t>
            </a:r>
          </a:p>
        </p:txBody>
      </p:sp>
      <p:pic>
        <p:nvPicPr>
          <p:cNvPr id="9218" name="Picture 2" descr="Benjamin Franklin Quote: “What good shall I do this day?” (12 wallpapers) -  Quotefancy">
            <a:extLst>
              <a:ext uri="{FF2B5EF4-FFF2-40B4-BE49-F238E27FC236}">
                <a16:creationId xmlns:a16="http://schemas.microsoft.com/office/drawing/2014/main" id="{FC984092-BC70-4A32-A5E4-88BC195DA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91" y="1927362"/>
            <a:ext cx="8017565" cy="45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68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23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4B1C675-2790-4F90-BCFB-6851F499B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65" y="286603"/>
            <a:ext cx="7039735" cy="61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987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24 </a:t>
            </a:r>
          </a:p>
        </p:txBody>
      </p:sp>
      <p:pic>
        <p:nvPicPr>
          <p:cNvPr id="11268" name="Picture 4" descr="POV: your about to go out with friends but dog say No you shall not LEAVE -  Doge | Make a Meme">
            <a:extLst>
              <a:ext uri="{FF2B5EF4-FFF2-40B4-BE49-F238E27FC236}">
                <a16:creationId xmlns:a16="http://schemas.microsoft.com/office/drawing/2014/main" id="{27743B32-8133-45D8-9CD9-2AB18E854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77" y="1913491"/>
            <a:ext cx="6031821" cy="45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21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25 </a:t>
            </a:r>
          </a:p>
        </p:txBody>
      </p:sp>
      <p:pic>
        <p:nvPicPr>
          <p:cNvPr id="12290" name="Picture 2" descr="I will do what Queens do. I will rule. - Daenerys... | Quotes Berry :  Tumblr Quotes Blo… | Daenerys targaryen quotes, Game of thrones quotes,  Game of thrones funny">
            <a:extLst>
              <a:ext uri="{FF2B5EF4-FFF2-40B4-BE49-F238E27FC236}">
                <a16:creationId xmlns:a16="http://schemas.microsoft.com/office/drawing/2014/main" id="{457E249F-CD13-483A-BFC2-A5E8D6A0B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/>
        </p:blipFill>
        <p:spPr bwMode="auto">
          <a:xfrm>
            <a:off x="5265253" y="169653"/>
            <a:ext cx="6688207" cy="61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52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26 </a:t>
            </a:r>
          </a:p>
        </p:txBody>
      </p:sp>
      <p:pic>
        <p:nvPicPr>
          <p:cNvPr id="13314" name="Picture 2" descr="25 Daenerys Targaryen quotes that make you feel like starting a revolution">
            <a:extLst>
              <a:ext uri="{FF2B5EF4-FFF2-40B4-BE49-F238E27FC236}">
                <a16:creationId xmlns:a16="http://schemas.microsoft.com/office/drawing/2014/main" id="{A1DDE55A-1494-41C2-A07D-60B901CB6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r="7218"/>
          <a:stretch/>
        </p:blipFill>
        <p:spPr bwMode="auto">
          <a:xfrm>
            <a:off x="3300403" y="1961321"/>
            <a:ext cx="8301262" cy="439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95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27 </a:t>
            </a:r>
          </a:p>
        </p:txBody>
      </p:sp>
      <p:pic>
        <p:nvPicPr>
          <p:cNvPr id="14338" name="Picture 2" descr="Let's Break The Wheel!! For Reals This Time. — the urban atelier">
            <a:extLst>
              <a:ext uri="{FF2B5EF4-FFF2-40B4-BE49-F238E27FC236}">
                <a16:creationId xmlns:a16="http://schemas.microsoft.com/office/drawing/2014/main" id="{144B368D-00DB-4158-993D-559ABB44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0" y="1948069"/>
            <a:ext cx="10734260" cy="42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265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28 </a:t>
            </a:r>
          </a:p>
        </p:txBody>
      </p:sp>
      <p:pic>
        <p:nvPicPr>
          <p:cNvPr id="15362" name="Picture 2" descr="20 Game of Thrones Quotes that Will Give You Chills">
            <a:extLst>
              <a:ext uri="{FF2B5EF4-FFF2-40B4-BE49-F238E27FC236}">
                <a16:creationId xmlns:a16="http://schemas.microsoft.com/office/drawing/2014/main" id="{E1E1811A-0A06-4158-A168-1F30865C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3" y="1737360"/>
            <a:ext cx="8786193" cy="461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8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909419"/>
            <a:ext cx="11145078" cy="820530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2C2F34"/>
                </a:solidFill>
                <a:latin typeface="Montserrat"/>
              </a:rPr>
              <a:t>We</a:t>
            </a:r>
            <a:r>
              <a:rPr lang="en-US" sz="3500" b="1" dirty="0">
                <a:solidFill>
                  <a:srgbClr val="2C2F34"/>
                </a:solidFill>
                <a:latin typeface="Montserrat"/>
              </a:rPr>
              <a:t>’re going out </a:t>
            </a:r>
            <a:r>
              <a:rPr lang="en-US" sz="3500" dirty="0">
                <a:solidFill>
                  <a:srgbClr val="2C2F34"/>
                </a:solidFill>
                <a:latin typeface="Montserrat"/>
              </a:rPr>
              <a:t>with Peter tonight.</a:t>
            </a:r>
            <a:endParaRPr lang="pt-BR" sz="35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3E7D988-E36F-414B-BF19-A0A77EFD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29949"/>
            <a:ext cx="5059680" cy="33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570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29 </a:t>
            </a:r>
          </a:p>
        </p:txBody>
      </p:sp>
      <p:pic>
        <p:nvPicPr>
          <p:cNvPr id="16386" name="Picture 2" descr="Game of Thrones Quote – Sleeping Angel">
            <a:extLst>
              <a:ext uri="{FF2B5EF4-FFF2-40B4-BE49-F238E27FC236}">
                <a16:creationId xmlns:a16="http://schemas.microsoft.com/office/drawing/2014/main" id="{BDEB4170-6BF2-4FA0-98FA-A90C73311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9" y="168964"/>
            <a:ext cx="6493565" cy="64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15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30 </a:t>
            </a:r>
          </a:p>
        </p:txBody>
      </p:sp>
      <p:pic>
        <p:nvPicPr>
          <p:cNvPr id="17410" name="Picture 2" descr="Picture Quotes From Game Of Thrones - TV/Movies - Nigeria">
            <a:extLst>
              <a:ext uri="{FF2B5EF4-FFF2-40B4-BE49-F238E27FC236}">
                <a16:creationId xmlns:a16="http://schemas.microsoft.com/office/drawing/2014/main" id="{7FFBA6A3-89FD-4660-A83B-A22A80C0E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78" y="1356069"/>
            <a:ext cx="6983895" cy="497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 </a:t>
            </a:r>
          </a:p>
        </p:txBody>
      </p:sp>
      <p:pic>
        <p:nvPicPr>
          <p:cNvPr id="20482" name="Picture 2" descr="25 Daenerys Targaryen quotes that make you feel like starting a revolution">
            <a:extLst>
              <a:ext uri="{FF2B5EF4-FFF2-40B4-BE49-F238E27FC236}">
                <a16:creationId xmlns:a16="http://schemas.microsoft.com/office/drawing/2014/main" id="{9CF6D0DF-AD93-4339-BA90-9D80E0229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146852"/>
            <a:ext cx="952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3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909419"/>
            <a:ext cx="11145078" cy="788612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We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will make 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America great again.</a:t>
            </a:r>
          </a:p>
          <a:p>
            <a:endParaRPr lang="pt-BR" sz="3500" dirty="0"/>
          </a:p>
        </p:txBody>
      </p:sp>
      <p:pic>
        <p:nvPicPr>
          <p:cNvPr id="4098" name="Picture 2" descr="President-elect Joe Biden's inauguration: Date, tickets and everything we  know so far - CNET">
            <a:extLst>
              <a:ext uri="{FF2B5EF4-FFF2-40B4-BE49-F238E27FC236}">
                <a16:creationId xmlns:a16="http://schemas.microsoft.com/office/drawing/2014/main" id="{B1BFDC8B-AA8A-47BC-8A46-045E638A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74" y="2698031"/>
            <a:ext cx="6133106" cy="34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5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909418"/>
            <a:ext cx="6135756" cy="2344529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They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’re </a:t>
            </a:r>
            <a:r>
              <a:rPr lang="en-US" sz="3500" b="1" i="0" dirty="0" err="1">
                <a:solidFill>
                  <a:srgbClr val="2C2F34"/>
                </a:solidFill>
                <a:effectLst/>
                <a:latin typeface="Montserrat"/>
              </a:rPr>
              <a:t>gonna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 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have a party on January on the White House.</a:t>
            </a:r>
          </a:p>
          <a:p>
            <a:endParaRPr lang="pt-BR" sz="3500" dirty="0"/>
          </a:p>
        </p:txBody>
      </p:sp>
      <p:pic>
        <p:nvPicPr>
          <p:cNvPr id="5122" name="Picture 2" descr="Biden enjoys post-convention bump in favorability: POLL - ABC News">
            <a:extLst>
              <a:ext uri="{FF2B5EF4-FFF2-40B4-BE49-F238E27FC236}">
                <a16:creationId xmlns:a16="http://schemas.microsoft.com/office/drawing/2014/main" id="{DD8D0F73-CC66-4647-B1EE-D8F713AE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32" y="1909419"/>
            <a:ext cx="4330148" cy="433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2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6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909418"/>
            <a:ext cx="10625593" cy="2344529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Trump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will </a:t>
            </a:r>
            <a:r>
              <a:rPr lang="en-US" sz="3500" i="0" dirty="0">
                <a:solidFill>
                  <a:srgbClr val="2C2F34"/>
                </a:solidFill>
                <a:effectLst/>
                <a:latin typeface="Montserrat"/>
              </a:rPr>
              <a:t>never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 be</a:t>
            </a:r>
            <a:r>
              <a:rPr lang="en-US" sz="3500" i="0" dirty="0">
                <a:solidFill>
                  <a:srgbClr val="2C2F34"/>
                </a:solidFill>
                <a:effectLst/>
                <a:latin typeface="Montserrat"/>
              </a:rPr>
              <a:t> President of the 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USA again. </a:t>
            </a:r>
          </a:p>
          <a:p>
            <a:endParaRPr lang="pt-BR" sz="3500" dirty="0"/>
          </a:p>
        </p:txBody>
      </p:sp>
      <p:pic>
        <p:nvPicPr>
          <p:cNvPr id="6146" name="Picture 2" descr="Joe Biden: We're learning to die, not live, with Covid-19 - CNN Video">
            <a:extLst>
              <a:ext uri="{FF2B5EF4-FFF2-40B4-BE49-F238E27FC236}">
                <a16:creationId xmlns:a16="http://schemas.microsoft.com/office/drawing/2014/main" id="{0C7C67AD-6C2A-45FA-819B-88C8C3712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24" y="2805112"/>
            <a:ext cx="6135756" cy="345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9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7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909418"/>
            <a:ext cx="10625593" cy="2344529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Obama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isn’t going to 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accept a job in January during Joe Biden’s government.</a:t>
            </a:r>
          </a:p>
          <a:p>
            <a:endParaRPr lang="pt-BR" sz="3500" dirty="0"/>
          </a:p>
        </p:txBody>
      </p:sp>
      <p:pic>
        <p:nvPicPr>
          <p:cNvPr id="7170" name="Picture 2" descr="Biden and Obama's 'Odd Couple' Relationship Aged Into Family Ties - The New  York Times">
            <a:extLst>
              <a:ext uri="{FF2B5EF4-FFF2-40B4-BE49-F238E27FC236}">
                <a16:creationId xmlns:a16="http://schemas.microsoft.com/office/drawing/2014/main" id="{6F6ABCEA-1DD3-4CA6-98E0-A4A81F02F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6" r="8681" b="30938"/>
          <a:stretch/>
        </p:blipFill>
        <p:spPr bwMode="auto">
          <a:xfrm>
            <a:off x="5146148" y="2728623"/>
            <a:ext cx="6009531" cy="355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9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8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909418"/>
            <a:ext cx="10625593" cy="873539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Cristiane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will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 give you a test next week.</a:t>
            </a:r>
          </a:p>
          <a:p>
            <a:endParaRPr lang="pt-BR" sz="35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1BD3A94-791D-4A3B-9A57-12D0DC54E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04" y="2658509"/>
            <a:ext cx="6143675" cy="363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8485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215</Words>
  <Application>Microsoft Office PowerPoint</Application>
  <PresentationFormat>Widescreen</PresentationFormat>
  <Paragraphs>42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Arial Nova Light</vt:lpstr>
      <vt:lpstr>Bembo</vt:lpstr>
      <vt:lpstr>Calibri</vt:lpstr>
      <vt:lpstr>Montserrat</vt:lpstr>
      <vt:lpstr>RetrospectVTI</vt:lpstr>
      <vt:lpstr>Future sentences</vt:lpstr>
      <vt:lpstr>Exercise – 1</vt:lpstr>
      <vt:lpstr>Exercise – 2 </vt:lpstr>
      <vt:lpstr>Exercise – 3 </vt:lpstr>
      <vt:lpstr>Exercise – 4 </vt:lpstr>
      <vt:lpstr>Exercise – 5 </vt:lpstr>
      <vt:lpstr>Exercise – 6 </vt:lpstr>
      <vt:lpstr>Exercise – 7 </vt:lpstr>
      <vt:lpstr>Exercise – 8 </vt:lpstr>
      <vt:lpstr>Exercise – 9 </vt:lpstr>
      <vt:lpstr>Exercise – 10 </vt:lpstr>
      <vt:lpstr>Exercise – 11 </vt:lpstr>
      <vt:lpstr>Exercise – 12 </vt:lpstr>
      <vt:lpstr>Exercise – 13 </vt:lpstr>
      <vt:lpstr>Exercise – 14 </vt:lpstr>
      <vt:lpstr>Exercise – 15 </vt:lpstr>
      <vt:lpstr>Exercise – 16 </vt:lpstr>
      <vt:lpstr>Exercise – 17 </vt:lpstr>
      <vt:lpstr>Exercise – 18 </vt:lpstr>
      <vt:lpstr>Exercise – 19 </vt:lpstr>
      <vt:lpstr>Exercise – 20</vt:lpstr>
      <vt:lpstr>Exercise – 21 </vt:lpstr>
      <vt:lpstr>Exercise – 22 </vt:lpstr>
      <vt:lpstr>Exercise – 23 </vt:lpstr>
      <vt:lpstr>Exercise – 24 </vt:lpstr>
      <vt:lpstr>Exercise – 25 </vt:lpstr>
      <vt:lpstr>Exercise – 26 </vt:lpstr>
      <vt:lpstr>Exercise – 27 </vt:lpstr>
      <vt:lpstr>Exercise – 28 </vt:lpstr>
      <vt:lpstr>Exercise – 29 </vt:lpstr>
      <vt:lpstr>Exercise – 30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CONTINUOUS FOR FUTURE INTENTIONS</dc:title>
  <dc:creator>Cristiane de Brito Cruz</dc:creator>
  <cp:lastModifiedBy>Cristiane de Brito Cruz</cp:lastModifiedBy>
  <cp:revision>23</cp:revision>
  <dcterms:created xsi:type="dcterms:W3CDTF">2020-11-20T11:17:32Z</dcterms:created>
  <dcterms:modified xsi:type="dcterms:W3CDTF">2021-01-25T03:27:15Z</dcterms:modified>
</cp:coreProperties>
</file>