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9"/>
  </p:notesMasterIdLst>
  <p:handoutMasterIdLst>
    <p:handoutMasterId r:id="rId20"/>
  </p:handoutMasterIdLst>
  <p:sldIdLst>
    <p:sldId id="257" r:id="rId2"/>
    <p:sldId id="312" r:id="rId3"/>
    <p:sldId id="313" r:id="rId4"/>
    <p:sldId id="294" r:id="rId5"/>
    <p:sldId id="302" r:id="rId6"/>
    <p:sldId id="295" r:id="rId7"/>
    <p:sldId id="301" r:id="rId8"/>
    <p:sldId id="300" r:id="rId9"/>
    <p:sldId id="297" r:id="rId10"/>
    <p:sldId id="305" r:id="rId11"/>
    <p:sldId id="306" r:id="rId12"/>
    <p:sldId id="308" r:id="rId13"/>
    <p:sldId id="303" r:id="rId14"/>
    <p:sldId id="307" r:id="rId15"/>
    <p:sldId id="310" r:id="rId16"/>
    <p:sldId id="309" r:id="rId17"/>
    <p:sldId id="304" r:id="rId18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3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31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Shape 207"/>
          <p:cNvGrpSpPr/>
          <p:nvPr/>
        </p:nvGrpSpPr>
        <p:grpSpPr>
          <a:xfrm>
            <a:off x="8952325" y="5146791"/>
            <a:ext cx="3239673" cy="1715616"/>
            <a:chOff x="6714243" y="3860093"/>
            <a:chExt cx="2429755" cy="1286712"/>
          </a:xfrm>
        </p:grpSpPr>
        <p:sp>
          <p:nvSpPr>
            <p:cNvPr id="208" name="Shape 20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0" t="0" r="0" b="0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0" t="0" r="0" b="0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1189" y="-14"/>
            <a:ext cx="4050115" cy="3003527"/>
            <a:chOff x="892" y="-11"/>
            <a:chExt cx="3037586" cy="2252645"/>
          </a:xfrm>
        </p:grpSpPr>
        <p:sp>
          <p:nvSpPr>
            <p:cNvPr id="221" name="Shape 22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Shape 222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Shape 22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Shape 22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0" t="0" r="0" b="0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Shape 23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Shape 236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Shape 2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Shape 2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Shape 23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Shape 24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Shape 24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Shape 242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Shape 24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0" t="0" r="0" b="0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760033" y="1155367"/>
            <a:ext cx="8607600" cy="89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760033" y="2151032"/>
            <a:ext cx="86076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◂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3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08/02/2021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08/02/2021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08/02/2021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08/02/2021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  <p:sldLayoutId id="214748367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.com.br/guia-de-ingles/gramatica-inglesa/simple-present-com-sentido-futur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.com.br/guia-de-ingles/gramatica-inglesa/simple-present-com-sentido-futur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pt-br" sz="4400" b="1" dirty="0">
                <a:solidFill>
                  <a:schemeClr val="tx1"/>
                </a:solidFill>
              </a:rPr>
              <a:t>future </a:t>
            </a:r>
            <a:r>
              <a:rPr lang="pt-BR" sz="4400" b="1" dirty="0">
                <a:solidFill>
                  <a:schemeClr val="tx1"/>
                </a:solidFill>
              </a:rPr>
              <a:t>–</a:t>
            </a:r>
            <a:r>
              <a:rPr lang="pt-br" sz="4400" b="1" dirty="0">
                <a:solidFill>
                  <a:schemeClr val="tx1"/>
                </a:solidFill>
              </a:rPr>
              <a:t> </a:t>
            </a:r>
            <a:r>
              <a:rPr lang="pt-br" sz="4400" b="1" dirty="0" err="1">
                <a:solidFill>
                  <a:schemeClr val="tx1"/>
                </a:solidFill>
              </a:rPr>
              <a:t>simple</a:t>
            </a:r>
            <a:r>
              <a:rPr lang="pt-br" sz="4400" b="1">
                <a:solidFill>
                  <a:schemeClr val="tx1"/>
                </a:solidFill>
              </a:rPr>
              <a:t> present</a:t>
            </a:r>
            <a:r>
              <a:rPr lang="pt-BR" sz="4400" b="1">
                <a:solidFill>
                  <a:schemeClr val="tx1"/>
                </a:solidFill>
              </a:rPr>
              <a:t>e</a:t>
            </a:r>
            <a:r>
              <a:rPr lang="pt-br" sz="4400" b="1">
                <a:solidFill>
                  <a:schemeClr val="tx1"/>
                </a:solidFill>
              </a:rPr>
              <a:t> tense</a:t>
            </a:r>
            <a:endParaRPr lang="pt-br" sz="4400" b="1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b="1" dirty="0" err="1">
                <a:solidFill>
                  <a:schemeClr val="tx1"/>
                </a:solidFill>
              </a:rPr>
              <a:t>T</a:t>
            </a:r>
            <a:r>
              <a:rPr lang="pt-br" b="1" dirty="0" err="1">
                <a:solidFill>
                  <a:schemeClr val="tx1"/>
                </a:solidFill>
              </a:rPr>
              <a:t>eacher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>
                <a:solidFill>
                  <a:schemeClr val="tx1"/>
                </a:solidFill>
              </a:rPr>
              <a:t>ristiane de Brito Cruz</a:t>
            </a:r>
          </a:p>
        </p:txBody>
      </p:sp>
      <p:pic>
        <p:nvPicPr>
          <p:cNvPr id="7" name="image8.png" descr="Resultado de imagem para ifrn currais novos">
            <a:extLst>
              <a:ext uri="{FF2B5EF4-FFF2-40B4-BE49-F238E27FC236}">
                <a16:creationId xmlns:a16="http://schemas.microsoft.com/office/drawing/2014/main" id="{78101304-8FD2-43CD-AA36-EB465F353D1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419" y="4214191"/>
            <a:ext cx="2065469" cy="24730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NGO at Holy Family - St. Augustine Health Ministries">
            <a:extLst>
              <a:ext uri="{FF2B5EF4-FFF2-40B4-BE49-F238E27FC236}">
                <a16:creationId xmlns:a16="http://schemas.microsoft.com/office/drawing/2014/main" id="{E588C97E-96D6-479C-B0AE-A55A9955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24070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. PADDY'S DAY LUNCH – Still being Held Starts at Noon Until it runs out |  VVA Chapter 528">
            <a:extLst>
              <a:ext uri="{FF2B5EF4-FFF2-40B4-BE49-F238E27FC236}">
                <a16:creationId xmlns:a16="http://schemas.microsoft.com/office/drawing/2014/main" id="{D15DBEA6-1B48-48B1-B93B-3439C7C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427383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7912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 Search of the Best Hilton Head Breakfast — Watusi Cafe &amp; Coffee Bar">
            <a:extLst>
              <a:ext uri="{FF2B5EF4-FFF2-40B4-BE49-F238E27FC236}">
                <a16:creationId xmlns:a16="http://schemas.microsoft.com/office/drawing/2014/main" id="{781F90AA-6A1B-4725-A54B-EF9DF0C5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0817"/>
            <a:ext cx="8763000" cy="60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7221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s and Cons of Early Morning and Late Night Flights - Wendy Perrin">
            <a:extLst>
              <a:ext uri="{FF2B5EF4-FFF2-40B4-BE49-F238E27FC236}">
                <a16:creationId xmlns:a16="http://schemas.microsoft.com/office/drawing/2014/main" id="{7DC6EA17-A0EE-495E-B837-250B4406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4070"/>
            <a:ext cx="8683752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78147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ew Sunday Brunch, Anthony's Fish Grotto, La Jolla, CA">
            <a:extLst>
              <a:ext uri="{FF2B5EF4-FFF2-40B4-BE49-F238E27FC236}">
                <a16:creationId xmlns:a16="http://schemas.microsoft.com/office/drawing/2014/main" id="{E3B242FC-F823-4AB5-891E-65C4192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7565"/>
            <a:ext cx="8839200" cy="60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467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nner | Christ Presbyterian Church | Madison, WI">
            <a:extLst>
              <a:ext uri="{FF2B5EF4-FFF2-40B4-BE49-F238E27FC236}">
                <a16:creationId xmlns:a16="http://schemas.microsoft.com/office/drawing/2014/main" id="{4D39D25A-B5F2-453B-A7C2-6CF0EA7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4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10721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lbourne on Transit: Timetable Tuesday #86: Melbourne's COVID-19 curfew  timetables">
            <a:extLst>
              <a:ext uri="{FF2B5EF4-FFF2-40B4-BE49-F238E27FC236}">
                <a16:creationId xmlns:a16="http://schemas.microsoft.com/office/drawing/2014/main" id="{E7FCE58F-7B48-42AC-9AC7-D932184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5"/>
            <a:ext cx="8686800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01347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in departures out of Laredo TX - Newspapers.com">
            <a:extLst>
              <a:ext uri="{FF2B5EF4-FFF2-40B4-BE49-F238E27FC236}">
                <a16:creationId xmlns:a16="http://schemas.microsoft.com/office/drawing/2014/main" id="{747EB406-98C2-4B5A-8F4F-D33A1A3B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3"/>
          <a:stretch/>
        </p:blipFill>
        <p:spPr bwMode="auto">
          <a:xfrm>
            <a:off x="561631" y="1078625"/>
            <a:ext cx="539204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in departures out of Laredo TX - Newspapers.com">
            <a:extLst>
              <a:ext uri="{FF2B5EF4-FFF2-40B4-BE49-F238E27FC236}">
                <a16:creationId xmlns:a16="http://schemas.microsoft.com/office/drawing/2014/main" id="{27F733BB-EC05-4B2D-819C-D7403E79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8"/>
          <a:stretch/>
        </p:blipFill>
        <p:spPr bwMode="auto">
          <a:xfrm>
            <a:off x="5857462" y="1078625"/>
            <a:ext cx="597672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56044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urkish Student Association">
            <a:extLst>
              <a:ext uri="{FF2B5EF4-FFF2-40B4-BE49-F238E27FC236}">
                <a16:creationId xmlns:a16="http://schemas.microsoft.com/office/drawing/2014/main" id="{66C05413-6792-4E85-99BC-EF42AAF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0816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01938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791" y="1252194"/>
            <a:ext cx="7030278" cy="68262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4475A10-5540-47A0-85DF-4D62CC8DD67A}"/>
              </a:ext>
            </a:extLst>
          </p:cNvPr>
          <p:cNvSpPr txBox="1">
            <a:spLocks/>
          </p:cNvSpPr>
          <p:nvPr/>
        </p:nvSpPr>
        <p:spPr>
          <a:xfrm>
            <a:off x="530086" y="2358887"/>
            <a:ext cx="11184835" cy="39081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300" b="1" dirty="0" err="1">
                <a:highlight>
                  <a:srgbClr val="00FFFF"/>
                </a:highlight>
              </a:rPr>
              <a:t>Planos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fixos</a:t>
            </a:r>
            <a:endParaRPr lang="en-US" sz="2300" b="1" dirty="0">
              <a:highlight>
                <a:srgbClr val="00FFFF"/>
              </a:highlight>
            </a:endParaRPr>
          </a:p>
          <a:p>
            <a:pPr marL="0" indent="0" algn="just">
              <a:spcBef>
                <a:spcPts val="0"/>
              </a:spcBef>
              <a:buFont typeface="Garamond" pitchFamily="18" charset="0"/>
              <a:buNone/>
            </a:pPr>
            <a:r>
              <a:rPr lang="pt-BR" sz="2300" dirty="0"/>
              <a:t>O tempo verbal "</a:t>
            </a:r>
            <a:r>
              <a:rPr lang="pt-BR" sz="2300" dirty="0" err="1"/>
              <a:t>simple</a:t>
            </a:r>
            <a:r>
              <a:rPr lang="pt-BR" sz="2300" dirty="0"/>
              <a:t> </a:t>
            </a:r>
            <a:r>
              <a:rPr lang="pt-BR" sz="2300" dirty="0" err="1"/>
              <a:t>present</a:t>
            </a:r>
            <a:r>
              <a:rPr lang="pt-BR" sz="2300" dirty="0"/>
              <a:t>" é utilizado para fazer afirmações sobre eventos futuros, sempre que essas afirmações forem baseadas em </a:t>
            </a:r>
            <a:r>
              <a:rPr lang="pt-BR" sz="2300" b="1" dirty="0">
                <a:highlight>
                  <a:srgbClr val="FFFF00"/>
                </a:highlight>
              </a:rPr>
              <a:t>fatos do presente</a:t>
            </a:r>
            <a:r>
              <a:rPr lang="pt-BR" sz="2300" b="1" dirty="0"/>
              <a:t>,</a:t>
            </a:r>
            <a:r>
              <a:rPr lang="pt-BR" sz="2300" dirty="0"/>
              <a:t> e quando esses fatos forem fixos (como um </a:t>
            </a:r>
            <a:r>
              <a:rPr lang="pt-BR" sz="2300" b="1" dirty="0">
                <a:highlight>
                  <a:srgbClr val="FFFF00"/>
                </a:highlight>
              </a:rPr>
              <a:t>horário, programação </a:t>
            </a:r>
            <a:r>
              <a:rPr lang="pt-BR" sz="2300" dirty="0"/>
              <a:t>ou </a:t>
            </a:r>
            <a:r>
              <a:rPr lang="pt-BR" sz="2300" b="1" dirty="0">
                <a:highlight>
                  <a:srgbClr val="FFFF00"/>
                </a:highlight>
              </a:rPr>
              <a:t>calendário</a:t>
            </a:r>
            <a:r>
              <a:rPr lang="pt-BR" sz="2300" dirty="0"/>
              <a:t>).</a:t>
            </a:r>
          </a:p>
          <a:p>
            <a:pPr marL="0" indent="0">
              <a:spcBef>
                <a:spcPts val="0"/>
              </a:spcBef>
              <a:buFont typeface="Garamond" pitchFamily="18" charset="0"/>
              <a:buNone/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meeting </a:t>
            </a:r>
            <a:r>
              <a:rPr lang="en-US" sz="2300" b="1" dirty="0">
                <a:solidFill>
                  <a:srgbClr val="FF0000"/>
                </a:solidFill>
              </a:rPr>
              <a:t>begins</a:t>
            </a:r>
            <a:r>
              <a:rPr lang="en-US" sz="2300" dirty="0"/>
              <a:t> at 2pm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She </a:t>
            </a:r>
            <a:r>
              <a:rPr lang="en-US" sz="2300" b="1" dirty="0">
                <a:solidFill>
                  <a:srgbClr val="FF0000"/>
                </a:solidFill>
              </a:rPr>
              <a:t>has</a:t>
            </a:r>
            <a:r>
              <a:rPr lang="en-US" sz="2300" dirty="0"/>
              <a:t> a yoga class tomorrow morning.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 marL="118531" indent="0">
              <a:spcBef>
                <a:spcPts val="0"/>
              </a:spcBef>
              <a:buNone/>
            </a:pPr>
            <a:r>
              <a:rPr lang="en-US" sz="1800" b="1" dirty="0">
                <a:hlinkClick r:id="rId3"/>
              </a:rPr>
              <a:t>https://www.ef.com.br/guia-de-ingles/gramatica-inglesa/simple-present-com-sentido-futuro/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671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8" y="1399296"/>
            <a:ext cx="7030278" cy="68262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4475A10-5540-47A0-85DF-4D62CC8DD67A}"/>
              </a:ext>
            </a:extLst>
          </p:cNvPr>
          <p:cNvSpPr txBox="1">
            <a:spLocks/>
          </p:cNvSpPr>
          <p:nvPr/>
        </p:nvSpPr>
        <p:spPr>
          <a:xfrm>
            <a:off x="384314" y="2081919"/>
            <a:ext cx="11171582" cy="43851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300" b="1" dirty="0" err="1">
                <a:highlight>
                  <a:srgbClr val="00FFFF"/>
                </a:highlight>
              </a:rPr>
              <a:t>Horário</a:t>
            </a:r>
            <a:endParaRPr lang="en-US" sz="2300" b="1" dirty="0"/>
          </a:p>
          <a:p>
            <a:pPr algn="just">
              <a:spcBef>
                <a:spcPts val="0"/>
              </a:spcBef>
            </a:pPr>
            <a:r>
              <a:rPr lang="en-US" sz="2300" dirty="0"/>
              <a:t>Use </a:t>
            </a:r>
            <a:r>
              <a:rPr lang="en-US" sz="2300" b="1" dirty="0"/>
              <a:t>Simple Present </a:t>
            </a:r>
            <a:r>
              <a:rPr lang="en-US" sz="2300" dirty="0"/>
              <a:t>para </a:t>
            </a:r>
            <a:r>
              <a:rPr lang="en-US" sz="2300" dirty="0" err="1"/>
              <a:t>atividades</a:t>
            </a:r>
            <a:r>
              <a:rPr lang="en-US" sz="2300" dirty="0"/>
              <a:t> </a:t>
            </a:r>
            <a:r>
              <a:rPr lang="en-US" sz="2300" dirty="0" err="1"/>
              <a:t>planejadas</a:t>
            </a:r>
            <a:r>
              <a:rPr lang="en-US" sz="2300" dirty="0"/>
              <a:t>, </a:t>
            </a:r>
            <a:r>
              <a:rPr lang="en-US" sz="2300" dirty="0" err="1"/>
              <a:t>fixas</a:t>
            </a:r>
            <a:r>
              <a:rPr lang="en-US" sz="2300" dirty="0"/>
              <a:t> que </a:t>
            </a:r>
            <a:r>
              <a:rPr lang="en-US" sz="2300" dirty="0" err="1"/>
              <a:t>tenham</a:t>
            </a:r>
            <a:r>
              <a:rPr lang="en-US" sz="2300" dirty="0"/>
              <a:t> </a:t>
            </a:r>
            <a:r>
              <a:rPr lang="en-US" sz="2300" b="1" dirty="0"/>
              <a:t>hora </a:t>
            </a:r>
            <a:r>
              <a:rPr lang="en-US" sz="2300" b="1" dirty="0" err="1"/>
              <a:t>exata</a:t>
            </a:r>
            <a:r>
              <a:rPr lang="en-US" sz="2300" b="1" dirty="0"/>
              <a:t> </a:t>
            </a:r>
            <a:r>
              <a:rPr lang="en-US" sz="2300" b="1" dirty="0" err="1"/>
              <a:t>marcada</a:t>
            </a:r>
            <a:r>
              <a:rPr lang="en-US" sz="2300" dirty="0"/>
              <a:t> </a:t>
            </a:r>
            <a:r>
              <a:rPr lang="en-US" sz="2300" dirty="0" err="1"/>
              <a:t>como</a:t>
            </a:r>
            <a:r>
              <a:rPr lang="en-US" sz="2300" dirty="0"/>
              <a:t> </a:t>
            </a:r>
            <a:r>
              <a:rPr lang="en-US" sz="2300" b="1" dirty="0" err="1"/>
              <a:t>ônibus</a:t>
            </a:r>
            <a:r>
              <a:rPr lang="en-US" sz="2300" b="1" dirty="0"/>
              <a:t>, </a:t>
            </a:r>
            <a:r>
              <a:rPr lang="en-US" sz="2300" b="1" dirty="0" err="1"/>
              <a:t>avião</a:t>
            </a:r>
            <a:r>
              <a:rPr lang="en-US" sz="2300" b="1" dirty="0"/>
              <a:t>, </a:t>
            </a:r>
            <a:r>
              <a:rPr lang="en-US" sz="2300" b="1" dirty="0" err="1"/>
              <a:t>trem</a:t>
            </a:r>
            <a:r>
              <a:rPr lang="en-US" sz="2300" b="1" dirty="0"/>
              <a:t>, </a:t>
            </a:r>
            <a:r>
              <a:rPr lang="en-US" sz="2300" b="1" dirty="0" err="1"/>
              <a:t>reuniões</a:t>
            </a:r>
            <a:r>
              <a:rPr lang="en-US" sz="2300" b="1" dirty="0"/>
              <a:t>, </a:t>
            </a:r>
            <a:r>
              <a:rPr lang="en-US" sz="2300" dirty="0"/>
              <a:t>etc. Algo </a:t>
            </a:r>
            <a:r>
              <a:rPr lang="en-US" sz="2300" dirty="0" err="1"/>
              <a:t>marcado</a:t>
            </a:r>
            <a:r>
              <a:rPr lang="en-US" sz="2300" dirty="0"/>
              <a:t>, </a:t>
            </a:r>
            <a:r>
              <a:rPr lang="en-US" sz="2300" dirty="0" err="1"/>
              <a:t>agendado</a:t>
            </a:r>
            <a:r>
              <a:rPr lang="en-US" sz="2300" dirty="0"/>
              <a:t> que </a:t>
            </a:r>
            <a:r>
              <a:rPr lang="en-US" sz="2300" dirty="0" err="1"/>
              <a:t>você</a:t>
            </a:r>
            <a:r>
              <a:rPr lang="en-US" sz="2300" dirty="0"/>
              <a:t> sabe a hora </a:t>
            </a:r>
            <a:r>
              <a:rPr lang="en-US" sz="2300" dirty="0" err="1"/>
              <a:t>exata</a:t>
            </a:r>
            <a:r>
              <a:rPr lang="en-US" sz="2300" dirty="0"/>
              <a:t> que </a:t>
            </a:r>
            <a:r>
              <a:rPr lang="en-US" sz="2300" dirty="0" err="1"/>
              <a:t>irá</a:t>
            </a:r>
            <a:r>
              <a:rPr lang="en-US" sz="2300" dirty="0"/>
              <a:t> </a:t>
            </a:r>
            <a:r>
              <a:rPr lang="en-US" sz="2300" dirty="0" err="1"/>
              <a:t>acontecer</a:t>
            </a:r>
            <a:r>
              <a:rPr lang="en-US" sz="2300" dirty="0"/>
              <a:t> no </a:t>
            </a:r>
            <a:r>
              <a:rPr lang="en-US" sz="2300" dirty="0" err="1"/>
              <a:t>futuro</a:t>
            </a:r>
            <a:r>
              <a:rPr lang="en-US" sz="2300" dirty="0"/>
              <a:t>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arrives</a:t>
            </a:r>
            <a:r>
              <a:rPr lang="en-US" sz="2300" dirty="0"/>
              <a:t> at 18.00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restaurant </a:t>
            </a:r>
            <a:r>
              <a:rPr lang="en-US" sz="2300" b="1" dirty="0">
                <a:solidFill>
                  <a:srgbClr val="FF0000"/>
                </a:solidFill>
              </a:rPr>
              <a:t>opens</a:t>
            </a:r>
            <a:r>
              <a:rPr lang="en-US" sz="2300" dirty="0"/>
              <a:t> at 19.30 tonight.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Next Thursday at 4pm there </a:t>
            </a:r>
            <a:r>
              <a:rPr lang="en-US" sz="2300" b="1" dirty="0">
                <a:solidFill>
                  <a:srgbClr val="FF0000"/>
                </a:solidFill>
              </a:rPr>
              <a:t>is</a:t>
            </a:r>
            <a:r>
              <a:rPr lang="en-US" sz="2300" dirty="0"/>
              <a:t> an English exam.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leaves</a:t>
            </a:r>
            <a:r>
              <a:rPr lang="en-US" sz="2300" dirty="0"/>
              <a:t> in ten minutes.</a:t>
            </a:r>
          </a:p>
          <a:p>
            <a:pPr marL="118531" indent="0">
              <a:spcBef>
                <a:spcPts val="0"/>
              </a:spcBef>
              <a:buNone/>
            </a:pPr>
            <a:endParaRPr lang="en-US" sz="2300" dirty="0">
              <a:hlinkClick r:id="rId3"/>
            </a:endParaRPr>
          </a:p>
          <a:p>
            <a:pPr marL="118531" indent="0">
              <a:spcBef>
                <a:spcPts val="0"/>
              </a:spcBef>
              <a:buNone/>
            </a:pPr>
            <a:r>
              <a:rPr lang="en-US" sz="1800" b="1" dirty="0">
                <a:hlinkClick r:id="rId3"/>
              </a:rPr>
              <a:t>https://www.ef.com.br/guia-de-ingles/gramatica-inglesa/simple-present-com-sentido-futuro/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537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483704" y="414132"/>
            <a:ext cx="11284226" cy="59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4006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" y="427798"/>
            <a:ext cx="11340549" cy="60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55718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99B62-C729-4411-A637-FE21BEC9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10817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5BE3F0-FB94-49D0-9E77-61AE79FF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22" y="420756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4533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 Our Plane Takes Off at 1 Pm So I'll Sleep in a Little Mom at 5 Am Wake  the Fuck Up Happens to All of Us | 5 AM Meme on ME.ME">
            <a:extLst>
              <a:ext uri="{FF2B5EF4-FFF2-40B4-BE49-F238E27FC236}">
                <a16:creationId xmlns:a16="http://schemas.microsoft.com/office/drawing/2014/main" id="{825FEDF2-6822-4E92-BA6E-EA1A324C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" y="431115"/>
            <a:ext cx="53207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us Leaves At Noon Southampton, New York NY Original Vintage Postcard at  Amazon's Entertainment Collectibles Store">
            <a:extLst>
              <a:ext uri="{FF2B5EF4-FFF2-40B4-BE49-F238E27FC236}">
                <a16:creationId xmlns:a16="http://schemas.microsoft.com/office/drawing/2014/main" id="{E1FF07F9-0496-44A9-A7D9-083BEC1A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7"/>
          <a:stretch/>
        </p:blipFill>
        <p:spPr bwMode="auto">
          <a:xfrm>
            <a:off x="6205473" y="431115"/>
            <a:ext cx="56255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38016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wn of Newton">
            <a:extLst>
              <a:ext uri="{FF2B5EF4-FFF2-40B4-BE49-F238E27FC236}">
                <a16:creationId xmlns:a16="http://schemas.microsoft.com/office/drawing/2014/main" id="{6C8A1096-7A4B-4FD7-B405-FC19BF145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5394" r="6934" b="9050"/>
          <a:stretch/>
        </p:blipFill>
        <p:spPr bwMode="auto">
          <a:xfrm>
            <a:off x="400877" y="385108"/>
            <a:ext cx="11420062" cy="60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42638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BC9570-3B44-4C38-9430-FA798EA3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5" y="404192"/>
            <a:ext cx="4833731" cy="60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DE4661-4260-448F-9347-52ACFB8D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40" y="404192"/>
            <a:ext cx="5088835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7313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{EF025DA5-5868-46DD-8C70-482C58073215}tf78438558_win32</Template>
  <TotalTime>2757</TotalTime>
  <Words>179</Words>
  <Application>Microsoft Office PowerPoint</Application>
  <PresentationFormat>Widescreen</PresentationFormat>
  <Paragraphs>22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Garamond</vt:lpstr>
      <vt:lpstr>SavonVTI</vt:lpstr>
      <vt:lpstr>future – simple presente tense</vt:lpstr>
      <vt:lpstr>Simple Present </vt:lpstr>
      <vt:lpstr>Simple Present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future tense</dc:title>
  <dc:creator>Cristiane de Brito Cruz</dc:creator>
  <cp:lastModifiedBy>Cristiane de Brito Cruz</cp:lastModifiedBy>
  <cp:revision>29</cp:revision>
  <dcterms:created xsi:type="dcterms:W3CDTF">2021-01-17T16:07:52Z</dcterms:created>
  <dcterms:modified xsi:type="dcterms:W3CDTF">2021-02-08T15:09:39Z</dcterms:modified>
</cp:coreProperties>
</file>