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3" r:id="rId3"/>
    <p:sldId id="294" r:id="rId4"/>
    <p:sldId id="281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344529"/>
    <a:srgbClr val="2B3922"/>
    <a:srgbClr val="2E3722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01/02/2021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01/02/2021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01/02/2021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01/02/2021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01/02/2021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01/02/2021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01/02/2021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01/02/2021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01/02/2021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01/02/2021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400" b="1" dirty="0">
                <a:solidFill>
                  <a:schemeClr val="tx1"/>
                </a:solidFill>
              </a:rPr>
              <a:t>future </a:t>
            </a:r>
            <a:r>
              <a:rPr lang="pt-br" sz="4400" b="1" dirty="0" err="1">
                <a:solidFill>
                  <a:schemeClr val="tx1"/>
                </a:solidFill>
              </a:rPr>
              <a:t>with</a:t>
            </a:r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4400" b="1" dirty="0" err="1">
                <a:solidFill>
                  <a:schemeClr val="tx1"/>
                </a:solidFill>
              </a:rPr>
              <a:t>present</a:t>
            </a:r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4400" b="1" dirty="0" err="1">
                <a:solidFill>
                  <a:schemeClr val="tx1"/>
                </a:solidFill>
              </a:rPr>
              <a:t>continuous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b="1" dirty="0" err="1">
                <a:solidFill>
                  <a:schemeClr val="tx1"/>
                </a:solidFill>
              </a:rPr>
              <a:t>T</a:t>
            </a:r>
            <a:r>
              <a:rPr lang="pt-br" b="1" dirty="0" err="1">
                <a:solidFill>
                  <a:schemeClr val="tx1"/>
                </a:solidFill>
              </a:rPr>
              <a:t>eacher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</a:t>
            </a:r>
            <a:r>
              <a:rPr lang="pt-br" b="1" dirty="0">
                <a:solidFill>
                  <a:schemeClr val="tx1"/>
                </a:solidFill>
              </a:rPr>
              <a:t>ristiane de Brito Cruz</a:t>
            </a:r>
          </a:p>
        </p:txBody>
      </p:sp>
      <p:pic>
        <p:nvPicPr>
          <p:cNvPr id="7" name="image8.png" descr="Resultado de imagem para ifrn currais novos">
            <a:extLst>
              <a:ext uri="{FF2B5EF4-FFF2-40B4-BE49-F238E27FC236}">
                <a16:creationId xmlns:a16="http://schemas.microsoft.com/office/drawing/2014/main" id="{78101304-8FD2-43CD-AA36-EB465F353D1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419" y="4214191"/>
            <a:ext cx="2065469" cy="24730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9635"/>
            <a:ext cx="11370364" cy="6018727"/>
          </a:xfrm>
        </p:spPr>
        <p:txBody>
          <a:bodyPr rtlCol="0">
            <a:noAutofit/>
          </a:bodyPr>
          <a:lstStyle/>
          <a:p>
            <a:pPr algn="ctr"/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’re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togh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–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positive in negative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vai enfrentar tempos difíceis – esta é a vida. Mas eu te digo “Nada acontece a você, acontece por você. Veja o ‘lado’ positivo em eventos negativos. </a:t>
            </a:r>
            <a:b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uso de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justifica-se nesta frase por tratar-se de um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phrasal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se pode excluir nenhuma parte dele.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“enfrentar” – as palavras separadas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siginificam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outra coisa – e para sinalizar futuro você usa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verbo frasal permanece intacto já que não se pode excluir o 2º go para não afetar o entendimento. 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66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419635"/>
            <a:ext cx="2627244" cy="61401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0A0449-BE9C-4E28-B81D-B77414A6A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9"/>
          <a:stretch/>
        </p:blipFill>
        <p:spPr bwMode="auto">
          <a:xfrm>
            <a:off x="3273289" y="569823"/>
            <a:ext cx="6732102" cy="57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9635"/>
            <a:ext cx="11370364" cy="6018727"/>
          </a:xfrm>
        </p:spPr>
        <p:txBody>
          <a:bodyPr rtlCol="0">
            <a:no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vai voltar ao trabalho próxima semana?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Apesar da frase estar no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continous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verificamos a ideia de futuro com a expressão “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portanto temos a certeza de tratar-se de um evento futuro. Assim poderemos utilizar tanto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quanto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continous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expressar a ideia de futuro. 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também´poderia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 sido usado e também estaria correto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48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419635"/>
            <a:ext cx="2627244" cy="61401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A982EDB-3D61-4E8C-8425-C41D9258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14" y="419635"/>
            <a:ext cx="5914904" cy="59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9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9635"/>
            <a:ext cx="11370364" cy="6018727"/>
          </a:xfrm>
        </p:spPr>
        <p:txBody>
          <a:bodyPr rtlCol="0">
            <a:noAutofit/>
          </a:bodyPr>
          <a:lstStyle/>
          <a:p>
            <a:pPr algn="ctr"/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24, 2020.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vamos nos casar no dia 4 de Junho de 2020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Apesar da frase estar no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continous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verificamos a ideia de futuro com a data por tratar-se de um convite de casamento. Assim poderemos utilizar tanto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continous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expressar a ideia de futuro. 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24, 2020.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(Neste tipo de frase fica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adequado o uso de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todos sabem do que vai acontecer, o ideal é usar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mesmo. 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5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009" y="628191"/>
            <a:ext cx="9349409" cy="36244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Previsão de futuro;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Futuro incerto (não planejado);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Acompanhado de “</a:t>
            </a: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probably</a:t>
            </a: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Algo é improvável ou impossível que aconteça no futuro;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Indisposição para fazer algo;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Uma promessa;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Uma decisão espontânea.</a:t>
            </a: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3BDC963-6CE3-4267-826B-F9D8EA1B0E8B}"/>
              </a:ext>
            </a:extLst>
          </p:cNvPr>
          <p:cNvSpPr txBox="1">
            <a:spLocks/>
          </p:cNvSpPr>
          <p:nvPr/>
        </p:nvSpPr>
        <p:spPr>
          <a:xfrm>
            <a:off x="437321" y="2215137"/>
            <a:ext cx="775252" cy="523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Will</a:t>
            </a: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55E72AD-8419-4A82-9A10-5978E1153AFC}"/>
              </a:ext>
            </a:extLst>
          </p:cNvPr>
          <p:cNvSpPr txBox="1">
            <a:spLocks/>
          </p:cNvSpPr>
          <p:nvPr/>
        </p:nvSpPr>
        <p:spPr>
          <a:xfrm>
            <a:off x="2498034" y="4969569"/>
            <a:ext cx="1146313" cy="75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Shall</a:t>
            </a: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26E31F8D-73B5-4713-BC27-EAC6BCD75EF0}"/>
              </a:ext>
            </a:extLst>
          </p:cNvPr>
          <p:cNvSpPr/>
          <p:nvPr/>
        </p:nvSpPr>
        <p:spPr>
          <a:xfrm>
            <a:off x="1212574" y="1025753"/>
            <a:ext cx="1020417" cy="290222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513B05B4-FAFA-4C1B-8EA5-77C10E53ACFA}"/>
              </a:ext>
            </a:extLst>
          </p:cNvPr>
          <p:cNvSpPr/>
          <p:nvPr/>
        </p:nvSpPr>
        <p:spPr>
          <a:xfrm>
            <a:off x="3498575" y="4359965"/>
            <a:ext cx="901148" cy="16366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0BB5A7-F2C1-4837-BFB8-913E94BE359F}"/>
              </a:ext>
            </a:extLst>
          </p:cNvPr>
          <p:cNvSpPr txBox="1"/>
          <p:nvPr/>
        </p:nvSpPr>
        <p:spPr>
          <a:xfrm>
            <a:off x="4399723" y="4270344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Uma oferta;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Uma sugestão;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Pedir conselhos ou instruções;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Dar ordens.</a:t>
            </a:r>
          </a:p>
        </p:txBody>
      </p:sp>
    </p:spTree>
    <p:extLst>
      <p:ext uri="{BB962C8B-B14F-4D97-AF65-F5344CB8AC3E}">
        <p14:creationId xmlns:p14="http://schemas.microsoft.com/office/powerpoint/2010/main" val="417773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419635"/>
            <a:ext cx="7850257" cy="32246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Previsão de futuro (com 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evidências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físicas, visuais, etc.;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Futuro mais certo (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planejado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algo que é mais provável ou possível que aconteça no futuro;);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Não se usa com a palavra “</a:t>
            </a:r>
            <a:r>
              <a:rPr lang="pt-BR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probably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Uma ação 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previamente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planejada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(organizada no passado);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ação é com o verbo frasal 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“go”+ preposição;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5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3BDC963-6CE3-4267-826B-F9D8EA1B0E8B}"/>
              </a:ext>
            </a:extLst>
          </p:cNvPr>
          <p:cNvSpPr txBox="1">
            <a:spLocks/>
          </p:cNvSpPr>
          <p:nvPr/>
        </p:nvSpPr>
        <p:spPr>
          <a:xfrm>
            <a:off x="684143" y="1705573"/>
            <a:ext cx="2438400" cy="55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</a:t>
            </a: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going</a:t>
            </a: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55E72AD-8419-4A82-9A10-5978E1153AFC}"/>
              </a:ext>
            </a:extLst>
          </p:cNvPr>
          <p:cNvSpPr txBox="1">
            <a:spLocks/>
          </p:cNvSpPr>
          <p:nvPr/>
        </p:nvSpPr>
        <p:spPr>
          <a:xfrm>
            <a:off x="684143" y="4710651"/>
            <a:ext cx="2153478" cy="97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Present</a:t>
            </a:r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t-BR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continuous</a:t>
            </a:r>
            <a:endParaRPr lang="pt-BR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800" b="1" dirty="0"/>
          </a:p>
          <a:p>
            <a:pPr algn="ctr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26E31F8D-73B5-4713-BC27-EAC6BCD75EF0}"/>
              </a:ext>
            </a:extLst>
          </p:cNvPr>
          <p:cNvSpPr/>
          <p:nvPr/>
        </p:nvSpPr>
        <p:spPr>
          <a:xfrm>
            <a:off x="2869096" y="530086"/>
            <a:ext cx="1020417" cy="311424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513B05B4-FAFA-4C1B-8EA5-77C10E53ACFA}"/>
              </a:ext>
            </a:extLst>
          </p:cNvPr>
          <p:cNvSpPr/>
          <p:nvPr/>
        </p:nvSpPr>
        <p:spPr>
          <a:xfrm>
            <a:off x="2928730" y="3754784"/>
            <a:ext cx="901148" cy="237790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0BB5A7-F2C1-4837-BFB8-913E94BE359F}"/>
              </a:ext>
            </a:extLst>
          </p:cNvPr>
          <p:cNvSpPr txBox="1"/>
          <p:nvPr/>
        </p:nvSpPr>
        <p:spPr>
          <a:xfrm>
            <a:off x="3657600" y="3675720"/>
            <a:ext cx="816499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Possui os mesmos usos de </a:t>
            </a:r>
            <a:r>
              <a:rPr lang="pt-BR" sz="2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going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(mas deve possuir na frase algumas expressões no futuro – advérbios;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ação é com o verbo “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” que </a:t>
            </a:r>
            <a:r>
              <a:rPr lang="pt-B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não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é verbo frasal;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ação foi combinada com a outra pessoa (</a:t>
            </a:r>
            <a:r>
              <a:rPr lang="pt-BR" sz="25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</a:t>
            </a:r>
            <a:r>
              <a:rPr lang="pt-BR" sz="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uma visita).</a:t>
            </a:r>
          </a:p>
        </p:txBody>
      </p:sp>
    </p:spTree>
    <p:extLst>
      <p:ext uri="{BB962C8B-B14F-4D97-AF65-F5344CB8AC3E}">
        <p14:creationId xmlns:p14="http://schemas.microsoft.com/office/powerpoint/2010/main" val="28984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419635"/>
            <a:ext cx="2627244" cy="61401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435627-4C3C-46E8-BA7D-50AB87A6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23872"/>
            <a:ext cx="9634330" cy="54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9635"/>
            <a:ext cx="11370364" cy="6018727"/>
          </a:xfrm>
        </p:spPr>
        <p:txBody>
          <a:bodyPr rtlCol="0">
            <a:noAutofit/>
          </a:bodyPr>
          <a:lstStyle/>
          <a:p>
            <a:pPr algn="ctr"/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no sentido de “cair” ou “ser descoberto/ desmascarado”. Não se deve usar o verbo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vezes na mesma frase – um após o outro. O personagem Chandler quer falar no sentido de futuro, mas como o verbo é “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então ele constrói a frase no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Contínuos.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eu cair eu levo todos comigo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duas frases estão no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dão ideia de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6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9635"/>
            <a:ext cx="11370364" cy="601872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eu cair eu levo todos comigo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correto seria ele ter colocado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verbo frasal – aqui ele está falando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formalmente. Na segunda frase ele poderia também ter dito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take, mas ele optou por “repetir” a mesma estrutura – o mesmo tempo verbal. 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podemos expressar uma ideia de futuro usando o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 forma, mas sempre com alguma expressão de futuro – o que não ocorreu neste exemplo – trata-se de um exemplo de uma linguagem coloquial –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formal.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9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419635"/>
            <a:ext cx="2627244" cy="61401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3D3556-B50D-407F-9A2A-6BE5758EA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r="21897" b="4697"/>
          <a:stretch/>
        </p:blipFill>
        <p:spPr bwMode="auto">
          <a:xfrm>
            <a:off x="3008243" y="419635"/>
            <a:ext cx="7212495" cy="58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9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4" y="419635"/>
            <a:ext cx="11370364" cy="6018727"/>
          </a:xfrm>
        </p:spPr>
        <p:txBody>
          <a:bodyPr rtlCol="0">
            <a:noAutofit/>
          </a:bodyPr>
          <a:lstStyle/>
          <a:p>
            <a:pPr algn="ctr"/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’m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adventure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vou “sair” em uma aventura.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frase está no presente </a:t>
            </a:r>
            <a:r>
              <a:rPr lang="pt-BR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mas tem a ideia de futuro.</a:t>
            </a: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uso de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justifica-se nesta frase por tratar-se da repetição do verbo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já explicamos ser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correto, mas em alguns casos quando o verbo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vem junto com uma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preposição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trata-se de um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phrasal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recomendado que se use o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indicar futuro – se na frase não houver outra palavra que indique futuro. 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32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419635"/>
            <a:ext cx="2627244" cy="61401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7611803-DDCC-4CEB-8CDE-EFBBC4FC3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8041" r="13344" b="26253"/>
          <a:stretch/>
        </p:blipFill>
        <p:spPr bwMode="auto">
          <a:xfrm>
            <a:off x="1167737" y="1506335"/>
            <a:ext cx="9432449" cy="39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01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{EF025DA5-5868-46DD-8C70-482C58073215}tf78438558_win32</Template>
  <TotalTime>2841</TotalTime>
  <Words>877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Garamond</vt:lpstr>
      <vt:lpstr>Wingdings</vt:lpstr>
      <vt:lpstr>SavonVTI</vt:lpstr>
      <vt:lpstr>future with present continuous</vt:lpstr>
      <vt:lpstr>Apresentação do PowerPoint</vt:lpstr>
      <vt:lpstr>Apresentação do PowerPoint</vt:lpstr>
      <vt:lpstr>Example:</vt:lpstr>
      <vt:lpstr>To go down está no sentido de “cair” ou “ser descoberto/ desmascarado”. Não se deve usar o verbo to go duas vezes na mesma frase – um após o outro. O personagem Chandler quer falar no sentido de futuro, mas como o verbo é “go down” então ele constrói a frase no Present Contínuos.   If I’m going down, I’m taking everybody with me. (Se eu cair eu levo todos comigo)  As duas frases estão no present continuous e dão ideia de futuro.</vt:lpstr>
      <vt:lpstr>If I’m going down, I’m going to take everybody with me. (Se eu cair eu levo todos comigo)  O correto seria ele ter colocado “If I’m going to go down” por que “go down” é verbo frasal – aqui ele está falando informalmente. Na segunda frase ele poderia também ter dito I’m going to take, mas ele optou por “repetir” a mesma estrutura – o mesmo tempo verbal.   Também podemos expressar uma ideia de futuro usando o Present Continuous desta forma, mas sempre com alguma expressão de futuro – o que não ocorreu neste exemplo – trata-se de um exemplo de uma linguagem coloquial – não formal.</vt:lpstr>
      <vt:lpstr>Example:</vt:lpstr>
      <vt:lpstr>I’m going on na adventure. (Eu vou “sair” em uma aventura.) Esta frase está no presente continuous, mas tem a ideia de futuro.  O uso de going on em vez de going to go justifica-se nesta frase por tratar-se da repetição do verbo go que já explicamos ser incorreto, mas em alguns casos quando o verbo go vem junto com uma preposição e trata-se de um phrasal verb é recomendado que se use o “be going to” para indicar futuro – se na frase não houver outra palavra que indique futuro. </vt:lpstr>
      <vt:lpstr>Example:</vt:lpstr>
      <vt:lpstr>You’re going to go through togh times – that’s life. But I say, “Nothing happens to you, it happens for you. See the positive in negative events.  (Você vai enfrentar tempos difíceis – esta é a vida. Mas eu te digo “Nada acontece a você, acontece por você. Veja o ‘lado’ positivo em eventos negativos.   O uso de going to go justifica-se nesta frase por tratar-se de um phrasal verb e não se pode excluir nenhuma parte dele. Go through significa “enfrentar” – as palavras separadas siginificam outra coisa – e para sinalizar futuro você usa o be going to e o verbo frasal permanece intacto já que não se pode excluir o 2º go para não afetar o entendimento. </vt:lpstr>
      <vt:lpstr>Example:</vt:lpstr>
      <vt:lpstr>Are you coming back to work next week? (Você vai voltar ao trabalho próxima semana?)  Apesar da frase estar no present continous verificamos a ideia de futuro com a expressão “next week” portanto temos a certeza de tratar-se de um evento futuro. Assim poderemos utilizar tanto o be going to quanto o present continous para expressar a ideia de futuro.   Are you going to come back to work next week? (também´poderia ter sido usado e também estaria correto)</vt:lpstr>
      <vt:lpstr>Example:</vt:lpstr>
      <vt:lpstr>We are getting married in June, 24, 2020. (Nós vamos nos casar no dia 4 de Junho de 2020)  Apesar da frase estar no present continous verificamos a ideia de futuro com a data por tratar-se de um convite de casamento. Assim poderemos utilizar tanto o be going to quanto o present continous para expressar a ideia de futuro.   We are going to get married in June, 24, 2020. (Neste tipo de frase fica inadequado o uso de be going to por que todos sabem do que vai acontecer, o ideal é usar o present continuous mesmo.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future tense</dc:title>
  <dc:creator>Cristiane de Brito Cruz</dc:creator>
  <cp:lastModifiedBy>Cristiane de Brito Cruz</cp:lastModifiedBy>
  <cp:revision>40</cp:revision>
  <dcterms:created xsi:type="dcterms:W3CDTF">2021-01-17T16:07:52Z</dcterms:created>
  <dcterms:modified xsi:type="dcterms:W3CDTF">2021-02-01T18:15:01Z</dcterms:modified>
</cp:coreProperties>
</file>