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6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5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205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35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29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647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8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78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2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14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74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84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84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85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58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D9BC-CEB4-4EA0-8FB3-9538A41F6BE1}" type="datetimeFigureOut">
              <a:rPr lang="pt-BR" smtClean="0"/>
              <a:t>29/05/2016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20DDEC-6565-402B-94A5-89359E7269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29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.gawkerassets.com/img/18zydoyrjizingif/original.gi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hDn3fj4H1A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2dLqTr1MQjI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IfD2g9QOTo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gu2RCLUr-s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mREwKr0N3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35433" y="2540358"/>
            <a:ext cx="6696454" cy="1039969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QUIZ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7406" y="3580327"/>
            <a:ext cx="4069164" cy="1391601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TECAHER CRISTIANE  </a:t>
            </a:r>
          </a:p>
          <a:p>
            <a:r>
              <a:rPr lang="pt-BR" sz="3000" b="1" dirty="0" smtClean="0"/>
              <a:t>PAST TENSE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6078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1489463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96214" y="193184"/>
            <a:ext cx="11895786" cy="759854"/>
          </a:xfrm>
        </p:spPr>
        <p:txBody>
          <a:bodyPr>
            <a:normAutofit fontScale="90000"/>
          </a:bodyPr>
          <a:lstStyle/>
          <a:p>
            <a:r>
              <a:rPr lang="pt-BR" sz="3500" b="1" dirty="0"/>
              <a:t>3) </a:t>
            </a:r>
            <a:r>
              <a:rPr lang="pt-BR" sz="3500" b="1" dirty="0" err="1" smtClean="0"/>
              <a:t>Did</a:t>
            </a:r>
            <a:r>
              <a:rPr lang="pt-BR" sz="3500" b="1" dirty="0" smtClean="0"/>
              <a:t> Tom Cruise </a:t>
            </a:r>
            <a:r>
              <a:rPr lang="pt-BR" sz="3500" b="1" dirty="0" err="1" smtClean="0"/>
              <a:t>pilot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an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airplane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on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Mission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Impossible</a:t>
            </a:r>
            <a:r>
              <a:rPr lang="pt-BR" sz="3500" b="1" dirty="0" smtClean="0"/>
              <a:t>?</a:t>
            </a:r>
            <a:endParaRPr lang="pt-BR" sz="3500" b="1" dirty="0"/>
          </a:p>
        </p:txBody>
      </p:sp>
      <p:sp>
        <p:nvSpPr>
          <p:cNvPr id="13" name="Retângulo 12"/>
          <p:cNvSpPr/>
          <p:nvPr/>
        </p:nvSpPr>
        <p:spPr>
          <a:xfrm>
            <a:off x="5392370" y="3314821"/>
            <a:ext cx="47909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He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piloted</a:t>
            </a:r>
            <a:r>
              <a:rPr lang="pt-BR" sz="3000" b="1" i="1" dirty="0" smtClean="0">
                <a:solidFill>
                  <a:srgbClr val="00B050"/>
                </a:solidFill>
              </a:rPr>
              <a:t> a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motorcicle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1830" y="193184"/>
            <a:ext cx="9530367" cy="759854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4) </a:t>
            </a:r>
            <a:r>
              <a:rPr lang="pt-BR" sz="3500" b="1" dirty="0" err="1" smtClean="0"/>
              <a:t>Did</a:t>
            </a:r>
            <a:r>
              <a:rPr lang="pt-BR" sz="3500" b="1" dirty="0" smtClean="0"/>
              <a:t> Jack </a:t>
            </a:r>
            <a:r>
              <a:rPr lang="pt-BR" sz="3500" b="1" dirty="0" err="1" smtClean="0"/>
              <a:t>draw</a:t>
            </a:r>
            <a:r>
              <a:rPr lang="pt-BR" sz="3500" b="1" dirty="0" smtClean="0"/>
              <a:t> Rose </a:t>
            </a:r>
            <a:r>
              <a:rPr lang="pt-BR" sz="3500" b="1" dirty="0" err="1" smtClean="0"/>
              <a:t>naked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on</a:t>
            </a:r>
            <a:r>
              <a:rPr lang="pt-BR" sz="3500" b="1" dirty="0" smtClean="0"/>
              <a:t> Titanic?</a:t>
            </a:r>
            <a:endParaRPr lang="pt-BR" sz="3500" b="1" dirty="0"/>
          </a:p>
        </p:txBody>
      </p:sp>
      <p:pic>
        <p:nvPicPr>
          <p:cNvPr id="13314" name="Picture 2" descr="http://images6.fanpop.com/image/answers/3558000/3558675_1406811638221.92res_499_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28" y="953038"/>
            <a:ext cx="7508383" cy="56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858" y="5215943"/>
            <a:ext cx="2102503" cy="10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931830" y="193184"/>
            <a:ext cx="9530367" cy="759854"/>
          </a:xfrm>
        </p:spPr>
        <p:txBody>
          <a:bodyPr>
            <a:normAutofit/>
          </a:bodyPr>
          <a:lstStyle/>
          <a:p>
            <a:r>
              <a:rPr lang="pt-BR" sz="3500" b="1" dirty="0"/>
              <a:t>4) </a:t>
            </a:r>
            <a:r>
              <a:rPr lang="pt-BR" sz="3500" b="1" dirty="0" err="1" smtClean="0"/>
              <a:t>Did</a:t>
            </a:r>
            <a:r>
              <a:rPr lang="pt-BR" sz="3500" b="1" dirty="0" smtClean="0"/>
              <a:t> Jack </a:t>
            </a:r>
            <a:r>
              <a:rPr lang="pt-BR" sz="3500" b="1" dirty="0" err="1" smtClean="0"/>
              <a:t>draw</a:t>
            </a:r>
            <a:r>
              <a:rPr lang="pt-BR" sz="3500" b="1" dirty="0" smtClean="0"/>
              <a:t> Rose </a:t>
            </a:r>
            <a:r>
              <a:rPr lang="pt-BR" sz="3500" b="1" dirty="0" err="1" smtClean="0"/>
              <a:t>naked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on</a:t>
            </a:r>
            <a:r>
              <a:rPr lang="pt-BR" sz="3500" b="1" dirty="0" smtClean="0"/>
              <a:t> Titanic?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2167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0" y="1592494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931830" y="193184"/>
            <a:ext cx="9530367" cy="759854"/>
          </a:xfrm>
        </p:spPr>
        <p:txBody>
          <a:bodyPr>
            <a:normAutofit/>
          </a:bodyPr>
          <a:lstStyle/>
          <a:p>
            <a:r>
              <a:rPr lang="pt-BR" sz="3500" b="1" dirty="0"/>
              <a:t>4) </a:t>
            </a:r>
            <a:r>
              <a:rPr lang="pt-BR" sz="3500" b="1" dirty="0" err="1" smtClean="0"/>
              <a:t>Did</a:t>
            </a:r>
            <a:r>
              <a:rPr lang="pt-BR" sz="3500" b="1" dirty="0" smtClean="0"/>
              <a:t> Jack </a:t>
            </a:r>
            <a:r>
              <a:rPr lang="pt-BR" sz="3500" b="1" dirty="0" err="1" smtClean="0"/>
              <a:t>draw</a:t>
            </a:r>
            <a:r>
              <a:rPr lang="pt-BR" sz="3500" b="1" dirty="0" smtClean="0"/>
              <a:t> Rose </a:t>
            </a:r>
            <a:r>
              <a:rPr lang="pt-BR" sz="3500" b="1" dirty="0" err="1" smtClean="0"/>
              <a:t>naked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on</a:t>
            </a:r>
            <a:r>
              <a:rPr lang="pt-BR" sz="3500" b="1" dirty="0" smtClean="0"/>
              <a:t> Titanic?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1053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15" y="193183"/>
            <a:ext cx="11895786" cy="759854"/>
          </a:xfrm>
        </p:spPr>
        <p:txBody>
          <a:bodyPr>
            <a:normAutofit fontScale="90000"/>
          </a:bodyPr>
          <a:lstStyle/>
          <a:p>
            <a:r>
              <a:rPr lang="pt-BR" sz="3000" b="1" dirty="0" smtClean="0"/>
              <a:t>5)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Superman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fight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against</a:t>
            </a:r>
            <a:r>
              <a:rPr lang="pt-BR" sz="3000" b="1" dirty="0" smtClean="0"/>
              <a:t> Batman </a:t>
            </a:r>
            <a:r>
              <a:rPr lang="pt-BR" sz="3000" b="1" dirty="0" err="1" smtClean="0"/>
              <a:t>and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Robim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movie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16386" name="Picture 2" descr="http://i.dailymail.co.uk/i/pix/2016/02/16/15/312D7B9900000578-0-Twack_The_Caped_Crusader_prepares_to_unleash_a_vicious_left_cros-m-16_1455636036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26" y="953037"/>
            <a:ext cx="8769484" cy="56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09093" y="193182"/>
            <a:ext cx="11882907" cy="811369"/>
          </a:xfrm>
        </p:spPr>
        <p:txBody>
          <a:bodyPr>
            <a:normAutofit fontScale="90000"/>
          </a:bodyPr>
          <a:lstStyle/>
          <a:p>
            <a:r>
              <a:rPr lang="pt-BR" sz="3000" b="1" dirty="0"/>
              <a:t>5)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Superman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fight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against</a:t>
            </a:r>
            <a:r>
              <a:rPr lang="pt-BR" sz="3000" b="1" dirty="0" smtClean="0"/>
              <a:t> Batman </a:t>
            </a:r>
            <a:r>
              <a:rPr lang="pt-BR" sz="3000" b="1" dirty="0" err="1" smtClean="0"/>
              <a:t>and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Robim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movie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024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1489463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34851" y="193183"/>
            <a:ext cx="11857149" cy="888642"/>
          </a:xfrm>
        </p:spPr>
        <p:txBody>
          <a:bodyPr>
            <a:normAutofit fontScale="90000"/>
          </a:bodyPr>
          <a:lstStyle/>
          <a:p>
            <a:r>
              <a:rPr lang="pt-BR" sz="3000" b="1" dirty="0"/>
              <a:t>5)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Superman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fight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against</a:t>
            </a:r>
            <a:r>
              <a:rPr lang="pt-BR" sz="3000" b="1" dirty="0" smtClean="0"/>
              <a:t> Batman </a:t>
            </a:r>
            <a:r>
              <a:rPr lang="pt-BR" sz="3000" b="1" dirty="0" err="1" smtClean="0"/>
              <a:t>and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Robim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movie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sp>
        <p:nvSpPr>
          <p:cNvPr id="10" name="Retângulo 9"/>
          <p:cNvSpPr/>
          <p:nvPr/>
        </p:nvSpPr>
        <p:spPr>
          <a:xfrm>
            <a:off x="4610637" y="3323778"/>
            <a:ext cx="60144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He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fought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against</a:t>
            </a:r>
            <a:r>
              <a:rPr lang="pt-BR" sz="3000" b="1" i="1" dirty="0" smtClean="0">
                <a:solidFill>
                  <a:srgbClr val="00B050"/>
                </a:solidFill>
              </a:rPr>
              <a:t> Batman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only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9555" y="193183"/>
            <a:ext cx="7913229" cy="759854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6)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Capitain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America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fly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Civil War?</a:t>
            </a:r>
            <a:endParaRPr lang="pt-BR" sz="3000" b="1" dirty="0"/>
          </a:p>
        </p:txBody>
      </p:sp>
      <p:pic>
        <p:nvPicPr>
          <p:cNvPr id="19458" name="Picture 2" descr="http://images.fandango.com/MDCsite/images/featured/201512/captain-america-civil-war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1" y="953037"/>
            <a:ext cx="10789324" cy="582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442434" y="193183"/>
            <a:ext cx="7900350" cy="759854"/>
          </a:xfrm>
        </p:spPr>
        <p:txBody>
          <a:bodyPr>
            <a:normAutofit/>
          </a:bodyPr>
          <a:lstStyle/>
          <a:p>
            <a:r>
              <a:rPr lang="pt-BR" sz="3000" b="1" dirty="0"/>
              <a:t>6)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Capitain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America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fly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Civil War?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3560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1489463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984562" y="3299516"/>
            <a:ext cx="38707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Iron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man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flew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303571" y="193183"/>
            <a:ext cx="8039213" cy="759854"/>
          </a:xfrm>
        </p:spPr>
        <p:txBody>
          <a:bodyPr>
            <a:normAutofit/>
          </a:bodyPr>
          <a:lstStyle/>
          <a:p>
            <a:r>
              <a:rPr lang="pt-BR" sz="3000" b="1" dirty="0"/>
              <a:t>6)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Capitain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America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fly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Civil War?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3013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157" y="270456"/>
            <a:ext cx="10564455" cy="708338"/>
          </a:xfrm>
        </p:spPr>
        <p:txBody>
          <a:bodyPr/>
          <a:lstStyle/>
          <a:p>
            <a:r>
              <a:rPr lang="pt-BR" b="1" dirty="0" smtClean="0"/>
              <a:t>1) </a:t>
            </a:r>
            <a:r>
              <a:rPr lang="pt-BR" b="1" dirty="0" err="1" smtClean="0"/>
              <a:t>Did</a:t>
            </a:r>
            <a:r>
              <a:rPr lang="pt-BR" b="1" dirty="0" smtClean="0"/>
              <a:t> Harry </a:t>
            </a:r>
            <a:r>
              <a:rPr lang="pt-BR" b="1" dirty="0" err="1"/>
              <a:t>f</a:t>
            </a:r>
            <a:r>
              <a:rPr lang="pt-BR" b="1" dirty="0" err="1" smtClean="0"/>
              <a:t>ly</a:t>
            </a:r>
            <a:r>
              <a:rPr lang="pt-BR" b="1" dirty="0" smtClean="0"/>
              <a:t> </a:t>
            </a:r>
            <a:r>
              <a:rPr lang="pt-BR" b="1" dirty="0" err="1"/>
              <a:t>a</a:t>
            </a:r>
            <a:r>
              <a:rPr lang="pt-BR" b="1" dirty="0" err="1" smtClean="0"/>
              <a:t>bove</a:t>
            </a:r>
            <a:r>
              <a:rPr lang="pt-BR" b="1" dirty="0" smtClean="0"/>
              <a:t> Hogwarts </a:t>
            </a:r>
            <a:r>
              <a:rPr lang="pt-BR" b="1" dirty="0" err="1" smtClean="0"/>
              <a:t>on</a:t>
            </a:r>
            <a:r>
              <a:rPr lang="pt-BR" b="1" dirty="0" smtClean="0"/>
              <a:t> </a:t>
            </a:r>
            <a:r>
              <a:rPr lang="pt-BR" b="1" dirty="0" err="1" smtClean="0"/>
              <a:t>his</a:t>
            </a:r>
            <a:r>
              <a:rPr lang="pt-BR" b="1" dirty="0" smtClean="0"/>
              <a:t> </a:t>
            </a:r>
            <a:r>
              <a:rPr lang="pt-BR" b="1" dirty="0" err="1" smtClean="0"/>
              <a:t>broom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58" y="1300767"/>
            <a:ext cx="8489541" cy="44474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468450" y="5913429"/>
            <a:ext cx="690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http://img.gawkerassets.com/img/18zydoyrjizingif/original.gif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41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1070" y="193183"/>
            <a:ext cx="8899302" cy="759854"/>
          </a:xfrm>
        </p:spPr>
        <p:txBody>
          <a:bodyPr>
            <a:normAutofit fontScale="90000"/>
          </a:bodyPr>
          <a:lstStyle/>
          <a:p>
            <a:r>
              <a:rPr lang="pt-BR" sz="3000" b="1" dirty="0" smtClean="0"/>
              <a:t>7)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Wonderwoman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hurt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Superman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movie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25602" name="Picture 2" descr="http://www.supermanhomepage.com/images/batman-v-superman05/150707-tri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06" y="953037"/>
            <a:ext cx="4480817" cy="58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3027194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558344" y="193183"/>
            <a:ext cx="8822028" cy="656823"/>
          </a:xfrm>
        </p:spPr>
        <p:txBody>
          <a:bodyPr>
            <a:normAutofit fontScale="90000"/>
          </a:bodyPr>
          <a:lstStyle/>
          <a:p>
            <a:r>
              <a:rPr lang="pt-BR" sz="3000" b="1" dirty="0"/>
              <a:t>7)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Wonderwoman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hurt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Superman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movie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9769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3027194" cy="790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1489463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907768" y="3299516"/>
            <a:ext cx="49475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Batman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hurt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Superman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506828" y="193183"/>
            <a:ext cx="8873544" cy="656823"/>
          </a:xfrm>
        </p:spPr>
        <p:txBody>
          <a:bodyPr>
            <a:normAutofit fontScale="90000"/>
          </a:bodyPr>
          <a:lstStyle/>
          <a:p>
            <a:r>
              <a:rPr lang="pt-BR" sz="3000" b="1" dirty="0"/>
              <a:t>7)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Wonderwoman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hurt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Superman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movie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1996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8485310" cy="656823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8)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Hermione </a:t>
            </a:r>
            <a:r>
              <a:rPr lang="pt-BR" sz="3000" b="1" dirty="0" err="1" smtClean="0"/>
              <a:t>jump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lake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with</a:t>
            </a:r>
            <a:r>
              <a:rPr lang="pt-BR" sz="3000" b="1" dirty="0" smtClean="0"/>
              <a:t> Ron? </a:t>
            </a:r>
            <a:endParaRPr lang="pt-BR" sz="3000" b="1" dirty="0"/>
          </a:p>
        </p:txBody>
      </p:sp>
      <p:pic>
        <p:nvPicPr>
          <p:cNvPr id="31750" name="Picture 6" descr="http://27.media.tumblr.com/tumblr_ljpnhxKU0y1qfont0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05" y="850006"/>
            <a:ext cx="8705090" cy="58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they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they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8485310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8)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Hermione </a:t>
            </a:r>
            <a:r>
              <a:rPr lang="pt-BR" sz="3000" b="1" dirty="0" err="1" smtClean="0"/>
              <a:t>jump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lake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with</a:t>
            </a:r>
            <a:r>
              <a:rPr lang="pt-BR" sz="3000" b="1" dirty="0" smtClean="0"/>
              <a:t> Ron? 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3251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they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they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8485310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8)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Hermione </a:t>
            </a:r>
            <a:r>
              <a:rPr lang="pt-BR" sz="3000" b="1" dirty="0" err="1" smtClean="0"/>
              <a:t>jump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lake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with</a:t>
            </a:r>
            <a:r>
              <a:rPr lang="pt-BR" sz="3000" b="1" dirty="0" smtClean="0"/>
              <a:t> Ron? </a:t>
            </a:r>
            <a:endParaRPr lang="pt-BR" sz="3000" b="1" dirty="0"/>
          </a:p>
        </p:txBody>
      </p:sp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06" y="1489463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907768" y="3299517"/>
            <a:ext cx="59233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err="1" smtClean="0">
                <a:solidFill>
                  <a:srgbClr val="00B050"/>
                </a:solidFill>
              </a:rPr>
              <a:t>They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were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talking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by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the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lake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5368623" cy="656823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9)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Dolly look for Nemo?</a:t>
            </a:r>
            <a:endParaRPr lang="pt-BR" sz="3000" b="1" dirty="0"/>
          </a:p>
        </p:txBody>
      </p:sp>
      <p:pic>
        <p:nvPicPr>
          <p:cNvPr id="35842" name="Picture 2" descr="https://julieamarxhausen.files.wordpress.com/2011/03/finding-n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40" y="850006"/>
            <a:ext cx="84475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5368623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9)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Dolly look for Nemo?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8366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5368623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9)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Dolly look for Nemo?</a:t>
            </a:r>
            <a:endParaRPr lang="pt-BR" sz="3000" b="1" dirty="0"/>
          </a:p>
        </p:txBody>
      </p:sp>
      <p:pic>
        <p:nvPicPr>
          <p:cNvPr id="10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0" y="1579615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4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5062" y="193184"/>
            <a:ext cx="6527721" cy="65682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10)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Ariel </a:t>
            </a:r>
            <a:r>
              <a:rPr lang="pt-BR" sz="3000" b="1" dirty="0" err="1" smtClean="0"/>
              <a:t>sing</a:t>
            </a:r>
            <a:r>
              <a:rPr lang="pt-BR" sz="3000" b="1" dirty="0" smtClean="0"/>
              <a:t> for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prince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39938" name="Picture 2" descr="http://ulbra-to.br/encena/uploads/ariel-disney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3" y="850005"/>
            <a:ext cx="9311426" cy="58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310" y="270456"/>
            <a:ext cx="10474303" cy="708338"/>
          </a:xfrm>
        </p:spPr>
        <p:txBody>
          <a:bodyPr>
            <a:normAutofit/>
          </a:bodyPr>
          <a:lstStyle/>
          <a:p>
            <a:r>
              <a:rPr lang="pt-BR" b="1" dirty="0"/>
              <a:t>1) </a:t>
            </a:r>
            <a:r>
              <a:rPr lang="pt-BR" b="1" dirty="0" err="1" smtClean="0"/>
              <a:t>Did</a:t>
            </a:r>
            <a:r>
              <a:rPr lang="pt-BR" b="1" dirty="0" smtClean="0"/>
              <a:t> Harry </a:t>
            </a:r>
            <a:r>
              <a:rPr lang="pt-BR" b="1" dirty="0" err="1"/>
              <a:t>f</a:t>
            </a:r>
            <a:r>
              <a:rPr lang="pt-BR" b="1" dirty="0" err="1" smtClean="0"/>
              <a:t>ly</a:t>
            </a:r>
            <a:r>
              <a:rPr lang="pt-BR" b="1" dirty="0" smtClean="0"/>
              <a:t> </a:t>
            </a:r>
            <a:r>
              <a:rPr lang="pt-BR" b="1" dirty="0" err="1"/>
              <a:t>a</a:t>
            </a:r>
            <a:r>
              <a:rPr lang="pt-BR" b="1" dirty="0" err="1" smtClean="0"/>
              <a:t>bove</a:t>
            </a:r>
            <a:r>
              <a:rPr lang="pt-BR" b="1" dirty="0" smtClean="0"/>
              <a:t> Hogwarts </a:t>
            </a:r>
            <a:r>
              <a:rPr lang="pt-BR" b="1" dirty="0" err="1" smtClean="0"/>
              <a:t>on</a:t>
            </a:r>
            <a:r>
              <a:rPr lang="pt-BR" b="1" dirty="0" smtClean="0"/>
              <a:t> </a:t>
            </a:r>
            <a:r>
              <a:rPr lang="pt-BR" b="1" dirty="0" err="1" smtClean="0"/>
              <a:t>his</a:t>
            </a:r>
            <a:r>
              <a:rPr lang="pt-BR" b="1" dirty="0" smtClean="0"/>
              <a:t> </a:t>
            </a:r>
            <a:r>
              <a:rPr lang="pt-BR" b="1" dirty="0" err="1" smtClean="0"/>
              <a:t>broom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6540600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10)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Ariel </a:t>
            </a:r>
            <a:r>
              <a:rPr lang="pt-BR" sz="3000" b="1" dirty="0" err="1" smtClean="0"/>
              <a:t>sing</a:t>
            </a:r>
            <a:r>
              <a:rPr lang="pt-BR" sz="3000" b="1" dirty="0" smtClean="0"/>
              <a:t> for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prince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0823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0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0" y="1579615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6849693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10)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Ariel </a:t>
            </a:r>
            <a:r>
              <a:rPr lang="pt-BR" sz="3000" b="1" dirty="0" err="1" smtClean="0"/>
              <a:t>sing</a:t>
            </a:r>
            <a:r>
              <a:rPr lang="pt-BR" sz="3000" b="1" dirty="0" smtClean="0"/>
              <a:t> for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prince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3428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7493637" cy="656823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11)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kill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scene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47106" name="Picture 2" descr="http://images.amcnetworks.com/amc.com/wp-content/uploads/2011/11/barn-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40" y="847450"/>
            <a:ext cx="10125564" cy="56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6978482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11)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kill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scene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5367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0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0" y="1605372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7236059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11)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/>
              <a:t>Did</a:t>
            </a:r>
            <a:r>
              <a:rPr lang="pt-BR" sz="3000" b="1" dirty="0"/>
              <a:t> </a:t>
            </a:r>
            <a:r>
              <a:rPr lang="pt-BR" sz="3000" b="1" dirty="0" err="1"/>
              <a:t>he</a:t>
            </a:r>
            <a:r>
              <a:rPr lang="pt-BR" sz="3000" b="1" dirty="0"/>
              <a:t> </a:t>
            </a:r>
            <a:r>
              <a:rPr lang="pt-BR" sz="3000" b="1" dirty="0" err="1"/>
              <a:t>kill</a:t>
            </a:r>
            <a:r>
              <a:rPr lang="pt-BR" sz="3000" b="1" dirty="0"/>
              <a:t> </a:t>
            </a:r>
            <a:r>
              <a:rPr lang="pt-BR" sz="3000" b="1" dirty="0" err="1"/>
              <a:t>her</a:t>
            </a:r>
            <a:r>
              <a:rPr lang="pt-BR" sz="3000" b="1" dirty="0"/>
              <a:t> </a:t>
            </a:r>
            <a:r>
              <a:rPr lang="pt-BR" sz="3000" b="1" dirty="0" err="1"/>
              <a:t>on</a:t>
            </a:r>
            <a:r>
              <a:rPr lang="pt-BR" sz="3000" b="1" dirty="0"/>
              <a:t> </a:t>
            </a:r>
            <a:r>
              <a:rPr lang="pt-BR" sz="3000" b="1" dirty="0" err="1"/>
              <a:t>this</a:t>
            </a:r>
            <a:r>
              <a:rPr lang="pt-BR" sz="3000" b="1" dirty="0"/>
              <a:t> </a:t>
            </a:r>
            <a:r>
              <a:rPr lang="pt-BR" sz="3000" b="1" dirty="0" err="1"/>
              <a:t>scene</a:t>
            </a:r>
            <a:r>
              <a:rPr lang="pt-BR" sz="3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8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5061" y="193183"/>
            <a:ext cx="9435695" cy="656823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12)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Bethe Correia </a:t>
            </a:r>
            <a:r>
              <a:rPr lang="pt-BR" sz="3000" b="1" dirty="0" err="1" smtClean="0"/>
              <a:t>win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against</a:t>
            </a:r>
            <a:r>
              <a:rPr lang="pt-BR" sz="3000" b="1" dirty="0" smtClean="0"/>
              <a:t> Ronda </a:t>
            </a:r>
            <a:r>
              <a:rPr lang="pt-BR" sz="3000" b="1" dirty="0" err="1" smtClean="0"/>
              <a:t>Rousey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53250" name="Picture 2" descr="http://www.superlutas.com.br/wp-content/uploads/2015/03/ronda-e-bethe-Pit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38" y="850005"/>
            <a:ext cx="10299419" cy="57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895062" y="193183"/>
            <a:ext cx="9464104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12)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Bethe Correia </a:t>
            </a:r>
            <a:r>
              <a:rPr lang="pt-BR" sz="3000" b="1" dirty="0" err="1" smtClean="0"/>
              <a:t>win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against</a:t>
            </a:r>
            <a:r>
              <a:rPr lang="pt-BR" sz="3000" b="1" dirty="0" smtClean="0"/>
              <a:t> Ronda </a:t>
            </a:r>
            <a:r>
              <a:rPr lang="pt-BR" sz="3000" b="1" dirty="0" err="1" smtClean="0"/>
              <a:t>Rousey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5797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0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06" y="1592493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895061" y="193183"/>
            <a:ext cx="9567136" cy="656823"/>
          </a:xfrm>
        </p:spPr>
        <p:txBody>
          <a:bodyPr>
            <a:normAutofit/>
          </a:bodyPr>
          <a:lstStyle/>
          <a:p>
            <a:r>
              <a:rPr lang="pt-BR" sz="3000" b="1" dirty="0"/>
              <a:t>12)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Bethe Correia </a:t>
            </a:r>
            <a:r>
              <a:rPr lang="pt-BR" sz="3000" b="1" dirty="0" err="1" smtClean="0"/>
              <a:t>win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against</a:t>
            </a:r>
            <a:r>
              <a:rPr lang="pt-BR" sz="3000" b="1" dirty="0" smtClean="0"/>
              <a:t> Ronda </a:t>
            </a:r>
            <a:r>
              <a:rPr lang="pt-BR" sz="3000" b="1" dirty="0" err="1" smtClean="0"/>
              <a:t>Rousey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51202" name="Picture 2" descr="http://cdn.fansided.com/wp-content/blogs.dir/229/files/2015/08/bethe-correia-ronda-rousey-mma-ufc-190-rousey-vs-correi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50" y="4003517"/>
            <a:ext cx="4159876" cy="26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535251" y="3346459"/>
            <a:ext cx="8718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Ronda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Rousey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won</a:t>
            </a:r>
            <a:r>
              <a:rPr lang="pt-BR" sz="3000" b="1" i="1" dirty="0" smtClean="0">
                <a:solidFill>
                  <a:srgbClr val="00B050"/>
                </a:solidFill>
              </a:rPr>
              <a:t> UFC ON August, 1st, 2015.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2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2586" y="193183"/>
            <a:ext cx="9504608" cy="77273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13)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Jacob drink </a:t>
            </a:r>
            <a:r>
              <a:rPr lang="pt-BR" sz="3000" b="1" dirty="0" err="1" smtClean="0"/>
              <a:t>blood</a:t>
            </a:r>
            <a:r>
              <a:rPr lang="pt-BR" sz="3000" b="1" dirty="0" smtClean="0"/>
              <a:t> in </a:t>
            </a:r>
            <a:r>
              <a:rPr lang="pt-BR" sz="3000" b="1" dirty="0" err="1"/>
              <a:t>T</a:t>
            </a:r>
            <a:r>
              <a:rPr lang="pt-BR" sz="3000" b="1" dirty="0" err="1" smtClean="0"/>
              <a:t>wilight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56324" name="Picture 4" descr="http://cdn4.teehunter.com/wp-content/uploads/2015/02/twilight-soundtrack-valentines-day-love-so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26" y="1146219"/>
            <a:ext cx="10237454" cy="52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532586" y="193183"/>
            <a:ext cx="9350062" cy="772732"/>
          </a:xfrm>
        </p:spPr>
        <p:txBody>
          <a:bodyPr>
            <a:normAutofit/>
          </a:bodyPr>
          <a:lstStyle/>
          <a:p>
            <a:r>
              <a:rPr lang="pt-BR" sz="3000" b="1" dirty="0"/>
              <a:t>13)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Jacob drink </a:t>
            </a:r>
            <a:r>
              <a:rPr lang="pt-BR" sz="3000" b="1" dirty="0" err="1" smtClean="0"/>
              <a:t>blood</a:t>
            </a:r>
            <a:r>
              <a:rPr lang="pt-BR" sz="3000" b="1" dirty="0" smtClean="0"/>
              <a:t> in </a:t>
            </a:r>
            <a:r>
              <a:rPr lang="pt-BR" sz="3000" b="1" dirty="0" err="1"/>
              <a:t>T</a:t>
            </a:r>
            <a:r>
              <a:rPr lang="pt-BR" sz="3000" b="1" dirty="0" err="1" smtClean="0"/>
              <a:t>wilight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8016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037" y="270456"/>
            <a:ext cx="10551576" cy="708338"/>
          </a:xfrm>
        </p:spPr>
        <p:txBody>
          <a:bodyPr>
            <a:normAutofit/>
          </a:bodyPr>
          <a:lstStyle/>
          <a:p>
            <a:r>
              <a:rPr lang="pt-BR" b="1" dirty="0"/>
              <a:t>1) </a:t>
            </a:r>
            <a:r>
              <a:rPr lang="pt-BR" b="1" dirty="0" err="1" smtClean="0"/>
              <a:t>Did</a:t>
            </a:r>
            <a:r>
              <a:rPr lang="pt-BR" b="1" dirty="0" smtClean="0"/>
              <a:t> Harry </a:t>
            </a:r>
            <a:r>
              <a:rPr lang="pt-BR" b="1" dirty="0" err="1"/>
              <a:t>f</a:t>
            </a:r>
            <a:r>
              <a:rPr lang="pt-BR" b="1" dirty="0" err="1" smtClean="0"/>
              <a:t>ly</a:t>
            </a:r>
            <a:r>
              <a:rPr lang="pt-BR" b="1" dirty="0" smtClean="0"/>
              <a:t> </a:t>
            </a:r>
            <a:r>
              <a:rPr lang="pt-BR" b="1" dirty="0" err="1"/>
              <a:t>a</a:t>
            </a:r>
            <a:r>
              <a:rPr lang="pt-BR" b="1" dirty="0" err="1" smtClean="0"/>
              <a:t>bove</a:t>
            </a:r>
            <a:r>
              <a:rPr lang="pt-BR" b="1" dirty="0" smtClean="0"/>
              <a:t> Hogwarts </a:t>
            </a:r>
            <a:r>
              <a:rPr lang="pt-BR" b="1" dirty="0" err="1" smtClean="0"/>
              <a:t>on</a:t>
            </a:r>
            <a:r>
              <a:rPr lang="pt-BR" b="1" dirty="0" smtClean="0"/>
              <a:t> </a:t>
            </a:r>
            <a:r>
              <a:rPr lang="pt-BR" b="1" dirty="0" err="1" smtClean="0"/>
              <a:t>his</a:t>
            </a:r>
            <a:r>
              <a:rPr lang="pt-BR" b="1" dirty="0" smtClean="0"/>
              <a:t> </a:t>
            </a:r>
            <a:r>
              <a:rPr lang="pt-BR" b="1" dirty="0" err="1" smtClean="0"/>
              <a:t>broom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88664" y="3339551"/>
            <a:ext cx="77530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He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flew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above</a:t>
            </a:r>
            <a:r>
              <a:rPr lang="pt-BR" sz="3000" b="1" i="1" dirty="0" smtClean="0">
                <a:solidFill>
                  <a:srgbClr val="00B050"/>
                </a:solidFill>
              </a:rPr>
              <a:t> a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lake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on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an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hippogriff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1473691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0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06" y="1592493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404867" y="3435107"/>
            <a:ext cx="43313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Eduard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drank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blood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532585" y="193183"/>
            <a:ext cx="8203583" cy="772732"/>
          </a:xfrm>
        </p:spPr>
        <p:txBody>
          <a:bodyPr>
            <a:normAutofit/>
          </a:bodyPr>
          <a:lstStyle/>
          <a:p>
            <a:r>
              <a:rPr lang="pt-BR" sz="3000" b="1" dirty="0"/>
              <a:t>13)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Jacob drink </a:t>
            </a:r>
            <a:r>
              <a:rPr lang="pt-BR" sz="3000" b="1" dirty="0" err="1" smtClean="0"/>
              <a:t>blood</a:t>
            </a:r>
            <a:r>
              <a:rPr lang="pt-BR" sz="3000" b="1" dirty="0" smtClean="0"/>
              <a:t> in </a:t>
            </a:r>
            <a:r>
              <a:rPr lang="pt-BR" sz="3000" b="1" dirty="0" err="1"/>
              <a:t>T</a:t>
            </a:r>
            <a:r>
              <a:rPr lang="pt-BR" sz="3000" b="1" dirty="0" err="1" smtClean="0"/>
              <a:t>wilight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4207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9707" y="193183"/>
            <a:ext cx="9994006" cy="77273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14)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Eduard </a:t>
            </a:r>
            <a:r>
              <a:rPr lang="pt-BR" sz="3000" b="1" dirty="0" err="1" smtClean="0"/>
              <a:t>push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save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Bella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Twilight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60418" name="Picture 2" descr="http://zmierzch-i-moje-zycie.blog.onet.pl/wp-content/blogs.dir/1243504/files/blog_ya_4706870_7169227_tr_ratune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49" y="759853"/>
            <a:ext cx="7443989" cy="558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19707" y="193183"/>
            <a:ext cx="9994006" cy="77273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14)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Eduard </a:t>
            </a:r>
            <a:r>
              <a:rPr lang="pt-BR" sz="3000" b="1" dirty="0" err="1" smtClean="0"/>
              <a:t>push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save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Bella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Twilight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4937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19707" y="193183"/>
            <a:ext cx="9994006" cy="77273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14)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Eduard </a:t>
            </a:r>
            <a:r>
              <a:rPr lang="pt-BR" sz="3000" b="1" dirty="0" err="1" smtClean="0"/>
              <a:t>push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save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Bella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Twilight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0" y="1618251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http://4.bp.blogspot.com/_fFH-8mDMcd0/TNb5Wg7LdrI/AAAAAAAAACE/E5ldikidrk0/s1600/car+crash+twili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16" y="3477296"/>
            <a:ext cx="5715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9707" y="193183"/>
            <a:ext cx="9994006" cy="77273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15)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Percy</a:t>
            </a:r>
            <a:r>
              <a:rPr lang="pt-BR" sz="3000" b="1" dirty="0" smtClean="0"/>
              <a:t> Jackson </a:t>
            </a:r>
            <a:r>
              <a:rPr lang="pt-BR" sz="3000" b="1" dirty="0" err="1" smtClean="0"/>
              <a:t>run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afraid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of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Hades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64514" name="Picture 2" descr="http://musingsfromus.com/wp-content/uploads/2011/02/percy-jackson-the-olympians-the-lightning-thief-2010-ScreenShot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66" y="965915"/>
            <a:ext cx="8743727" cy="49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519707" y="193183"/>
            <a:ext cx="9994006" cy="77273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15)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Percy</a:t>
            </a:r>
            <a:r>
              <a:rPr lang="pt-BR" sz="3000" b="1" dirty="0" smtClean="0"/>
              <a:t> Jackson </a:t>
            </a:r>
            <a:r>
              <a:rPr lang="pt-BR" sz="3000" b="1" dirty="0" err="1" smtClean="0"/>
              <a:t>run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afraid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of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Hades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8880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06" y="1579615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519707" y="193183"/>
            <a:ext cx="9994006" cy="772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000" b="1" smtClean="0"/>
              <a:t>15) Did Percy Jackson run afraid of Hades?</a:t>
            </a:r>
            <a:endParaRPr lang="pt-BR" sz="3000" b="1" dirty="0"/>
          </a:p>
        </p:txBody>
      </p:sp>
      <p:sp>
        <p:nvSpPr>
          <p:cNvPr id="14" name="Retângulo 13"/>
          <p:cNvSpPr/>
          <p:nvPr/>
        </p:nvSpPr>
        <p:spPr>
          <a:xfrm>
            <a:off x="5173306" y="4124539"/>
            <a:ext cx="587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4"/>
              </a:rPr>
              <a:t>https://www.youtube.com/watch?v=XhDn3fj4H1A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074276" y="3435107"/>
            <a:ext cx="652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He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wasn</a:t>
            </a:r>
            <a:r>
              <a:rPr lang="pt-BR" sz="3200" b="1" dirty="0" err="1" smtClean="0">
                <a:solidFill>
                  <a:srgbClr val="00B050"/>
                </a:solidFill>
              </a:rPr>
              <a:t>‘t</a:t>
            </a:r>
            <a:r>
              <a:rPr lang="pt-BR" sz="3200" b="1" dirty="0" smtClean="0">
                <a:solidFill>
                  <a:srgbClr val="00B050"/>
                </a:solidFill>
              </a:rPr>
              <a:t> </a:t>
            </a:r>
            <a:r>
              <a:rPr lang="pt-BR" sz="3200" b="1" dirty="0" err="1" smtClean="0">
                <a:solidFill>
                  <a:srgbClr val="00B050"/>
                </a:solidFill>
              </a:rPr>
              <a:t>afraid</a:t>
            </a:r>
            <a:r>
              <a:rPr lang="pt-BR" sz="3200" b="1" dirty="0" smtClean="0">
                <a:solidFill>
                  <a:srgbClr val="00B050"/>
                </a:solidFill>
              </a:rPr>
              <a:t>. His </a:t>
            </a:r>
            <a:r>
              <a:rPr lang="pt-BR" sz="3200" b="1" dirty="0" err="1" smtClean="0">
                <a:solidFill>
                  <a:srgbClr val="00B050"/>
                </a:solidFill>
              </a:rPr>
              <a:t>friend</a:t>
            </a:r>
            <a:r>
              <a:rPr lang="pt-BR" sz="3200" b="1" dirty="0" smtClean="0">
                <a:solidFill>
                  <a:srgbClr val="00B050"/>
                </a:solidFill>
              </a:rPr>
              <a:t> </a:t>
            </a:r>
            <a:r>
              <a:rPr lang="pt-BR" sz="3200" b="1" dirty="0" err="1" smtClean="0">
                <a:solidFill>
                  <a:srgbClr val="00B050"/>
                </a:solidFill>
              </a:rPr>
              <a:t>was</a:t>
            </a:r>
            <a:r>
              <a:rPr lang="pt-BR" sz="3200" b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9707" y="193183"/>
            <a:ext cx="9994006" cy="77273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16)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Capitain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America</a:t>
            </a:r>
            <a:r>
              <a:rPr lang="pt-BR" sz="3000" b="1" dirty="0" smtClean="0"/>
              <a:t> ride a </a:t>
            </a:r>
            <a:r>
              <a:rPr lang="pt-BR" sz="3000" b="1" dirty="0" err="1" smtClean="0"/>
              <a:t>horse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1st </a:t>
            </a:r>
            <a:r>
              <a:rPr lang="pt-BR" sz="3000" b="1" dirty="0" err="1" smtClean="0"/>
              <a:t>movie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67586" name="Picture 2" descr="https://s-media-cache-ak0.pinimg.com/736x/2b/b8/bc/2bb8bc5be68852910d377aa732b1bc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2" y="776124"/>
            <a:ext cx="4416423" cy="60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19707" y="193183"/>
            <a:ext cx="9994006" cy="77273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16)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Capitain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America</a:t>
            </a:r>
            <a:r>
              <a:rPr lang="pt-BR" sz="3000" b="1" dirty="0" smtClean="0"/>
              <a:t> ride a </a:t>
            </a:r>
            <a:r>
              <a:rPr lang="pt-BR" sz="3000" b="1" dirty="0" err="1" smtClean="0"/>
              <a:t>horse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1st </a:t>
            </a:r>
            <a:r>
              <a:rPr lang="pt-BR" sz="3000" b="1" dirty="0" err="1" smtClean="0"/>
              <a:t>movie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6322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06" y="1579615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074276" y="3435107"/>
            <a:ext cx="65295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He rode a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motorcycle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19707" y="193183"/>
            <a:ext cx="9994006" cy="77273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16)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Capitain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America</a:t>
            </a:r>
            <a:r>
              <a:rPr lang="pt-BR" sz="3000" b="1" dirty="0" smtClean="0"/>
              <a:t> ride a </a:t>
            </a:r>
            <a:r>
              <a:rPr lang="pt-BR" sz="3000" b="1" dirty="0" err="1" smtClean="0"/>
              <a:t>horse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1st </a:t>
            </a:r>
            <a:r>
              <a:rPr lang="pt-BR" sz="3000" b="1" dirty="0" err="1" smtClean="0"/>
              <a:t>movie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65538" name="Picture 2" descr="http://g01.a.alicdn.com/kf/HTB1mVdTJpXXXXc9XXXXq6xXFXXXB/The-Avengers-Captain-America-Steve-Rogers-The-Winter-Soldier-Costume-Biker-Jacket-Motorcycle-Coat-Cycling-Jers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35" y="3989105"/>
            <a:ext cx="2828925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490" y="180305"/>
            <a:ext cx="11114467" cy="1011326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2) </a:t>
            </a:r>
            <a:r>
              <a:rPr lang="pt-BR" sz="3500" b="1" dirty="0" err="1" smtClean="0"/>
              <a:t>Did</a:t>
            </a:r>
            <a:r>
              <a:rPr lang="pt-BR" sz="3500" b="1" dirty="0" smtClean="0"/>
              <a:t> Brad Pitt </a:t>
            </a:r>
            <a:r>
              <a:rPr lang="pt-BR" sz="3500" b="1" dirty="0" err="1" smtClean="0"/>
              <a:t>climb</a:t>
            </a:r>
            <a:r>
              <a:rPr lang="pt-BR" sz="3500" b="1" dirty="0" smtClean="0"/>
              <a:t> a </a:t>
            </a:r>
            <a:r>
              <a:rPr lang="pt-BR" sz="3500" b="1" dirty="0" err="1" smtClean="0"/>
              <a:t>moutain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at</a:t>
            </a:r>
            <a:r>
              <a:rPr lang="pt-BR" sz="3500" b="1" dirty="0" smtClean="0"/>
              <a:t> 7 </a:t>
            </a:r>
            <a:r>
              <a:rPr lang="pt-BR" sz="3500" b="1" dirty="0" err="1" smtClean="0"/>
              <a:t>years</a:t>
            </a:r>
            <a:r>
              <a:rPr lang="pt-BR" sz="3500" b="1" dirty="0" smtClean="0"/>
              <a:t> in </a:t>
            </a:r>
            <a:r>
              <a:rPr lang="pt-BR" sz="3500" b="1" dirty="0" err="1" smtClean="0"/>
              <a:t>Tibet</a:t>
            </a:r>
            <a:r>
              <a:rPr lang="pt-BR" sz="3500" b="1" dirty="0" smtClean="0"/>
              <a:t>?</a:t>
            </a:r>
            <a:endParaRPr lang="pt-BR" sz="35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61" y="1191630"/>
            <a:ext cx="9768089" cy="51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321971"/>
            <a:ext cx="11449319" cy="714777"/>
          </a:xfrm>
        </p:spPr>
        <p:txBody>
          <a:bodyPr>
            <a:normAutofit fontScale="90000"/>
          </a:bodyPr>
          <a:lstStyle/>
          <a:p>
            <a:r>
              <a:rPr lang="pt-BR" sz="3000" b="1" dirty="0" smtClean="0"/>
              <a:t>17)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Thor </a:t>
            </a:r>
            <a:r>
              <a:rPr lang="pt-BR" sz="3000" b="1" dirty="0" err="1" smtClean="0"/>
              <a:t>throw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hammer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destroyer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after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moment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5" name="Picture 2" descr="http://vignette3.wikia.nocookie.net/marvelcinematicuniverse/images/c/c6/Destroyer_vs_Thor.png/revision/latest?cb=20141126045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1" y="1036749"/>
            <a:ext cx="10922548" cy="57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63639" y="321971"/>
            <a:ext cx="11449319" cy="714777"/>
          </a:xfrm>
        </p:spPr>
        <p:txBody>
          <a:bodyPr>
            <a:normAutofit fontScale="90000"/>
          </a:bodyPr>
          <a:lstStyle/>
          <a:p>
            <a:r>
              <a:rPr lang="pt-BR" sz="3000" b="1" dirty="0" smtClean="0"/>
              <a:t>17)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Thor </a:t>
            </a:r>
            <a:r>
              <a:rPr lang="pt-BR" sz="3000" b="1" dirty="0" err="1" smtClean="0"/>
              <a:t>throw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hammer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destroyer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after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moment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0458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06" y="1579615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074276" y="3435107"/>
            <a:ext cx="65295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The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destroyer</a:t>
            </a:r>
            <a:r>
              <a:rPr lang="pt-BR" sz="3000" b="1" i="1" dirty="0" smtClean="0">
                <a:solidFill>
                  <a:srgbClr val="00B050"/>
                </a:solidFill>
              </a:rPr>
              <a:t> hit Thor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on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the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head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63639" y="321971"/>
            <a:ext cx="11449319" cy="714777"/>
          </a:xfrm>
        </p:spPr>
        <p:txBody>
          <a:bodyPr>
            <a:normAutofit fontScale="90000"/>
          </a:bodyPr>
          <a:lstStyle/>
          <a:p>
            <a:r>
              <a:rPr lang="pt-BR" sz="3000" b="1" dirty="0" smtClean="0"/>
              <a:t>17)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Thor </a:t>
            </a:r>
            <a:r>
              <a:rPr lang="pt-BR" sz="3000" b="1" dirty="0" err="1" smtClean="0"/>
              <a:t>throw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hammer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destroyer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after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this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moment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sp>
        <p:nvSpPr>
          <p:cNvPr id="3" name="Retângulo 2"/>
          <p:cNvSpPr/>
          <p:nvPr/>
        </p:nvSpPr>
        <p:spPr>
          <a:xfrm>
            <a:off x="4773273" y="4273742"/>
            <a:ext cx="6096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https://www.youtube.com/watch?v=2dLqTr1MQjI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4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3646" y="321971"/>
            <a:ext cx="7791718" cy="714777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18)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Eve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take</a:t>
            </a:r>
            <a:r>
              <a:rPr lang="pt-BR" sz="3000" b="1" dirty="0" smtClean="0"/>
              <a:t> a Picture </a:t>
            </a:r>
            <a:r>
              <a:rPr lang="pt-BR" sz="3000" b="1" dirty="0" err="1" smtClean="0"/>
              <a:t>of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Wall-E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73730" name="Picture 2" descr="http://www.cinemablography.org/uploads/1/1/7/6/11768862/3113231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4" y="1196549"/>
            <a:ext cx="10477500" cy="53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13646" y="321971"/>
            <a:ext cx="7791718" cy="714777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18)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Eve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take</a:t>
            </a:r>
            <a:r>
              <a:rPr lang="pt-BR" sz="3000" b="1" dirty="0" smtClean="0"/>
              <a:t> a Picture </a:t>
            </a:r>
            <a:r>
              <a:rPr lang="pt-BR" sz="3000" b="1" dirty="0" err="1" smtClean="0"/>
              <a:t>of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Wall-E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40153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she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she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06" y="1579615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997088" y="3422229"/>
            <a:ext cx="5306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err="1" smtClean="0">
                <a:solidFill>
                  <a:srgbClr val="00B050"/>
                </a:solidFill>
              </a:rPr>
              <a:t>She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turned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on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the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lamp</a:t>
            </a:r>
            <a:r>
              <a:rPr lang="pt-BR" sz="3000" b="1" i="1" dirty="0" smtClean="0">
                <a:solidFill>
                  <a:srgbClr val="00B050"/>
                </a:solidFill>
              </a:rPr>
              <a:t>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74957" y="4468445"/>
            <a:ext cx="5928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4"/>
              </a:rPr>
              <a:t>https://www.youtube.com/watch?v=EIfD2g9QOTo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313646" y="321971"/>
            <a:ext cx="7791718" cy="714777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18)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Eve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take</a:t>
            </a:r>
            <a:r>
              <a:rPr lang="pt-BR" sz="3000" b="1" dirty="0" smtClean="0"/>
              <a:t> a Picture </a:t>
            </a:r>
            <a:r>
              <a:rPr lang="pt-BR" sz="3000" b="1" dirty="0" err="1" smtClean="0"/>
              <a:t>of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Wall-E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3912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femalefirst.co.uk/image-library/land/376/x/x-men---jean-grey-unleashes-the-phoen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3" y="1133959"/>
            <a:ext cx="8049296" cy="53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313645" y="321971"/>
            <a:ext cx="8757633" cy="811988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19)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Wolverine </a:t>
            </a:r>
            <a:r>
              <a:rPr lang="pt-BR" sz="3000" b="1" dirty="0" err="1" smtClean="0"/>
              <a:t>jump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get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closer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</a:t>
            </a:r>
            <a:r>
              <a:rPr lang="pt-BR" sz="3000" b="1" dirty="0" smtClean="0"/>
              <a:t> Jean?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1210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313645" y="321971"/>
            <a:ext cx="8757633" cy="811988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19)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Wolverine </a:t>
            </a:r>
            <a:r>
              <a:rPr lang="pt-BR" sz="3000" b="1" dirty="0" err="1" smtClean="0"/>
              <a:t>jump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get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closer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</a:t>
            </a:r>
            <a:r>
              <a:rPr lang="pt-BR" sz="3000" b="1" dirty="0" smtClean="0"/>
              <a:t> Jean?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7782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06" y="1579615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5331852" y="3422229"/>
            <a:ext cx="5971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i="1" dirty="0" smtClean="0">
                <a:solidFill>
                  <a:srgbClr val="00B050"/>
                </a:solidFill>
              </a:rPr>
              <a:t>He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walked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to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get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closer</a:t>
            </a:r>
            <a:r>
              <a:rPr lang="pt-BR" sz="3000" b="1" i="1" dirty="0" smtClean="0">
                <a:solidFill>
                  <a:srgbClr val="00B050"/>
                </a:solidFill>
              </a:rPr>
              <a:t> </a:t>
            </a:r>
            <a:r>
              <a:rPr lang="pt-BR" sz="3000" b="1" i="1" dirty="0" err="1" smtClean="0">
                <a:solidFill>
                  <a:srgbClr val="00B050"/>
                </a:solidFill>
              </a:rPr>
              <a:t>to</a:t>
            </a:r>
            <a:r>
              <a:rPr lang="pt-BR" sz="3000" b="1" i="1" dirty="0" smtClean="0">
                <a:solidFill>
                  <a:srgbClr val="00B050"/>
                </a:solidFill>
              </a:rPr>
              <a:t> her.</a:t>
            </a:r>
            <a:endParaRPr lang="pt-BR" sz="3000" b="1" i="1" dirty="0">
              <a:solidFill>
                <a:srgbClr val="00B050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313645" y="321971"/>
            <a:ext cx="8757633" cy="811988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19)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Wolverine </a:t>
            </a:r>
            <a:r>
              <a:rPr lang="pt-BR" sz="3000" b="1" dirty="0" err="1" smtClean="0"/>
              <a:t>jump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get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closer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to</a:t>
            </a:r>
            <a:r>
              <a:rPr lang="pt-BR" sz="3000" b="1" dirty="0" smtClean="0"/>
              <a:t> Jean?</a:t>
            </a:r>
            <a:endParaRPr lang="pt-BR" sz="3000" b="1" dirty="0"/>
          </a:p>
        </p:txBody>
      </p:sp>
      <p:sp>
        <p:nvSpPr>
          <p:cNvPr id="6" name="Retângulo 5"/>
          <p:cNvSpPr/>
          <p:nvPr/>
        </p:nvSpPr>
        <p:spPr>
          <a:xfrm>
            <a:off x="4607018" y="4334108"/>
            <a:ext cx="6455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https://www.youtube.com/watch?v=Hgu2RCLUr-s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7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313645" y="321970"/>
            <a:ext cx="10419009" cy="862885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20)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Magneto </a:t>
            </a:r>
            <a:r>
              <a:rPr lang="pt-BR" sz="3000" b="1" dirty="0" err="1" smtClean="0"/>
              <a:t>throw</a:t>
            </a:r>
            <a:r>
              <a:rPr lang="pt-BR" sz="3000" b="1" dirty="0" smtClean="0"/>
              <a:t> Wolverine </a:t>
            </a:r>
            <a:r>
              <a:rPr lang="pt-BR" sz="3000" b="1" dirty="0" err="1" smtClean="0"/>
              <a:t>away</a:t>
            </a:r>
            <a:r>
              <a:rPr lang="pt-BR" sz="3000" b="1" dirty="0" smtClean="0"/>
              <a:t> in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river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  <p:pic>
        <p:nvPicPr>
          <p:cNvPr id="79874" name="Picture 2" descr="https://charlesanderik2016.files.wordpress.com/2015/05/image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68" y="1019471"/>
            <a:ext cx="8487178" cy="53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656824" y="180305"/>
            <a:ext cx="11256134" cy="1011326"/>
          </a:xfrm>
        </p:spPr>
        <p:txBody>
          <a:bodyPr>
            <a:normAutofit/>
          </a:bodyPr>
          <a:lstStyle/>
          <a:p>
            <a:r>
              <a:rPr lang="pt-BR" sz="3500" b="1" dirty="0"/>
              <a:t>2) </a:t>
            </a:r>
            <a:r>
              <a:rPr lang="pt-BR" sz="3500" b="1" dirty="0" err="1" smtClean="0"/>
              <a:t>Did</a:t>
            </a:r>
            <a:r>
              <a:rPr lang="pt-BR" sz="3500" b="1" dirty="0" smtClean="0"/>
              <a:t> Brad Pitt </a:t>
            </a:r>
            <a:r>
              <a:rPr lang="pt-BR" sz="3500" b="1" dirty="0" err="1" smtClean="0"/>
              <a:t>climb</a:t>
            </a:r>
            <a:r>
              <a:rPr lang="pt-BR" sz="3500" b="1" dirty="0" smtClean="0"/>
              <a:t> a </a:t>
            </a:r>
            <a:r>
              <a:rPr lang="pt-BR" sz="3500" b="1" dirty="0" err="1" smtClean="0"/>
              <a:t>moutain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at</a:t>
            </a:r>
            <a:r>
              <a:rPr lang="pt-BR" sz="3500" b="1" dirty="0" smtClean="0"/>
              <a:t> 7 </a:t>
            </a:r>
            <a:r>
              <a:rPr lang="pt-BR" sz="3500" b="1" dirty="0" err="1" smtClean="0"/>
              <a:t>years</a:t>
            </a:r>
            <a:r>
              <a:rPr lang="pt-BR" sz="3500" b="1" dirty="0" smtClean="0"/>
              <a:t> in </a:t>
            </a:r>
            <a:r>
              <a:rPr lang="pt-BR" sz="3500" b="1" dirty="0" err="1" smtClean="0"/>
              <a:t>Tibet</a:t>
            </a:r>
            <a:r>
              <a:rPr lang="pt-BR" sz="3500" b="1" dirty="0" smtClean="0"/>
              <a:t>?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20677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313645" y="321970"/>
            <a:ext cx="10419009" cy="862885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20)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Magneto </a:t>
            </a:r>
            <a:r>
              <a:rPr lang="pt-BR" sz="3000" b="1" dirty="0" err="1" smtClean="0"/>
              <a:t>throw</a:t>
            </a:r>
            <a:r>
              <a:rPr lang="pt-BR" sz="3000" b="1" dirty="0" smtClean="0"/>
              <a:t> Wolverine </a:t>
            </a:r>
            <a:r>
              <a:rPr lang="pt-BR" sz="3000" b="1" dirty="0" err="1" smtClean="0"/>
              <a:t>away</a:t>
            </a:r>
            <a:r>
              <a:rPr lang="pt-BR" sz="3000" b="1" dirty="0" smtClean="0"/>
              <a:t> in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river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4826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4" y="2549270"/>
            <a:ext cx="3219719" cy="9280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358112" y="2533498"/>
            <a:ext cx="3858537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didn't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867" y="2513621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75" y="1579615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5022529" y="3514562"/>
            <a:ext cx="640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https://www.youtube.com/watch?v=omREwKr0N3U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313645" y="321970"/>
            <a:ext cx="10419009" cy="862885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20) </a:t>
            </a:r>
            <a:r>
              <a:rPr lang="pt-BR" sz="3000" b="1" dirty="0" err="1" smtClean="0"/>
              <a:t>Did</a:t>
            </a:r>
            <a:r>
              <a:rPr lang="pt-BR" sz="3000" b="1" dirty="0" smtClean="0"/>
              <a:t> Magneto </a:t>
            </a:r>
            <a:r>
              <a:rPr lang="pt-BR" sz="3000" b="1" dirty="0" err="1" smtClean="0"/>
              <a:t>throw</a:t>
            </a:r>
            <a:r>
              <a:rPr lang="pt-BR" sz="3000" b="1" dirty="0" smtClean="0"/>
              <a:t> Wolverine </a:t>
            </a:r>
            <a:r>
              <a:rPr lang="pt-BR" sz="3000" b="1" dirty="0" err="1" smtClean="0"/>
              <a:t>away</a:t>
            </a:r>
            <a:r>
              <a:rPr lang="pt-BR" sz="3000" b="1" dirty="0" smtClean="0"/>
              <a:t> in </a:t>
            </a:r>
            <a:r>
              <a:rPr lang="pt-BR" sz="3000" b="1" dirty="0" err="1" smtClean="0"/>
              <a:t>the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river</a:t>
            </a:r>
            <a:r>
              <a:rPr lang="pt-BR" sz="3000" b="1" dirty="0" smtClean="0"/>
              <a:t>?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34613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pic>
        <p:nvPicPr>
          <p:cNvPr id="11" name="Picture 2" descr="http://cliparts.co/cliparts/kiM/KRn/kiMKRnXy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0" y="1615359"/>
            <a:ext cx="2223581" cy="21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656824" y="180305"/>
            <a:ext cx="11256134" cy="1011326"/>
          </a:xfrm>
        </p:spPr>
        <p:txBody>
          <a:bodyPr>
            <a:normAutofit/>
          </a:bodyPr>
          <a:lstStyle/>
          <a:p>
            <a:r>
              <a:rPr lang="pt-BR" sz="3500" b="1" dirty="0"/>
              <a:t>2) </a:t>
            </a:r>
            <a:r>
              <a:rPr lang="pt-BR" sz="3500" b="1" dirty="0" err="1" smtClean="0"/>
              <a:t>Did</a:t>
            </a:r>
            <a:r>
              <a:rPr lang="pt-BR" sz="3500" b="1" dirty="0" smtClean="0"/>
              <a:t> Brad Pitt </a:t>
            </a:r>
            <a:r>
              <a:rPr lang="pt-BR" sz="3500" b="1" dirty="0" err="1" smtClean="0"/>
              <a:t>climb</a:t>
            </a:r>
            <a:r>
              <a:rPr lang="pt-BR" sz="3500" b="1" dirty="0" smtClean="0"/>
              <a:t> a </a:t>
            </a:r>
            <a:r>
              <a:rPr lang="pt-BR" sz="3500" b="1" dirty="0" err="1" smtClean="0"/>
              <a:t>moutain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at</a:t>
            </a:r>
            <a:r>
              <a:rPr lang="pt-BR" sz="3500" b="1" dirty="0" smtClean="0"/>
              <a:t> 7 </a:t>
            </a:r>
            <a:r>
              <a:rPr lang="pt-BR" sz="3500" b="1" dirty="0" err="1" smtClean="0"/>
              <a:t>years</a:t>
            </a:r>
            <a:r>
              <a:rPr lang="pt-BR" sz="3500" b="1" dirty="0" smtClean="0"/>
              <a:t> in </a:t>
            </a:r>
            <a:r>
              <a:rPr lang="pt-BR" sz="3500" b="1" dirty="0" err="1" smtClean="0"/>
              <a:t>Tibet</a:t>
            </a:r>
            <a:r>
              <a:rPr lang="pt-BR" sz="3500" b="1" dirty="0" smtClean="0"/>
              <a:t>?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36615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14" y="193184"/>
            <a:ext cx="11895786" cy="759854"/>
          </a:xfrm>
        </p:spPr>
        <p:txBody>
          <a:bodyPr>
            <a:normAutofit fontScale="90000"/>
          </a:bodyPr>
          <a:lstStyle/>
          <a:p>
            <a:r>
              <a:rPr lang="pt-BR" sz="3500" b="1" dirty="0" smtClean="0"/>
              <a:t>3) </a:t>
            </a:r>
            <a:r>
              <a:rPr lang="pt-BR" sz="3500" b="1" dirty="0" err="1" smtClean="0"/>
              <a:t>Did</a:t>
            </a:r>
            <a:r>
              <a:rPr lang="pt-BR" sz="3500" b="1" dirty="0" smtClean="0"/>
              <a:t> Tom Cruise </a:t>
            </a:r>
            <a:r>
              <a:rPr lang="pt-BR" sz="3500" b="1" dirty="0" err="1" smtClean="0"/>
              <a:t>pilot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an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airplane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on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Mission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Impossible</a:t>
            </a:r>
            <a:r>
              <a:rPr lang="pt-BR" sz="3500" b="1" dirty="0" smtClean="0"/>
              <a:t>?</a:t>
            </a:r>
            <a:endParaRPr lang="pt-BR" sz="3500" b="1" dirty="0"/>
          </a:p>
        </p:txBody>
      </p:sp>
      <p:pic>
        <p:nvPicPr>
          <p:cNvPr id="7172" name="Picture 4" descr="http://s3.india.com/wp-content/uploads/2015/08/mission-imposs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59" y="953038"/>
            <a:ext cx="9246002" cy="54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12135" y="2549270"/>
            <a:ext cx="2860044" cy="72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Yes, </a:t>
            </a:r>
            <a:r>
              <a:rPr lang="pt-BR" b="1" dirty="0" err="1" smtClean="0"/>
              <a:t>he</a:t>
            </a:r>
            <a:r>
              <a:rPr lang="pt-BR" b="1" dirty="0" smtClean="0"/>
              <a:t> did.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19559" y="2533498"/>
            <a:ext cx="3536565" cy="806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smtClean="0"/>
              <a:t>No, </a:t>
            </a:r>
            <a:r>
              <a:rPr lang="pt-BR" b="1" dirty="0" err="1" smtClean="0"/>
              <a:t>he</a:t>
            </a:r>
            <a:r>
              <a:rPr lang="pt-BR" b="1" dirty="0" smtClean="0"/>
              <a:t> </a:t>
            </a:r>
            <a:r>
              <a:rPr lang="pt-BR" b="1" dirty="0" err="1" smtClean="0"/>
              <a:t>didn</a:t>
            </a:r>
            <a:r>
              <a:rPr lang="pt-BR" b="1" dirty="0" err="1"/>
              <a:t>'</a:t>
            </a:r>
            <a:r>
              <a:rPr lang="pt-BR" b="1" dirty="0" err="1" smtClean="0"/>
              <a:t>t</a:t>
            </a:r>
            <a:r>
              <a:rPr lang="pt-BR" b="1" dirty="0" smtClean="0"/>
              <a:t>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71" y="2549270"/>
            <a:ext cx="880230" cy="790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29" y="2482729"/>
            <a:ext cx="880230" cy="790280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96214" y="193184"/>
            <a:ext cx="11895786" cy="759854"/>
          </a:xfrm>
        </p:spPr>
        <p:txBody>
          <a:bodyPr>
            <a:normAutofit fontScale="90000"/>
          </a:bodyPr>
          <a:lstStyle/>
          <a:p>
            <a:r>
              <a:rPr lang="pt-BR" sz="3500" b="1" dirty="0"/>
              <a:t>3) </a:t>
            </a:r>
            <a:r>
              <a:rPr lang="pt-BR" sz="3500" b="1" dirty="0" err="1" smtClean="0"/>
              <a:t>Did</a:t>
            </a:r>
            <a:r>
              <a:rPr lang="pt-BR" sz="3500" b="1" dirty="0" smtClean="0"/>
              <a:t> Tom Cruise </a:t>
            </a:r>
            <a:r>
              <a:rPr lang="pt-BR" sz="3500" b="1" dirty="0" err="1" smtClean="0"/>
              <a:t>pilot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an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airplane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on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Mission</a:t>
            </a:r>
            <a:r>
              <a:rPr lang="pt-BR" sz="3500" b="1" dirty="0" smtClean="0"/>
              <a:t> </a:t>
            </a:r>
            <a:r>
              <a:rPr lang="pt-BR" sz="3500" b="1" dirty="0" err="1" smtClean="0"/>
              <a:t>Impossible</a:t>
            </a:r>
            <a:r>
              <a:rPr lang="pt-BR" sz="3500" b="1" dirty="0" smtClean="0"/>
              <a:t>?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18879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205</TotalTime>
  <Words>1164</Words>
  <Application>Microsoft Office PowerPoint</Application>
  <PresentationFormat>Widescreen</PresentationFormat>
  <Paragraphs>162</Paragraphs>
  <Slides>61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5" baseType="lpstr">
      <vt:lpstr>Arial</vt:lpstr>
      <vt:lpstr>Century Gothic</vt:lpstr>
      <vt:lpstr>Wingdings 3</vt:lpstr>
      <vt:lpstr>Cacho</vt:lpstr>
      <vt:lpstr>ENGLISH QUIZ</vt:lpstr>
      <vt:lpstr>1) Did Harry fly above Hogwarts on his broom?</vt:lpstr>
      <vt:lpstr>1) Did Harry fly above Hogwarts on his broom?</vt:lpstr>
      <vt:lpstr>1) Did Harry fly above Hogwarts on his broom?</vt:lpstr>
      <vt:lpstr>2) Did Brad Pitt climb a moutain at 7 years in Tibet?</vt:lpstr>
      <vt:lpstr>2) Did Brad Pitt climb a moutain at 7 years in Tibet?</vt:lpstr>
      <vt:lpstr>2) Did Brad Pitt climb a moutain at 7 years in Tibet?</vt:lpstr>
      <vt:lpstr>3) Did Tom Cruise pilot an airplane on Mission Impossible?</vt:lpstr>
      <vt:lpstr>3) Did Tom Cruise pilot an airplane on Mission Impossible?</vt:lpstr>
      <vt:lpstr>3) Did Tom Cruise pilot an airplane on Mission Impossible?</vt:lpstr>
      <vt:lpstr>4) Did Jack draw Rose naked on Titanic?</vt:lpstr>
      <vt:lpstr>4) Did Jack draw Rose naked on Titanic?</vt:lpstr>
      <vt:lpstr>4) Did Jack draw Rose naked on Titanic?</vt:lpstr>
      <vt:lpstr>5) Did Superman fight against Batman and Robim on this movie?</vt:lpstr>
      <vt:lpstr>5) Did Superman fight against Batman and Robim on this movie?</vt:lpstr>
      <vt:lpstr>5) Did Superman fight against Batman and Robim on this movie?</vt:lpstr>
      <vt:lpstr>6) Did Capitain America fly on Civil War?</vt:lpstr>
      <vt:lpstr>6) Did Capitain America fly on Civil War?</vt:lpstr>
      <vt:lpstr>6) Did Capitain America fly on Civil War?</vt:lpstr>
      <vt:lpstr>7) Did Wonderwoman hurt Superman on this movie?</vt:lpstr>
      <vt:lpstr>7) Did Wonderwoman hurt Superman on this movie?</vt:lpstr>
      <vt:lpstr>7) Did Wonderwoman hurt Superman on this movie?</vt:lpstr>
      <vt:lpstr>8) Did Hermione jump on the lake with Ron? </vt:lpstr>
      <vt:lpstr>8) Did Hermione jump on the lake with Ron? </vt:lpstr>
      <vt:lpstr>8) Did Hermione jump on the lake with Ron? </vt:lpstr>
      <vt:lpstr>9) Did Dolly look for Nemo?</vt:lpstr>
      <vt:lpstr>9) Did Dolly look for Nemo?</vt:lpstr>
      <vt:lpstr>9) Did Dolly look for Nemo?</vt:lpstr>
      <vt:lpstr>10) Did Ariel sing for the prince?</vt:lpstr>
      <vt:lpstr>10) Did Ariel sing for the prince?</vt:lpstr>
      <vt:lpstr>10) Did Ariel sing for the prince?</vt:lpstr>
      <vt:lpstr>11) Did he kill her on this scene?</vt:lpstr>
      <vt:lpstr>11) Did he kill her on this scene?</vt:lpstr>
      <vt:lpstr>11) Did Did he kill her on this scene?</vt:lpstr>
      <vt:lpstr>12) Did Bethe Correia win against Ronda Rousey?</vt:lpstr>
      <vt:lpstr>12) Did Bethe Correia win against Ronda Rousey?</vt:lpstr>
      <vt:lpstr>12) Did Bethe Correia win against Ronda Rousey?</vt:lpstr>
      <vt:lpstr>13) Did Jacob drink blood in Twilight?</vt:lpstr>
      <vt:lpstr>13) Did Jacob drink blood in Twilight?</vt:lpstr>
      <vt:lpstr>13) Did Jacob drink blood in Twilight?</vt:lpstr>
      <vt:lpstr>14) Did Eduard push the car to save Bella on Twilight?</vt:lpstr>
      <vt:lpstr>14) Did Eduard push the car to save Bella on Twilight?</vt:lpstr>
      <vt:lpstr>14) Did Eduard push the car to save Bella on Twilight?</vt:lpstr>
      <vt:lpstr>15) Did Percy Jackson run afraid of Hades?</vt:lpstr>
      <vt:lpstr>15) Did Percy Jackson run afraid of Hades?</vt:lpstr>
      <vt:lpstr>Apresentação do PowerPoint</vt:lpstr>
      <vt:lpstr>16) Did Capitain America ride a horse on 1st movie?</vt:lpstr>
      <vt:lpstr>16) Did Capitain America ride a horse on 1st movie?</vt:lpstr>
      <vt:lpstr>16) Did Capitain America ride a horse on 1st movie?</vt:lpstr>
      <vt:lpstr>17) Did Thor throw his hammer on the destroyer after this moment?</vt:lpstr>
      <vt:lpstr>17) Did Thor throw his hammer on the destroyer after this moment?</vt:lpstr>
      <vt:lpstr>17) Did Thor throw his hammer on the destroyer after this moment?</vt:lpstr>
      <vt:lpstr>18) Did Eve take a Picture of Wall-E?</vt:lpstr>
      <vt:lpstr>18) Did Eve take a Picture of Wall-E?</vt:lpstr>
      <vt:lpstr>18) Did Eve take a Picture of Wall-E?</vt:lpstr>
      <vt:lpstr>19) Did Wolverine jump to get closer to Jean?</vt:lpstr>
      <vt:lpstr>19) Did Wolverine jump to get closer to Jean?</vt:lpstr>
      <vt:lpstr>19) Did Wolverine jump to get closer to Jean?</vt:lpstr>
      <vt:lpstr>20) Did Magneto throw Wolverine away in the river?</vt:lpstr>
      <vt:lpstr>20) Did Magneto throw Wolverine away in the river?</vt:lpstr>
      <vt:lpstr>20) Did Magneto throw Wolverine away in the river?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QUIZ</dc:title>
  <dc:creator>Cristiane</dc:creator>
  <cp:lastModifiedBy>Cristiane</cp:lastModifiedBy>
  <cp:revision>22</cp:revision>
  <dcterms:created xsi:type="dcterms:W3CDTF">2016-05-29T16:24:30Z</dcterms:created>
  <dcterms:modified xsi:type="dcterms:W3CDTF">2016-05-29T19:49:30Z</dcterms:modified>
</cp:coreProperties>
</file>