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4" r:id="rId6"/>
    <p:sldId id="266" r:id="rId7"/>
    <p:sldId id="276" r:id="rId8"/>
    <p:sldId id="277" r:id="rId9"/>
    <p:sldId id="279" r:id="rId10"/>
    <p:sldId id="275" r:id="rId11"/>
    <p:sldId id="278" r:id="rId12"/>
    <p:sldId id="280" r:id="rId13"/>
    <p:sldId id="273" r:id="rId14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8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0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pt-BR" sz="3200" noProof="0" dirty="0" err="1"/>
            <a:t>Simple</a:t>
          </a:r>
          <a:r>
            <a:rPr lang="pt-BR" sz="3200" noProof="0" dirty="0"/>
            <a:t> </a:t>
          </a:r>
          <a:r>
            <a:rPr lang="pt-BR" sz="3200" noProof="0" dirty="0" err="1"/>
            <a:t>Present</a:t>
          </a:r>
          <a:endParaRPr lang="pt-BR" sz="320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pt-BR" sz="4000" noProof="0" dirty="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pt-BR" noProof="0">
              <a:solidFill>
                <a:schemeClr val="bg2"/>
              </a:solidFill>
            </a:rPr>
            <a:t>1</a:t>
          </a:r>
          <a:endParaRPr lang="pt-BR" noProof="0" dirty="0">
            <a:solidFill>
              <a:schemeClr val="bg2"/>
            </a:solidFill>
          </a:endParaRP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pt-BR" sz="3200" noProof="0" dirty="0" err="1"/>
            <a:t>Occupations</a:t>
          </a:r>
          <a:r>
            <a:rPr lang="pt-BR" sz="3200" noProof="0" dirty="0"/>
            <a:t> </a:t>
          </a:r>
          <a:r>
            <a:rPr lang="pt-BR" sz="3200" noProof="0" dirty="0" err="1"/>
            <a:t>and</a:t>
          </a:r>
          <a:r>
            <a:rPr lang="pt-BR" sz="3200" noProof="0" dirty="0"/>
            <a:t> </a:t>
          </a:r>
          <a:r>
            <a:rPr lang="pt-BR" sz="3200" noProof="0" dirty="0" err="1"/>
            <a:t>professions</a:t>
          </a:r>
          <a:endParaRPr lang="pt-BR" sz="3200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pt-BR" sz="4000" noProof="0" dirty="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pt-BR" noProof="0">
              <a:solidFill>
                <a:schemeClr val="bg2"/>
              </a:solidFill>
            </a:rPr>
            <a:t>2</a:t>
          </a:r>
          <a:endParaRPr lang="pt-BR" noProof="0" dirty="0">
            <a:solidFill>
              <a:schemeClr val="bg2"/>
            </a:solidFill>
          </a:endParaRPr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6"/>
      <dgm:spPr/>
    </dgm:pt>
    <dgm:pt modelId="{B510E1DB-3720-2045-A15B-D53248B697B7}" type="pres">
      <dgm:prSet presAssocID="{AAC263CB-8256-4B03-92FE-1622698FB3E9}" presName="lineArrowNode" presStyleLbl="alignAccFollowNode1" presStyleIdx="1" presStyleCnt="6"/>
      <dgm:spPr/>
    </dgm:pt>
    <dgm:pt modelId="{CE8B700A-AC6F-0E47-AEFA-DA760C3E6A6D}" type="pres">
      <dgm:prSet presAssocID="{808B76D0-8EC7-469A-93AC-7A6017188A9D}" presName="sibTransNodeCircle" presStyleLbl="alignNode1" presStyleIdx="0" presStyleCnt="2">
        <dgm:presLayoutVars>
          <dgm:chMax val="0"/>
          <dgm:bulletEnabled/>
        </dgm:presLayoutVars>
      </dgm:prSet>
      <dgm:spPr/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6">
        <dgm:presLayoutVars>
          <dgm:bulletEnabled val="1"/>
        </dgm:presLayoutVars>
      </dgm:prSet>
      <dgm:spPr/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6"/>
      <dgm:spPr/>
    </dgm:pt>
    <dgm:pt modelId="{C1172316-FFE1-2D41-82E9-8EB0F5EACF76}" type="pres">
      <dgm:prSet presAssocID="{4E8D2E69-0173-4BD3-B96A-7A9C5DD12B47}" presName="lineArrowNode" presStyleLbl="alignAccFollowNode1" presStyleIdx="4" presStyleCnt="6"/>
      <dgm:spPr/>
    </dgm:pt>
    <dgm:pt modelId="{D40ADF37-3E5B-2D42-9470-8264667346F7}" type="pres">
      <dgm:prSet presAssocID="{FEF1E80E-8A9E-4B0A-817C-2A4CFDCF3FB2}" presName="sibTransNodeCircle" presStyleLbl="alignNode1" presStyleIdx="1" presStyleCnt="2">
        <dgm:presLayoutVars>
          <dgm:chMax val="0"/>
          <dgm:bulletEnabled/>
        </dgm:presLayoutVars>
      </dgm:prSet>
      <dgm:spPr/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6">
        <dgm:presLayoutVars>
          <dgm:bulletEnabled val="1"/>
        </dgm:presLayoutVars>
      </dgm:prSet>
      <dgm:spPr/>
    </dgm:pt>
  </dgm:ptLst>
  <dgm:cxnLst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1700958" y="732111"/>
          <a:ext cx="1358111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3140556" y="618066"/>
          <a:ext cx="156182" cy="2930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799046" y="0"/>
          <a:ext cx="1464295" cy="146429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823" tIns="56823" rIns="56823" bIns="56823" numCol="1" spcCol="1270" rtlCol="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 noProof="0">
              <a:solidFill>
                <a:schemeClr val="bg2"/>
              </a:solidFill>
            </a:rPr>
            <a:t>1</a:t>
          </a:r>
          <a:endParaRPr lang="pt-BR" sz="6000" kern="1200" noProof="0" dirty="0">
            <a:solidFill>
              <a:schemeClr val="bg2"/>
            </a:solidFill>
          </a:endParaRPr>
        </a:p>
      </dsp:txBody>
      <dsp:txXfrm>
        <a:off x="1013487" y="214441"/>
        <a:ext cx="1035413" cy="1035413"/>
      </dsp:txXfrm>
    </dsp:sp>
    <dsp:sp modelId="{12DC819D-BB19-CE49-AFEB-155922B01406}">
      <dsp:nvSpPr>
        <dsp:cNvPr id="0" name=""/>
        <dsp:cNvSpPr/>
      </dsp:nvSpPr>
      <dsp:spPr>
        <a:xfrm>
          <a:off x="3318" y="1629733"/>
          <a:ext cx="3055750" cy="195166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41" tIns="165100" rIns="241041" bIns="165100" numCol="1" spcCol="1270" rtlCol="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noProof="0" dirty="0" err="1"/>
            <a:t>Simple</a:t>
          </a:r>
          <a:r>
            <a:rPr lang="pt-BR" sz="3200" kern="1200" noProof="0" dirty="0"/>
            <a:t> </a:t>
          </a:r>
          <a:r>
            <a:rPr lang="pt-BR" sz="3200" kern="1200" noProof="0" dirty="0" err="1"/>
            <a:t>Present</a:t>
          </a:r>
          <a:endParaRPr lang="pt-BR" sz="3200" kern="1200" noProof="0" dirty="0"/>
        </a:p>
      </dsp:txBody>
      <dsp:txXfrm>
        <a:off x="3318" y="2020066"/>
        <a:ext cx="3055750" cy="1561333"/>
      </dsp:txXfrm>
    </dsp:sp>
    <dsp:sp modelId="{4A0B88BF-91DC-214E-A662-99F2E5E1AA6F}">
      <dsp:nvSpPr>
        <dsp:cNvPr id="0" name=""/>
        <dsp:cNvSpPr/>
      </dsp:nvSpPr>
      <dsp:spPr>
        <a:xfrm>
          <a:off x="3398597" y="732039"/>
          <a:ext cx="1527875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4194397" y="0"/>
          <a:ext cx="1464150" cy="146415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817" tIns="56817" rIns="56817" bIns="56817" numCol="1" spcCol="1270" rtlCol="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 noProof="0">
              <a:solidFill>
                <a:schemeClr val="bg2"/>
              </a:solidFill>
            </a:rPr>
            <a:t>2</a:t>
          </a:r>
          <a:endParaRPr lang="pt-BR" sz="6000" kern="1200" noProof="0" dirty="0">
            <a:solidFill>
              <a:schemeClr val="bg2"/>
            </a:solidFill>
          </a:endParaRPr>
        </a:p>
      </dsp:txBody>
      <dsp:txXfrm>
        <a:off x="4408817" y="214420"/>
        <a:ext cx="1035310" cy="1035310"/>
      </dsp:txXfrm>
    </dsp:sp>
    <dsp:sp modelId="{EA4D4141-C1BF-E74E-8ECF-933FF6EE68D4}">
      <dsp:nvSpPr>
        <dsp:cNvPr id="0" name=""/>
        <dsp:cNvSpPr/>
      </dsp:nvSpPr>
      <dsp:spPr>
        <a:xfrm>
          <a:off x="3398597" y="1629733"/>
          <a:ext cx="3055750" cy="1951666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041" tIns="165100" rIns="241041" bIns="165100" numCol="1" spcCol="1270" rtlCol="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noProof="0" dirty="0" err="1"/>
            <a:t>Occupations</a:t>
          </a:r>
          <a:r>
            <a:rPr lang="pt-BR" sz="3200" kern="1200" noProof="0" dirty="0"/>
            <a:t> </a:t>
          </a:r>
          <a:r>
            <a:rPr lang="pt-BR" sz="3200" kern="1200" noProof="0" dirty="0" err="1"/>
            <a:t>and</a:t>
          </a:r>
          <a:r>
            <a:rPr lang="pt-BR" sz="3200" kern="1200" noProof="0" dirty="0"/>
            <a:t> </a:t>
          </a:r>
          <a:r>
            <a:rPr lang="pt-BR" sz="3200" kern="1200" noProof="0" dirty="0" err="1"/>
            <a:t>professions</a:t>
          </a:r>
          <a:endParaRPr lang="pt-BR" sz="3200" kern="1200" noProof="0" dirty="0"/>
        </a:p>
      </dsp:txBody>
      <dsp:txXfrm>
        <a:off x="3398597" y="2020066"/>
        <a:ext cx="3055750" cy="1561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92F4663-87B5-401A-A682-BBED3252BA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2868A3-9809-4B14-8FB8-94E91F877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516B3-C473-4384-B7FF-8ADD7F75C1FE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42B0EB-D69D-4F20-BD67-3C0F6D1ABE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F2B68A-2645-47F4-9216-FEF50B8251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A526-FC71-4A9B-B98A-8EACD2FDA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41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0A12-4F39-4D5A-823C-D0602A4169DC}" type="datetimeFigureOut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C675-7F8E-41EF-826B-CC35F9060C9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41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AC675-7F8E-41EF-826B-CC35F9060C99}" type="slidenum">
              <a:rPr lang="pt-BR" noProof="0" smtClean="0"/>
              <a:t>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2203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AC675-7F8E-41EF-826B-CC35F9060C99}" type="slidenum">
              <a:rPr lang="pt-BR" noProof="0" smtClean="0"/>
              <a:t>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7014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AC675-7F8E-41EF-826B-CC35F9060C99}" type="slidenum">
              <a:rPr lang="pt-BR" noProof="0" smtClean="0"/>
              <a:t>10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9696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89D7FE2-55E6-4A94-A599-2CA89A5E779D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7" name="Grupo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orma livre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orma livre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77669B-3EE2-4B4C-A7B9-964941A33102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B6A532-0076-423B-8B0F-F6455E232C3E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CFA2A5-BE05-49A1-B5A0-AD6E89B8A580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DA48DE-9B58-43A3-AF1F-472F9E49DE1C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Forma livre 6" title="Marca de Corte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1F9AF9-570D-49F5-96C2-5581B7428804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8C253-10A7-45F4-A4A9-F8652D90FC14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B9ECA-8173-49BF-AEFF-A465915BFDF3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73394-C751-4494-9506-FF8182F7CC08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title="Forma de Plano de Fu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06315D-7CFF-4589-99E0-03B5F2A8041A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 title="Barra divisóri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title="Forma de Plano de Fu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05143-6051-4A0B-BBDD-A5308ED862D8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 title="Barra divisóri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583A29BD-C430-46D9-8F5D-894C4207287A}" type="datetime1">
              <a:rPr lang="pt-BR" noProof="0" smtClean="0"/>
              <a:t>11/02/2020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 title="Barra lateral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pessoa com bolsa de livros olhando as montanha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32" name="Forma livre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orma livre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630" y="3054731"/>
            <a:ext cx="8361229" cy="209822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err="1">
                <a:solidFill>
                  <a:schemeClr val="bg2"/>
                </a:solidFill>
              </a:rPr>
              <a:t>Simple</a:t>
            </a:r>
            <a:r>
              <a:rPr lang="pt-BR" dirty="0">
                <a:solidFill>
                  <a:schemeClr val="bg2"/>
                </a:solidFill>
              </a:rPr>
              <a:t> </a:t>
            </a:r>
            <a:r>
              <a:rPr lang="pt-BR" dirty="0" err="1">
                <a:solidFill>
                  <a:schemeClr val="bg2"/>
                </a:solidFill>
              </a:rPr>
              <a:t>present</a:t>
            </a:r>
            <a:r>
              <a:rPr lang="pt-BR" dirty="0">
                <a:solidFill>
                  <a:schemeClr val="bg2"/>
                </a:solidFill>
              </a:rPr>
              <a:t> </a:t>
            </a:r>
            <a:r>
              <a:rPr lang="pt-BR" dirty="0" err="1">
                <a:solidFill>
                  <a:schemeClr val="bg2"/>
                </a:solidFill>
              </a:rPr>
              <a:t>and</a:t>
            </a:r>
            <a:r>
              <a:rPr lang="pt-BR" dirty="0">
                <a:solidFill>
                  <a:schemeClr val="bg2"/>
                </a:solidFill>
              </a:rPr>
              <a:t> </a:t>
            </a:r>
            <a:r>
              <a:rPr lang="pt-BR" dirty="0" err="1">
                <a:solidFill>
                  <a:schemeClr val="bg2"/>
                </a:solidFill>
              </a:rPr>
              <a:t>professions</a:t>
            </a:r>
            <a:r>
              <a:rPr lang="pt-BR" dirty="0">
                <a:solidFill>
                  <a:schemeClr val="bg2"/>
                </a:solidFill>
              </a:rPr>
              <a:t>/</a:t>
            </a:r>
            <a:br>
              <a:rPr lang="pt-BR" dirty="0">
                <a:solidFill>
                  <a:schemeClr val="bg2"/>
                </a:solidFill>
              </a:rPr>
            </a:br>
            <a:r>
              <a:rPr lang="pt-BR" dirty="0" err="1">
                <a:solidFill>
                  <a:schemeClr val="bg2"/>
                </a:solidFill>
              </a:rPr>
              <a:t>ocCupations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ulher carregando pasta executiva seguindo o caminho">
            <a:extLst>
              <a:ext uri="{FF2B5EF4-FFF2-40B4-BE49-F238E27FC236}">
                <a16:creationId xmlns:a16="http://schemas.microsoft.com/office/drawing/2014/main" id="{6BE62510-A175-9D47-9EDF-D9FB6C162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3" name="Forma livre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orma livre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>
            <a:normAutofit/>
          </a:bodyPr>
          <a:lstStyle/>
          <a:p>
            <a:pPr rtl="0"/>
            <a:r>
              <a:rPr lang="pt-BR">
                <a:solidFill>
                  <a:schemeClr val="bg2"/>
                </a:solidFill>
              </a:rPr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/>
          <a:p>
            <a:pPr rtl="0"/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901337"/>
            <a:ext cx="9601200" cy="49660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Instituto Federal de Educação Ciência e Tecnologia do Rio Grande do Norte</a:t>
            </a:r>
          </a:p>
          <a:p>
            <a:pPr marL="0" indent="0">
              <a:buNone/>
            </a:pPr>
            <a:r>
              <a:rPr lang="pt-BR" dirty="0"/>
              <a:t>Disciplina: Inglês I</a:t>
            </a:r>
          </a:p>
          <a:p>
            <a:pPr marL="0" indent="0">
              <a:buNone/>
            </a:pPr>
            <a:r>
              <a:rPr lang="pt-BR" dirty="0"/>
              <a:t>Docente: Cristiane de Brito Cruz</a:t>
            </a:r>
          </a:p>
          <a:p>
            <a:pPr marL="0" indent="0">
              <a:buNone/>
            </a:pPr>
            <a:r>
              <a:rPr lang="pt-BR" dirty="0"/>
              <a:t>Discentes: Ana Bianca Andrade Gonçalo</a:t>
            </a:r>
          </a:p>
          <a:p>
            <a:pPr marL="0" indent="0">
              <a:buNone/>
            </a:pPr>
            <a:r>
              <a:rPr lang="pt-BR" dirty="0"/>
              <a:t>	    Fernanda </a:t>
            </a:r>
            <a:r>
              <a:rPr lang="pt-BR" dirty="0" err="1"/>
              <a:t>Nalanda</a:t>
            </a:r>
            <a:r>
              <a:rPr lang="pt-BR" dirty="0"/>
              <a:t> Medeiros da Silva</a:t>
            </a:r>
          </a:p>
          <a:p>
            <a:pPr marL="0" indent="0">
              <a:buNone/>
            </a:pPr>
            <a:r>
              <a:rPr lang="pt-BR" dirty="0"/>
              <a:t>	    Jacivan Oliveira Dantas Filho </a:t>
            </a:r>
          </a:p>
          <a:p>
            <a:pPr marL="0" indent="0">
              <a:buNone/>
            </a:pPr>
            <a:r>
              <a:rPr lang="pt-BR" dirty="0"/>
              <a:t>Turma: 2º ano alimentos vespertino</a:t>
            </a:r>
          </a:p>
        </p:txBody>
      </p:sp>
    </p:spTree>
    <p:extLst>
      <p:ext uri="{BB962C8B-B14F-4D97-AF65-F5344CB8AC3E}">
        <p14:creationId xmlns:p14="http://schemas.microsoft.com/office/powerpoint/2010/main" val="67732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omem olhando a neve cobrindo as montanhas">
            <a:extLst>
              <a:ext uri="{FF2B5EF4-FFF2-40B4-BE49-F238E27FC236}">
                <a16:creationId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Sumário</a:t>
            </a:r>
          </a:p>
        </p:txBody>
      </p:sp>
      <p:pic>
        <p:nvPicPr>
          <p:cNvPr id="8" name="Imagem 7" descr="Pessoa carregando malas com rodinhas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pic>
        <p:nvPicPr>
          <p:cNvPr id="4" name="Imagem 3" descr="Mulher olhando as montanhas">
            <a:extLst>
              <a:ext uri="{FF2B5EF4-FFF2-40B4-BE49-F238E27FC236}">
                <a16:creationId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Espaço Reservado para Conteúdo 2" descr="Elemento gráfico SmartArt do processo linear">
            <a:extLst>
              <a:ext uri="{FF2B5EF4-FFF2-40B4-BE49-F238E27FC236}">
                <a16:creationId xmlns:a16="http://schemas.microsoft.com/office/drawing/2014/main" id="{DEC8A51B-A7CC-40D9-9DD5-CACF12E987D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196041"/>
              </p:ext>
            </p:extLst>
          </p:nvPr>
        </p:nvGraphicFramePr>
        <p:xfrm>
          <a:off x="5100637" y="2286000"/>
          <a:ext cx="679719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Simple</a:t>
            </a:r>
            <a:r>
              <a:rPr lang="pt-BR" dirty="0"/>
              <a:t> </a:t>
            </a:r>
            <a:r>
              <a:rPr lang="pt-BR" dirty="0" err="1"/>
              <a:t>Present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sz="2800" dirty="0"/>
              <a:t>O </a:t>
            </a:r>
            <a:r>
              <a:rPr lang="pt-BR" sz="2800" dirty="0" err="1"/>
              <a:t>Simple</a:t>
            </a:r>
            <a:r>
              <a:rPr lang="pt-BR" sz="2800" dirty="0"/>
              <a:t> </a:t>
            </a:r>
            <a:r>
              <a:rPr lang="pt-BR" sz="2800" dirty="0" err="1"/>
              <a:t>Present</a:t>
            </a:r>
            <a:r>
              <a:rPr lang="pt-BR" sz="2800" dirty="0"/>
              <a:t> é um tempo verbal utilizado para indicar ações habituais que ocorrem no presente.</a:t>
            </a:r>
          </a:p>
          <a:p>
            <a:pPr marL="0" indent="0">
              <a:buNone/>
            </a:pPr>
            <a:r>
              <a:rPr lang="pt-BR" sz="2800" dirty="0"/>
              <a:t>	Além disso, ele é usado para expressar verdades universais, sentimentos, desejos, opiniões e preferências.</a:t>
            </a:r>
          </a:p>
        </p:txBody>
      </p:sp>
    </p:spTree>
    <p:extLst>
      <p:ext uri="{BB962C8B-B14F-4D97-AF65-F5344CB8AC3E}">
        <p14:creationId xmlns:p14="http://schemas.microsoft.com/office/powerpoint/2010/main" val="34334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Simple</a:t>
            </a:r>
            <a:r>
              <a:rPr lang="pt-BR" dirty="0"/>
              <a:t> </a:t>
            </a:r>
            <a:r>
              <a:rPr lang="pt-BR" dirty="0" err="1"/>
              <a:t>Present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</a:t>
            </a: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9601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Professions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03246"/>
              </p:ext>
            </p:extLst>
          </p:nvPr>
        </p:nvGraphicFramePr>
        <p:xfrm>
          <a:off x="1812835" y="2171700"/>
          <a:ext cx="8128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Português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/>
                        <a:t>English</a:t>
                      </a:r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Bancário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Banker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Biólogo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Biologist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Bibliotecário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Librarian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rgbClr val="303030"/>
                          </a:solidFill>
                          <a:effectLst/>
                          <a:latin typeface="Segoe UI" panose="020B0502040204020203" pitchFamily="34" charset="0"/>
                        </a:rPr>
                        <a:t>Aeromoça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Flight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attendant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Dona de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Housewife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Fisioterapeuta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Physiotherapist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Taxista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Cab</a:t>
                      </a:r>
                      <a:r>
                        <a:rPr lang="pt-BR" dirty="0"/>
                        <a:t>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9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Professions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22" y="2171700"/>
            <a:ext cx="5600156" cy="4480125"/>
          </a:xfrm>
        </p:spPr>
      </p:pic>
    </p:spTree>
    <p:extLst>
      <p:ext uri="{BB962C8B-B14F-4D97-AF65-F5344CB8AC3E}">
        <p14:creationId xmlns:p14="http://schemas.microsoft.com/office/powerpoint/2010/main" val="359222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Professions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78" y="2171700"/>
            <a:ext cx="6442244" cy="401029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88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Professions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-What do you want to do?</a:t>
            </a:r>
          </a:p>
          <a:p>
            <a:pPr marL="0" indent="0">
              <a:buNone/>
            </a:pPr>
            <a:r>
              <a:rPr lang="en-US" dirty="0"/>
              <a:t>  -Right or nutrition.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Hello, You work with what?</a:t>
            </a:r>
          </a:p>
          <a:p>
            <a:pPr marL="0" indent="0">
              <a:buNone/>
            </a:pPr>
            <a:r>
              <a:rPr lang="en-US" dirty="0"/>
              <a:t>Hey, </a:t>
            </a:r>
            <a:r>
              <a:rPr lang="en-US" dirty="0" err="1"/>
              <a:t>i</a:t>
            </a:r>
            <a:r>
              <a:rPr lang="en-US" dirty="0"/>
              <a:t> am international relations professional.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71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55078-021E-49AB-8F30-C53CA1A5999D}">
  <ds:schemaRefs>
    <ds:schemaRef ds:uri="71af3243-3dd4-4a8d-8c0d-dd76da1f02a5"/>
    <ds:schemaRef ds:uri="http://schemas.microsoft.com/office/infopath/2007/PartnerControls"/>
    <ds:schemaRef ds:uri="http://purl.org/dc/terms/"/>
    <ds:schemaRef ds:uri="16c05727-aa75-4e4a-9b5f-8a80a1165891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Viagem (design Corte)</Template>
  <TotalTime>0</TotalTime>
  <Words>167</Words>
  <Application>Microsoft Office PowerPoint</Application>
  <PresentationFormat>Widescreen</PresentationFormat>
  <Paragraphs>47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Calibri</vt:lpstr>
      <vt:lpstr>Franklin Gothic Book</vt:lpstr>
      <vt:lpstr>Segoe UI</vt:lpstr>
      <vt:lpstr>Cortar</vt:lpstr>
      <vt:lpstr>Simple present and professions/ ocCupations</vt:lpstr>
      <vt:lpstr>Apresentação do PowerPoint</vt:lpstr>
      <vt:lpstr>Sumário</vt:lpstr>
      <vt:lpstr>Simple Present</vt:lpstr>
      <vt:lpstr>Simple Present</vt:lpstr>
      <vt:lpstr>Professions</vt:lpstr>
      <vt:lpstr>Professions</vt:lpstr>
      <vt:lpstr>Professions</vt:lpstr>
      <vt:lpstr>Professions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2020-02-11T10:12:56Z</dcterms:created>
  <dcterms:modified xsi:type="dcterms:W3CDTF">2020-02-11T19:42:39Z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