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3" r:id="rId1"/>
  </p:sldMasterIdLst>
  <p:sldIdLst>
    <p:sldId id="256" r:id="rId2"/>
    <p:sldId id="259" r:id="rId3"/>
    <p:sldId id="260" r:id="rId4"/>
    <p:sldId id="257" r:id="rId5"/>
    <p:sldId id="258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4/14/2020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45883"/>
      </p:ext>
    </p:extLst>
  </p:cSld>
  <p:clrMapOvr>
    <a:masterClrMapping/>
  </p:clrMapOvr>
  <p:transition spd="med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113691"/>
      </p:ext>
    </p:extLst>
  </p:cSld>
  <p:clrMapOvr>
    <a:masterClrMapping/>
  </p:clrMapOvr>
  <p:transition spd="med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54836"/>
      </p:ext>
    </p:extLst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96528"/>
      </p:ext>
    </p:extLst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5012"/>
      </p:ext>
    </p:extLst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534"/>
      </p:ext>
    </p:extLst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02487"/>
      </p:ext>
    </p:extLst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19511"/>
      </p:ext>
    </p:extLst>
  </p:cSld>
  <p:clrMapOvr>
    <a:masterClrMapping/>
  </p:clrMapOvr>
  <p:transition spd="med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147342"/>
      </p:ext>
    </p:extLst>
  </p:cSld>
  <p:clrMapOvr>
    <a:masterClrMapping/>
  </p:clrMapOvr>
  <p:transition spd="med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4/14/2020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79833"/>
      </p:ext>
    </p:extLst>
  </p:cSld>
  <p:clrMapOvr>
    <a:masterClrMapping/>
  </p:clrMapOvr>
  <p:transition spd="med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9027837"/>
      </p:ext>
    </p:extLst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617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</p:sldLayoutIdLst>
  <p:transition spd="med">
    <p:circle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9CFA727-61FC-4764-97AD-11F410FC9E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90000"/>
          </a:blip>
          <a:srcRect b="1747"/>
          <a:stretch/>
        </p:blipFill>
        <p:spPr>
          <a:xfrm>
            <a:off x="1" y="10"/>
            <a:ext cx="12191999" cy="68579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B4A12B6-EF0D-43E8-8C17-4FAD4D2766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>
              <a:lumMod val="85000"/>
              <a:lumOff val="15000"/>
              <a:alpha val="93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107525-0C02-447F-8A3F-553320A7230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0CEA594-5A7B-4D18-BAFE-972F60E6C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1184170"/>
          </a:xfrm>
        </p:spPr>
        <p:txBody>
          <a:bodyPr>
            <a:normAutofit/>
          </a:bodyPr>
          <a:lstStyle/>
          <a:p>
            <a:r>
              <a:rPr lang="pt-BR" dirty="0"/>
              <a:t>Verb to be and animal names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7DC0C2-C872-478A-8B25-4F2482861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7868" y="3581092"/>
            <a:ext cx="9436331" cy="1757165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pt-BR" sz="2400" dirty="0"/>
              <a:t>Discipline: </a:t>
            </a:r>
            <a:r>
              <a:rPr lang="pt-BR" sz="2400" dirty="0" err="1" smtClean="0"/>
              <a:t>English</a:t>
            </a:r>
            <a:r>
              <a:rPr lang="pt-BR" sz="2400" dirty="0" smtClean="0"/>
              <a:t>         </a:t>
            </a:r>
            <a:r>
              <a:rPr lang="pt-BR" sz="2400" dirty="0"/>
              <a:t>Teacher: Cristiane de Brito Cruz  </a:t>
            </a:r>
          </a:p>
          <a:p>
            <a:pPr>
              <a:spcAft>
                <a:spcPts val="600"/>
              </a:spcAft>
            </a:pPr>
            <a:r>
              <a:rPr lang="pt-BR" sz="2400" dirty="0" err="1"/>
              <a:t>Class</a:t>
            </a:r>
            <a:r>
              <a:rPr lang="pt-BR" sz="2400" dirty="0"/>
              <a:t>: 3º </a:t>
            </a:r>
            <a:r>
              <a:rPr lang="pt-BR" sz="2400" dirty="0" err="1"/>
              <a:t>year</a:t>
            </a:r>
            <a:r>
              <a:rPr lang="pt-BR" sz="2400" dirty="0"/>
              <a:t> </a:t>
            </a:r>
            <a:r>
              <a:rPr lang="pt-BR" sz="2400" dirty="0" err="1"/>
              <a:t>foods</a:t>
            </a:r>
            <a:r>
              <a:rPr lang="pt-BR" sz="2400" dirty="0"/>
              <a:t> </a:t>
            </a:r>
            <a:r>
              <a:rPr lang="pt-BR" sz="2400" dirty="0" err="1"/>
              <a:t>evening</a:t>
            </a:r>
            <a:r>
              <a:rPr lang="pt-BR" sz="2400" dirty="0"/>
              <a:t> </a:t>
            </a:r>
          </a:p>
          <a:p>
            <a:pPr>
              <a:spcAft>
                <a:spcPts val="600"/>
              </a:spcAft>
            </a:pPr>
            <a:r>
              <a:rPr lang="pt-BR" sz="2400" dirty="0"/>
              <a:t>Components: Geovana Almeida, João Victo, Jorrana Laíse, Luanna Monteiro, Maria Beatriz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7A42E3-05D8-4A0B-9D4E-20EF581E57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E9A54B-189D-4645-8254-FDC4210EC6D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11CE48F-D5E4-4520-AF1E-8F85CFBDA5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1448851-39AD-4943-BF9C-C50704E083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596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E8D93C5-28EB-42D0-86CE-D804955653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1B1E7D-F76D-4744-AF85-239E6998A4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BB65211-00DB-45B6-A223-033B2D19CB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4DF524F-3FEF-4236-90C6-820E876A94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400A003-1BE9-49C2-8E57-DCD9B870FC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3BF0991-F9A1-4282-99DB-92D70239F6A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A4E4267-CAF0-4C38-8DC6-CD3B1A9F04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EE3ACC5-126D-4BA4-8B45-7F0B5B839C5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B2868F7-FE10-4289-A5BD-90763C7A2F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3866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94142C-10EE-487C-A327-404FDF358F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F7FAC2D-7A74-4939-A917-A1A5AF9356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3B4C187-CB37-46A8-AAC9-1DEE05354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493" y="1559768"/>
            <a:ext cx="2978281" cy="31353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cap="all" spc="-100" dirty="0">
                <a:solidFill>
                  <a:schemeClr val="bg1"/>
                </a:solidFill>
              </a:rPr>
              <a:t>Verb to be simple future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A53A868-C420-4BAE-9244-EC162AF05C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7992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2686EF3-81CC-419F-96C3-002A758803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8D93CCA-A85E-4529-A6F0-8BB54D27BC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393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ECFA516-C18C-41AE-AFF2-A0D0A59C9E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Espaço Reservado para Conteúdo 4" descr="Tela de computador com texto preto sobre fundo branco&#10;&#10;Descrição gerada automaticamente">
            <a:extLst>
              <a:ext uri="{FF2B5EF4-FFF2-40B4-BE49-F238E27FC236}">
                <a16:creationId xmlns:a16="http://schemas.microsoft.com/office/drawing/2014/main" id="{81D56BEF-412E-4CB5-A9E2-BE6D3945AF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99" t="10041" r="6514" b="15047"/>
          <a:stretch/>
        </p:blipFill>
        <p:spPr>
          <a:xfrm>
            <a:off x="5106230" y="937810"/>
            <a:ext cx="6623721" cy="496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461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5C4FD0-A2E3-45C9-A743-4A1FAAA4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Examples of verb to be </a:t>
            </a:r>
            <a:r>
              <a:rPr lang="pt-BR" dirty="0">
                <a:solidFill>
                  <a:schemeClr val="tx1"/>
                </a:solidFill>
              </a:rPr>
              <a:t>no </a:t>
            </a:r>
            <a:r>
              <a:rPr lang="en-US" spc="-100" dirty="0">
                <a:solidFill>
                  <a:schemeClr val="tx1"/>
                </a:solidFill>
              </a:rPr>
              <a:t>simple future 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AD173F-A6C0-42CF-8CA1-F4C5900F3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/>
              <a:t>🔹 Will </a:t>
            </a:r>
            <a:r>
              <a:rPr lang="pt-BR" sz="2400" dirty="0" err="1"/>
              <a:t>he</a:t>
            </a:r>
            <a:r>
              <a:rPr lang="pt-BR" sz="2400" dirty="0"/>
              <a:t> be </a:t>
            </a:r>
            <a:r>
              <a:rPr lang="pt-BR" sz="2400" dirty="0" err="1"/>
              <a:t>at</a:t>
            </a:r>
            <a:r>
              <a:rPr lang="pt-BR" sz="2400" dirty="0"/>
              <a:t> </a:t>
            </a:r>
            <a:r>
              <a:rPr lang="pt-BR" sz="2400" dirty="0" err="1"/>
              <a:t>School</a:t>
            </a:r>
            <a:r>
              <a:rPr lang="pt-BR" sz="2400" dirty="0"/>
              <a:t>?</a:t>
            </a:r>
          </a:p>
          <a:p>
            <a:pPr marL="0" indent="0">
              <a:buNone/>
            </a:pPr>
            <a:r>
              <a:rPr lang="pt-BR" sz="2400" dirty="0"/>
              <a:t>        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- Ele estará na escola?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r>
              <a:rPr lang="pt-BR" sz="2400" dirty="0"/>
              <a:t>🔹 Will </a:t>
            </a:r>
            <a:r>
              <a:rPr lang="pt-BR" sz="2400" dirty="0" err="1"/>
              <a:t>he</a:t>
            </a:r>
            <a:r>
              <a:rPr lang="pt-BR" sz="2400" dirty="0"/>
              <a:t> be a soccer player? </a:t>
            </a:r>
          </a:p>
          <a:p>
            <a:pPr marL="0" indent="0">
              <a:buNone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   - Ele será jogador de futebol?</a:t>
            </a:r>
          </a:p>
        </p:txBody>
      </p:sp>
    </p:spTree>
    <p:extLst>
      <p:ext uri="{BB962C8B-B14F-4D97-AF65-F5344CB8AC3E}">
        <p14:creationId xmlns:p14="http://schemas.microsoft.com/office/powerpoint/2010/main" val="115209372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0" name="Rectangle 79">
            <a:extLst>
              <a:ext uri="{FF2B5EF4-FFF2-40B4-BE49-F238E27FC236}">
                <a16:creationId xmlns:a16="http://schemas.microsoft.com/office/drawing/2014/main" id="{1E8D93C5-28EB-42D0-86CE-D804955653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B1B1E7D-F76D-4744-AF85-239E6998A4C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BB65211-00DB-45B6-A223-033B2D19CB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14DF524F-3FEF-4236-90C6-820E876A94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2400A003-1BE9-49C2-8E57-DCD9B870FC8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3BF0991-F9A1-4282-99DB-92D70239F6A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EA4E4267-CAF0-4C38-8DC6-CD3B1A9F04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EE3ACC5-126D-4BA4-8B45-7F0B5B839C5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B2868F7-FE10-4289-A5BD-90763C7A2F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3866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BD94142C-10EE-487C-A327-404FDF358F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5F7FAC2D-7A74-4939-A917-A1A5AF9356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C6C45D-9E5C-41D4-83CA-E8C808892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493" y="1559768"/>
            <a:ext cx="2978281" cy="31353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cap="all" spc="-100" dirty="0">
                <a:solidFill>
                  <a:schemeClr val="bg1"/>
                </a:solidFill>
              </a:rPr>
              <a:t>Verb to be simple past and simple</a:t>
            </a:r>
            <a:br>
              <a:rPr lang="en-US" cap="all" spc="-100" dirty="0">
                <a:solidFill>
                  <a:schemeClr val="bg1"/>
                </a:solidFill>
              </a:rPr>
            </a:br>
            <a:r>
              <a:rPr lang="en-US" cap="all" spc="-100" dirty="0">
                <a:solidFill>
                  <a:schemeClr val="bg1"/>
                </a:solidFill>
              </a:rPr>
              <a:t>present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A53A868-C420-4BAE-9244-EC162AF05C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7992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C2686EF3-81CC-419F-96C3-002A758803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F8D93CCA-A85E-4529-A6F0-8BB54D27BC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393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1ECFA516-C18C-41AE-AFF2-A0D0A59C9E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Espaço Reservado para Conteúdo 4" descr="Uma imagem contendo texto, screenshot&#10;&#10;Descrição gerada automaticamente">
            <a:extLst>
              <a:ext uri="{FF2B5EF4-FFF2-40B4-BE49-F238E27FC236}">
                <a16:creationId xmlns:a16="http://schemas.microsoft.com/office/drawing/2014/main" id="{0836C6BC-94BF-4FC6-9050-BFA3C7E577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98"/>
          <a:stretch/>
        </p:blipFill>
        <p:spPr>
          <a:xfrm>
            <a:off x="4887127" y="1173850"/>
            <a:ext cx="7146054" cy="4325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2317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C8163B-9EDA-40A4-A082-61305BB88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Examples of verb to be </a:t>
            </a:r>
            <a:r>
              <a:rPr lang="pt-BR" dirty="0">
                <a:solidFill>
                  <a:schemeClr val="tx1"/>
                </a:solidFill>
              </a:rPr>
              <a:t>no </a:t>
            </a:r>
            <a:r>
              <a:rPr lang="en-US" spc="-100" dirty="0">
                <a:solidFill>
                  <a:schemeClr val="tx1"/>
                </a:solidFill>
              </a:rPr>
              <a:t>simple past and simple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en-US" spc="-100" dirty="0">
                <a:solidFill>
                  <a:schemeClr val="tx1"/>
                </a:solidFill>
              </a:rPr>
              <a:t>present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A8416C-D424-4E86-A1BA-19F97AE8B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65782"/>
            <a:ext cx="10058400" cy="3849624"/>
          </a:xfrm>
        </p:spPr>
        <p:txBody>
          <a:bodyPr numCol="2" spcCol="144000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2400" dirty="0"/>
              <a:t>Simple </a:t>
            </a:r>
            <a:r>
              <a:rPr lang="pt-BR" sz="2400" dirty="0" err="1"/>
              <a:t>past</a:t>
            </a:r>
            <a:r>
              <a:rPr lang="pt-BR" sz="2400" dirty="0"/>
              <a:t> </a:t>
            </a:r>
          </a:p>
          <a:p>
            <a:pPr marL="0" indent="0">
              <a:buNone/>
            </a:pPr>
            <a:r>
              <a:rPr lang="pt-BR" sz="2400" dirty="0"/>
              <a:t>🔹 </a:t>
            </a:r>
            <a:r>
              <a:rPr lang="pt-BR" sz="2400" dirty="0" err="1"/>
              <a:t>She</a:t>
            </a:r>
            <a:r>
              <a:rPr lang="pt-BR" sz="2400" dirty="0"/>
              <a:t> </a:t>
            </a:r>
            <a:r>
              <a:rPr lang="pt-BR" sz="2400" dirty="0" err="1"/>
              <a:t>wasn't</a:t>
            </a:r>
            <a:r>
              <a:rPr lang="pt-BR" sz="2400" dirty="0"/>
              <a:t> </a:t>
            </a:r>
            <a:r>
              <a:rPr lang="pt-BR" sz="2400" dirty="0" err="1"/>
              <a:t>my</a:t>
            </a:r>
            <a:r>
              <a:rPr lang="pt-BR" sz="2400" dirty="0"/>
              <a:t> friend </a:t>
            </a:r>
          </a:p>
          <a:p>
            <a:pPr marL="0" indent="0">
              <a:buNone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    - Ela não era minha amiga.</a:t>
            </a:r>
          </a:p>
          <a:p>
            <a:pPr marL="0" indent="0">
              <a:buNone/>
            </a:pPr>
            <a:r>
              <a:rPr lang="pt-BR" sz="2400" dirty="0"/>
              <a:t>🔹 </a:t>
            </a:r>
            <a:r>
              <a:rPr lang="pt-BR" sz="2400" dirty="0" err="1"/>
              <a:t>Were</a:t>
            </a:r>
            <a:r>
              <a:rPr lang="pt-BR" sz="2400" dirty="0"/>
              <a:t> </a:t>
            </a:r>
            <a:r>
              <a:rPr lang="pt-BR" sz="2400" dirty="0" err="1"/>
              <a:t>they</a:t>
            </a:r>
            <a:r>
              <a:rPr lang="pt-BR" sz="2400" dirty="0"/>
              <a:t> </a:t>
            </a:r>
            <a:r>
              <a:rPr lang="pt-BR" sz="2400" dirty="0" err="1"/>
              <a:t>Brazilian</a:t>
            </a:r>
            <a:r>
              <a:rPr lang="pt-BR" sz="2400" dirty="0"/>
              <a:t>? </a:t>
            </a:r>
          </a:p>
          <a:p>
            <a:pPr marL="0" indent="0">
              <a:buNone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   - Eles eram brasileiros?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pt-BR" sz="2400" dirty="0"/>
              <a:t>Simple </a:t>
            </a:r>
            <a:r>
              <a:rPr lang="pt-BR" sz="2400" dirty="0" err="1"/>
              <a:t>present</a:t>
            </a:r>
            <a:endParaRPr lang="pt-BR" sz="2400" dirty="0"/>
          </a:p>
          <a:p>
            <a:pPr marL="0" indent="0">
              <a:buNone/>
            </a:pPr>
            <a:r>
              <a:rPr lang="pt-BR" sz="2400" dirty="0"/>
              <a:t>🔹 I </a:t>
            </a:r>
            <a:r>
              <a:rPr lang="pt-BR" sz="2400" dirty="0" err="1"/>
              <a:t>am</a:t>
            </a:r>
            <a:r>
              <a:rPr lang="pt-BR" sz="2400" dirty="0"/>
              <a:t> </a:t>
            </a:r>
            <a:r>
              <a:rPr lang="pt-BR" sz="2400" dirty="0" err="1"/>
              <a:t>not</a:t>
            </a:r>
            <a:r>
              <a:rPr lang="pt-BR" sz="2400" dirty="0"/>
              <a:t> </a:t>
            </a:r>
            <a:r>
              <a:rPr lang="pt-BR" sz="2400" dirty="0" err="1"/>
              <a:t>at</a:t>
            </a:r>
            <a:r>
              <a:rPr lang="pt-BR" sz="2400" dirty="0"/>
              <a:t> home </a:t>
            </a:r>
          </a:p>
          <a:p>
            <a:pPr marL="0" indent="0">
              <a:buNone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    - Eu não estou em casa.</a:t>
            </a:r>
          </a:p>
          <a:p>
            <a:pPr marL="0" indent="0">
              <a:buNone/>
            </a:pPr>
            <a:r>
              <a:rPr lang="pt-BR" sz="2400" dirty="0"/>
              <a:t>🔹 </a:t>
            </a:r>
            <a:r>
              <a:rPr lang="pt-BR" sz="2400" dirty="0" err="1"/>
              <a:t>I'm</a:t>
            </a:r>
            <a:r>
              <a:rPr lang="pt-BR" sz="2400" dirty="0"/>
              <a:t> </a:t>
            </a:r>
            <a:r>
              <a:rPr lang="pt-BR" sz="2400" dirty="0" err="1"/>
              <a:t>not</a:t>
            </a:r>
            <a:r>
              <a:rPr lang="pt-BR" sz="2400" dirty="0"/>
              <a:t> a </a:t>
            </a:r>
            <a:r>
              <a:rPr lang="pt-BR" sz="2400" dirty="0" err="1"/>
              <a:t>doctor</a:t>
            </a:r>
            <a:r>
              <a:rPr lang="pt-BR" sz="2400" dirty="0"/>
              <a:t> </a:t>
            </a:r>
          </a:p>
          <a:p>
            <a:pPr marL="0" indent="0">
              <a:buNone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    - Eu não sou médico</a:t>
            </a:r>
          </a:p>
        </p:txBody>
      </p:sp>
    </p:spTree>
    <p:extLst>
      <p:ext uri="{BB962C8B-B14F-4D97-AF65-F5344CB8AC3E}">
        <p14:creationId xmlns:p14="http://schemas.microsoft.com/office/powerpoint/2010/main" val="256997569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4AFE9D-00C7-4DA2-89A7-928BCACED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15"/>
            <a:ext cx="2948609" cy="1371600"/>
          </a:xfrm>
        </p:spPr>
        <p:txBody>
          <a:bodyPr>
            <a:normAutofit fontScale="90000"/>
          </a:bodyPr>
          <a:lstStyle/>
          <a:p>
            <a:r>
              <a:rPr lang="pt-BR" dirty="0"/>
              <a:t>Animal names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438697-2536-4547-AB40-F2FFD6507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54087"/>
            <a:ext cx="10058400" cy="4304509"/>
          </a:xfrm>
        </p:spPr>
        <p:txBody>
          <a:bodyPr numCol="1" spcCol="0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pt-BR" sz="2400" dirty="0"/>
          </a:p>
          <a:p>
            <a:pPr>
              <a:buFont typeface="Wingdings" panose="05000000000000000000" pitchFamily="2" charset="2"/>
              <a:buChar char="§"/>
            </a:pPr>
            <a:endParaRPr lang="pt-B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pt-BR" sz="2400" dirty="0"/>
              <a:t>I </a:t>
            </a:r>
            <a:r>
              <a:rPr lang="pt-BR" sz="2400" dirty="0" err="1"/>
              <a:t>love</a:t>
            </a:r>
            <a:r>
              <a:rPr lang="pt-BR" sz="2400" dirty="0"/>
              <a:t> </a:t>
            </a:r>
            <a:r>
              <a:rPr lang="pt-BR" sz="2400" dirty="0" err="1"/>
              <a:t>my</a:t>
            </a:r>
            <a:r>
              <a:rPr lang="pt-BR" sz="2400" dirty="0"/>
              <a:t> </a:t>
            </a:r>
            <a:r>
              <a:rPr lang="pt-BR" sz="2400" dirty="0" err="1"/>
              <a:t>dog</a:t>
            </a:r>
            <a:endParaRPr lang="pt-BR" sz="2400" dirty="0"/>
          </a:p>
          <a:p>
            <a:pPr marL="0" indent="0">
              <a:buNone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 - Eu amo meu cachorro.</a:t>
            </a:r>
          </a:p>
          <a:p>
            <a:pPr marL="0" indent="0">
              <a:buNone/>
            </a:pPr>
            <a:endParaRPr lang="pt-BR" sz="2400" dirty="0"/>
          </a:p>
        </p:txBody>
      </p:sp>
      <p:pic>
        <p:nvPicPr>
          <p:cNvPr id="2050" name="Picture 2" descr="Resultado de imagem para gato">
            <a:extLst>
              <a:ext uri="{FF2B5EF4-FFF2-40B4-BE49-F238E27FC236}">
                <a16:creationId xmlns:a16="http://schemas.microsoft.com/office/drawing/2014/main" id="{5D9AABD3-E82B-4566-B37D-43B75C05C7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11" t="4434" r="2211" b="7238"/>
          <a:stretch/>
        </p:blipFill>
        <p:spPr bwMode="auto">
          <a:xfrm>
            <a:off x="4464994" y="1967945"/>
            <a:ext cx="2630469" cy="154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Resultado de imagem para peixe">
            <a:extLst>
              <a:ext uri="{FF2B5EF4-FFF2-40B4-BE49-F238E27FC236}">
                <a16:creationId xmlns:a16="http://schemas.microsoft.com/office/drawing/2014/main" id="{F6DF94E8-302E-4BFB-9B6C-0143D8F986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7188" y="4718335"/>
            <a:ext cx="2443376" cy="1640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E6E6F006-13EB-4F83-B1D1-88F21795C287}"/>
              </a:ext>
            </a:extLst>
          </p:cNvPr>
          <p:cNvSpPr txBox="1"/>
          <p:nvPr/>
        </p:nvSpPr>
        <p:spPr>
          <a:xfrm>
            <a:off x="6944139" y="3864491"/>
            <a:ext cx="4513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2400" dirty="0" err="1"/>
              <a:t>My</a:t>
            </a:r>
            <a:r>
              <a:rPr lang="pt-BR" sz="2400" dirty="0"/>
              <a:t> </a:t>
            </a:r>
            <a:r>
              <a:rPr lang="pt-BR" sz="2400" dirty="0" err="1"/>
              <a:t>parents</a:t>
            </a:r>
            <a:r>
              <a:rPr lang="pt-BR" sz="2400" dirty="0"/>
              <a:t> </a:t>
            </a:r>
            <a:r>
              <a:rPr lang="pt-BR" sz="2400" dirty="0" err="1"/>
              <a:t>fished</a:t>
            </a:r>
            <a:r>
              <a:rPr lang="pt-BR" sz="2400" dirty="0"/>
              <a:t> a </a:t>
            </a:r>
            <a:r>
              <a:rPr lang="pt-BR" sz="2400" dirty="0" err="1"/>
              <a:t>fish</a:t>
            </a:r>
            <a:r>
              <a:rPr lang="pt-BR" sz="2400" dirty="0"/>
              <a:t>. </a:t>
            </a: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  - Meus pais pescaram um peixe.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8494485-2B8E-4F34-9881-C6325D16ACAA}"/>
              </a:ext>
            </a:extLst>
          </p:cNvPr>
          <p:cNvSpPr txBox="1"/>
          <p:nvPr/>
        </p:nvSpPr>
        <p:spPr>
          <a:xfrm>
            <a:off x="8352835" y="616119"/>
            <a:ext cx="324015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2400" dirty="0"/>
              <a:t> The </a:t>
            </a:r>
            <a:r>
              <a:rPr lang="pt-BR" sz="2400" dirty="0" err="1"/>
              <a:t>cow</a:t>
            </a:r>
            <a:r>
              <a:rPr lang="pt-BR" sz="2400" dirty="0"/>
              <a:t> </a:t>
            </a:r>
            <a:r>
              <a:rPr lang="pt-BR" sz="2400" dirty="0" err="1"/>
              <a:t>is</a:t>
            </a:r>
            <a:r>
              <a:rPr lang="pt-BR" sz="2400" dirty="0"/>
              <a:t> </a:t>
            </a:r>
            <a:r>
              <a:rPr lang="pt-BR" sz="2400" dirty="0" err="1"/>
              <a:t>beautiful</a:t>
            </a:r>
            <a:endParaRPr lang="pt-BR" sz="2400" dirty="0"/>
          </a:p>
          <a:p>
            <a:r>
              <a:rPr lang="pt-BR" sz="2400" dirty="0"/>
              <a:t>     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- A vaca é bonita.</a:t>
            </a:r>
          </a:p>
          <a:p>
            <a:endParaRPr lang="pt-BR" dirty="0"/>
          </a:p>
        </p:txBody>
      </p:sp>
      <p:pic>
        <p:nvPicPr>
          <p:cNvPr id="2058" name="Picture 10" descr="Resultado de imagem para cachorro">
            <a:extLst>
              <a:ext uri="{FF2B5EF4-FFF2-40B4-BE49-F238E27FC236}">
                <a16:creationId xmlns:a16="http://schemas.microsoft.com/office/drawing/2014/main" id="{A0C7E7F2-2209-438C-93E1-0859A0122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50" y="4279990"/>
            <a:ext cx="2644726" cy="1766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Resultado de imagem para vaca com chifre">
            <a:extLst>
              <a:ext uri="{FF2B5EF4-FFF2-40B4-BE49-F238E27FC236}">
                <a16:creationId xmlns:a16="http://schemas.microsoft.com/office/drawing/2014/main" id="{732407C2-5DC0-4C24-B2E1-9DF244340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5623" y="1367265"/>
            <a:ext cx="2453014" cy="183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1F7E5B9E-BF38-4335-B0C0-41B04DC49684}"/>
              </a:ext>
            </a:extLst>
          </p:cNvPr>
          <p:cNvSpPr txBox="1"/>
          <p:nvPr/>
        </p:nvSpPr>
        <p:spPr>
          <a:xfrm>
            <a:off x="3709231" y="1149441"/>
            <a:ext cx="4141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2400" dirty="0"/>
              <a:t> </a:t>
            </a:r>
            <a:r>
              <a:rPr lang="pt-BR" sz="2400" dirty="0" err="1"/>
              <a:t>My</a:t>
            </a:r>
            <a:r>
              <a:rPr lang="pt-BR" sz="2400" dirty="0"/>
              <a:t> </a:t>
            </a:r>
            <a:r>
              <a:rPr lang="pt-BR" sz="2400" dirty="0" err="1"/>
              <a:t>cat</a:t>
            </a:r>
            <a:r>
              <a:rPr lang="pt-BR" sz="2400" dirty="0"/>
              <a:t> </a:t>
            </a:r>
            <a:r>
              <a:rPr lang="pt-BR" sz="2400" dirty="0" err="1"/>
              <a:t>is</a:t>
            </a:r>
            <a:r>
              <a:rPr lang="pt-BR" sz="2400" dirty="0"/>
              <a:t> </a:t>
            </a:r>
            <a:r>
              <a:rPr lang="pt-BR" sz="2400" dirty="0" err="1"/>
              <a:t>very</a:t>
            </a:r>
            <a:r>
              <a:rPr lang="pt-BR" sz="2400" dirty="0"/>
              <a:t> </a:t>
            </a:r>
            <a:r>
              <a:rPr lang="pt-BR" sz="2400" dirty="0" err="1"/>
              <a:t>agitated</a:t>
            </a:r>
            <a:r>
              <a:rPr lang="pt-BR" sz="2400" dirty="0"/>
              <a:t>. </a:t>
            </a:r>
          </a:p>
          <a:p>
            <a:r>
              <a:rPr lang="pt-BR" sz="2400" dirty="0"/>
              <a:t>      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- Meu gato é muito agitado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2140051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4AFE9D-00C7-4DA2-89A7-928BCACED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08" y="391810"/>
            <a:ext cx="10058400" cy="1371600"/>
          </a:xfrm>
        </p:spPr>
        <p:txBody>
          <a:bodyPr/>
          <a:lstStyle/>
          <a:p>
            <a:r>
              <a:rPr lang="pt-BR" dirty="0"/>
              <a:t>Animal names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438697-2536-4547-AB40-F2FFD6507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54087"/>
            <a:ext cx="10058400" cy="4304509"/>
          </a:xfrm>
        </p:spPr>
        <p:txBody>
          <a:bodyPr numCol="1" spcCol="0">
            <a:normAutofit/>
          </a:bodyPr>
          <a:lstStyle/>
          <a:p>
            <a:pPr marL="0" indent="0">
              <a:buNone/>
            </a:pPr>
            <a:endParaRPr lang="pt-BR" sz="2400" dirty="0"/>
          </a:p>
          <a:p>
            <a:pPr>
              <a:buFont typeface="Wingdings" panose="05000000000000000000" pitchFamily="2" charset="2"/>
              <a:buChar char="§"/>
            </a:pPr>
            <a:endParaRPr lang="pt-BR" sz="2400" dirty="0"/>
          </a:p>
          <a:p>
            <a:pPr>
              <a:buFont typeface="Wingdings" panose="05000000000000000000" pitchFamily="2" charset="2"/>
              <a:buChar char="§"/>
            </a:pPr>
            <a:endParaRPr lang="pt-B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pt-BR" sz="2400" dirty="0" err="1"/>
              <a:t>Foxes</a:t>
            </a:r>
            <a:r>
              <a:rPr lang="pt-BR" sz="2400" dirty="0"/>
              <a:t> are </a:t>
            </a:r>
            <a:r>
              <a:rPr lang="pt-BR" sz="2400" dirty="0" err="1"/>
              <a:t>wild</a:t>
            </a:r>
            <a:r>
              <a:rPr lang="pt-BR" sz="2400" dirty="0"/>
              <a:t> </a:t>
            </a:r>
            <a:r>
              <a:rPr lang="pt-BR" sz="2400" dirty="0" err="1"/>
              <a:t>animals</a:t>
            </a:r>
            <a:r>
              <a:rPr lang="pt-BR" sz="2400" dirty="0"/>
              <a:t>.</a:t>
            </a:r>
          </a:p>
          <a:p>
            <a:pPr marL="0" indent="0">
              <a:buNone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- As raposas são animais selvagens</a:t>
            </a:r>
            <a:endParaRPr lang="pt-BR" sz="24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6E6F006-13EB-4F83-B1D1-88F21795C287}"/>
              </a:ext>
            </a:extLst>
          </p:cNvPr>
          <p:cNvSpPr txBox="1"/>
          <p:nvPr/>
        </p:nvSpPr>
        <p:spPr>
          <a:xfrm>
            <a:off x="7763781" y="3857602"/>
            <a:ext cx="4513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2400" dirty="0" err="1"/>
              <a:t>Turtles</a:t>
            </a:r>
            <a:r>
              <a:rPr lang="pt-BR" sz="2400" dirty="0"/>
              <a:t> </a:t>
            </a:r>
            <a:r>
              <a:rPr lang="pt-BR" sz="2400" dirty="0" err="1"/>
              <a:t>lives</a:t>
            </a:r>
            <a:r>
              <a:rPr lang="pt-BR" sz="2400" dirty="0"/>
              <a:t> 100 </a:t>
            </a:r>
            <a:r>
              <a:rPr lang="pt-BR" sz="2400" dirty="0" err="1"/>
              <a:t>year</a:t>
            </a:r>
            <a:r>
              <a:rPr lang="pt-BR" sz="2400" dirty="0"/>
              <a:t>.</a:t>
            </a: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- Tartarugas vivem 100 anos.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8494485-2B8E-4F34-9881-C6325D16ACAA}"/>
              </a:ext>
            </a:extLst>
          </p:cNvPr>
          <p:cNvSpPr txBox="1"/>
          <p:nvPr/>
        </p:nvSpPr>
        <p:spPr>
          <a:xfrm>
            <a:off x="8091756" y="621538"/>
            <a:ext cx="38391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2400" dirty="0"/>
              <a:t> </a:t>
            </a:r>
            <a:r>
              <a:rPr lang="en-US" sz="2400" dirty="0"/>
              <a:t>The snake is my friend.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     -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A cobra é minha amiga.</a:t>
            </a:r>
          </a:p>
          <a:p>
            <a:endParaRPr lang="pt-BR" dirty="0"/>
          </a:p>
        </p:txBody>
      </p:sp>
      <p:pic>
        <p:nvPicPr>
          <p:cNvPr id="3074" name="Picture 2" descr="Resultado de imagem para leão">
            <a:extLst>
              <a:ext uri="{FF2B5EF4-FFF2-40B4-BE49-F238E27FC236}">
                <a16:creationId xmlns:a16="http://schemas.microsoft.com/office/drawing/2014/main" id="{B8033CB1-A92E-467D-8BBE-C245E05DBE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5" t="3691" r="1106" b="4000"/>
          <a:stretch/>
        </p:blipFill>
        <p:spPr bwMode="auto">
          <a:xfrm>
            <a:off x="4966682" y="2031635"/>
            <a:ext cx="2797099" cy="163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67DBE6C2-8A71-4BEB-8E05-19DF9C7AEE0F}"/>
              </a:ext>
            </a:extLst>
          </p:cNvPr>
          <p:cNvSpPr txBox="1"/>
          <p:nvPr/>
        </p:nvSpPr>
        <p:spPr>
          <a:xfrm>
            <a:off x="4644886" y="1175536"/>
            <a:ext cx="324015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2400" dirty="0"/>
              <a:t> Lions are </a:t>
            </a:r>
            <a:r>
              <a:rPr lang="pt-BR" sz="2400" dirty="0" err="1"/>
              <a:t>dangeous</a:t>
            </a:r>
            <a:r>
              <a:rPr lang="pt-BR" sz="2400" dirty="0"/>
              <a:t>.</a:t>
            </a:r>
          </a:p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    - Leões são perigosos</a:t>
            </a:r>
          </a:p>
          <a:p>
            <a:endParaRPr lang="pt-BR" dirty="0"/>
          </a:p>
        </p:txBody>
      </p:sp>
      <p:pic>
        <p:nvPicPr>
          <p:cNvPr id="3078" name="Picture 6" descr="Resultado de imagem para raposas">
            <a:extLst>
              <a:ext uri="{FF2B5EF4-FFF2-40B4-BE49-F238E27FC236}">
                <a16:creationId xmlns:a16="http://schemas.microsoft.com/office/drawing/2014/main" id="{6B90DB24-65C1-45EA-9986-48BD8B0F2B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590" y="4634482"/>
            <a:ext cx="3065092" cy="1724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Resultado de imagem para tartarugas">
            <a:extLst>
              <a:ext uri="{FF2B5EF4-FFF2-40B4-BE49-F238E27FC236}">
                <a16:creationId xmlns:a16="http://schemas.microsoft.com/office/drawing/2014/main" id="{5654D7BA-3FCB-4033-9FAF-2BCE594F2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935" y="4753049"/>
            <a:ext cx="3263126" cy="1713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Resultado de imagem para cobra">
            <a:extLst>
              <a:ext uri="{FF2B5EF4-FFF2-40B4-BE49-F238E27FC236}">
                <a16:creationId xmlns:a16="http://schemas.microsoft.com/office/drawing/2014/main" id="{0436A708-C5E2-4C63-8A0A-2965AED4F6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031" y="1473470"/>
            <a:ext cx="3138613" cy="2093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528724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LeftStep">
      <a:dk1>
        <a:srgbClr val="000000"/>
      </a:dk1>
      <a:lt1>
        <a:srgbClr val="FFFFFF"/>
      </a:lt1>
      <a:dk2>
        <a:srgbClr val="243741"/>
      </a:dk2>
      <a:lt2>
        <a:srgbClr val="E8E7E2"/>
      </a:lt2>
      <a:accent1>
        <a:srgbClr val="7B8DE1"/>
      </a:accent1>
      <a:accent2>
        <a:srgbClr val="5EA8DB"/>
      </a:accent2>
      <a:accent3>
        <a:srgbClr val="5AB0AF"/>
      </a:accent3>
      <a:accent4>
        <a:srgbClr val="4DB488"/>
      </a:accent4>
      <a:accent5>
        <a:srgbClr val="4FB860"/>
      </a:accent5>
      <a:accent6>
        <a:srgbClr val="69B54E"/>
      </a:accent6>
      <a:hlink>
        <a:srgbClr val="8D8355"/>
      </a:hlink>
      <a:folHlink>
        <a:srgbClr val="7F7F7F"/>
      </a:folHlink>
    </a:clrScheme>
    <a:fontScheme name="Savon">
      <a:majorFont>
        <a:latin typeface="Goudy Old Styl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247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Garamond</vt:lpstr>
      <vt:lpstr>Goudy Old Style</vt:lpstr>
      <vt:lpstr>Wingdings</vt:lpstr>
      <vt:lpstr>SavonVTI</vt:lpstr>
      <vt:lpstr>Verb to be and animal names </vt:lpstr>
      <vt:lpstr>Verb to be simple future </vt:lpstr>
      <vt:lpstr>Examples of verb to be no simple future </vt:lpstr>
      <vt:lpstr>Verb to be simple past and simple present</vt:lpstr>
      <vt:lpstr>Examples of verb to be no simple past and simple present</vt:lpstr>
      <vt:lpstr>Animal names </vt:lpstr>
      <vt:lpstr>Animal names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 to be and animal names</dc:title>
  <dc:creator>Geovana Almeida</dc:creator>
  <cp:lastModifiedBy>Cristiane de Brito Cruz</cp:lastModifiedBy>
  <cp:revision>10</cp:revision>
  <dcterms:created xsi:type="dcterms:W3CDTF">2020-02-11T12:20:45Z</dcterms:created>
  <dcterms:modified xsi:type="dcterms:W3CDTF">2020-04-14T17:59:24Z</dcterms:modified>
</cp:coreProperties>
</file>