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Raleway"/>
      <p:regular r:id="rId17"/>
      <p:bold r:id="rId18"/>
      <p:italic r:id="rId19"/>
      <p:boldItalic r:id="rId20"/>
    </p:embeddedFont>
    <p:embeddedFont>
      <p:font typeface="Lato"/>
      <p:regular r:id="rId21"/>
      <p:bold r:id="rId22"/>
      <p:italic r:id="rId23"/>
      <p:boldItalic r:id="rId24"/>
    </p:embeddedFont>
    <p:embeddedFont>
      <p:font typeface="Lato Light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boldItalic.fntdata"/><Relationship Id="rId22" Type="http://schemas.openxmlformats.org/officeDocument/2006/relationships/font" Target="fonts/Lato-bold.fntdata"/><Relationship Id="rId21" Type="http://schemas.openxmlformats.org/officeDocument/2006/relationships/font" Target="fonts/Lato-regular.fntdata"/><Relationship Id="rId24" Type="http://schemas.openxmlformats.org/officeDocument/2006/relationships/font" Target="fonts/Lato-boldItalic.fntdata"/><Relationship Id="rId23" Type="http://schemas.openxmlformats.org/officeDocument/2006/relationships/font" Target="fonts/La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Light-bold.fntdata"/><Relationship Id="rId25" Type="http://schemas.openxmlformats.org/officeDocument/2006/relationships/font" Target="fonts/LatoLight-regular.fntdata"/><Relationship Id="rId28" Type="http://schemas.openxmlformats.org/officeDocument/2006/relationships/font" Target="fonts/LatoLight-boldItalic.fntdata"/><Relationship Id="rId27" Type="http://schemas.openxmlformats.org/officeDocument/2006/relationships/font" Target="fonts/LatoLigh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aleway-regular.fntdata"/><Relationship Id="rId16" Type="http://schemas.openxmlformats.org/officeDocument/2006/relationships/slide" Target="slides/slide11.xml"/><Relationship Id="rId19" Type="http://schemas.openxmlformats.org/officeDocument/2006/relationships/font" Target="fonts/Raleway-italic.fntdata"/><Relationship Id="rId18" Type="http://schemas.openxmlformats.org/officeDocument/2006/relationships/font" Target="fonts/Raleway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ee0ae72d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ee0ae72d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f5a554dbf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f5a554dbf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f5a554dbf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f5a554dbf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f5a554dbf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f5a554dbf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f5a554dbf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f5a554dbf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f5a554dbf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f5a554dbf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f5d7f86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f5d7f86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f5a554dbf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f5a554dbf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f5a554dbf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f5a554dbf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ee0ae72d3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ee0ae72d3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f5a554dbf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f5a554dbf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17.jpg"/><Relationship Id="rId5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1.png"/><Relationship Id="rId5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13.jpg"/><Relationship Id="rId5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5" Type="http://schemas.openxmlformats.org/officeDocument/2006/relationships/image" Target="../media/image7.jpg"/><Relationship Id="rId6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8.jpg"/><Relationship Id="rId6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9.jpg"/><Relationship Id="rId6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10.jpg"/><Relationship Id="rId5" Type="http://schemas.openxmlformats.org/officeDocument/2006/relationships/image" Target="../media/image16.png"/><Relationship Id="rId6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E599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650" y="96200"/>
            <a:ext cx="2647950" cy="1000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1859700" y="1342050"/>
            <a:ext cx="5424600" cy="24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600">
                <a:latin typeface="Raleway"/>
                <a:ea typeface="Raleway"/>
                <a:cs typeface="Raleway"/>
                <a:sym typeface="Raleway"/>
              </a:rPr>
              <a:t>Cities, countries and nationalities</a:t>
            </a:r>
            <a:endParaRPr b="1" sz="3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009">
            <a:off x="5966696" y="2248691"/>
            <a:ext cx="2296334" cy="227359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38325" y="3366650"/>
            <a:ext cx="4328400" cy="18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aleway"/>
                <a:ea typeface="Raleway"/>
                <a:cs typeface="Raleway"/>
                <a:sym typeface="Raleway"/>
              </a:rPr>
              <a:t>Allana Larissa Pereira da Silva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aleway"/>
                <a:ea typeface="Raleway"/>
                <a:cs typeface="Raleway"/>
                <a:sym typeface="Raleway"/>
              </a:rPr>
              <a:t>Ana Sara Souto Ramos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aleway"/>
                <a:ea typeface="Raleway"/>
                <a:cs typeface="Raleway"/>
                <a:sym typeface="Raleway"/>
              </a:rPr>
              <a:t>Maria Luísa Baracho de Souza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aleway"/>
                <a:ea typeface="Raleway"/>
                <a:cs typeface="Raleway"/>
                <a:sym typeface="Raleway"/>
              </a:rPr>
              <a:t>Sillas Vinícius Félix de Medeiros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aleway"/>
                <a:ea typeface="Raleway"/>
                <a:cs typeface="Raleway"/>
                <a:sym typeface="Raleway"/>
              </a:rPr>
              <a:t>Tiago Santos Araújo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2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2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C6DA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2"/>
          <p:cNvSpPr/>
          <p:nvPr/>
        </p:nvSpPr>
        <p:spPr>
          <a:xfrm rot="-253875">
            <a:off x="2473986" y="1079912"/>
            <a:ext cx="4196137" cy="2963381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2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2"/>
          <p:cNvSpPr/>
          <p:nvPr/>
        </p:nvSpPr>
        <p:spPr>
          <a:xfrm rot="240484">
            <a:off x="2474056" y="1089884"/>
            <a:ext cx="4196293" cy="2963536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2"/>
          <p:cNvSpPr txBox="1"/>
          <p:nvPr/>
        </p:nvSpPr>
        <p:spPr>
          <a:xfrm rot="240484">
            <a:off x="2686660" y="1876245"/>
            <a:ext cx="3771173" cy="1390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434343"/>
                </a:solidFill>
                <a:latin typeface="Lato Light"/>
                <a:ea typeface="Lato Light"/>
                <a:cs typeface="Lato Light"/>
                <a:sym typeface="Lato Light"/>
              </a:rPr>
              <a:t>Bicycle</a:t>
            </a:r>
            <a:endParaRPr sz="4800">
              <a:solidFill>
                <a:srgbClr val="434343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92" name="Google Shape;192;p22"/>
          <p:cNvSpPr txBox="1"/>
          <p:nvPr/>
        </p:nvSpPr>
        <p:spPr>
          <a:xfrm rot="240484">
            <a:off x="2627203" y="3152921"/>
            <a:ext cx="3771173" cy="534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999999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93" name="Google Shape;19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6274">
            <a:off x="2877781" y="1336853"/>
            <a:ext cx="3438314" cy="227671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2"/>
          <p:cNvSpPr txBox="1"/>
          <p:nvPr/>
        </p:nvSpPr>
        <p:spPr>
          <a:xfrm rot="262515">
            <a:off x="2797810" y="3556803"/>
            <a:ext cx="3598186" cy="4356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Peppa Pig is from England</a:t>
            </a:r>
            <a:endParaRPr sz="1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95" name="Google Shape;195;p22"/>
          <p:cNvGrpSpPr/>
          <p:nvPr/>
        </p:nvGrpSpPr>
        <p:grpSpPr>
          <a:xfrm rot="507205">
            <a:off x="6571320" y="2152460"/>
            <a:ext cx="1607942" cy="2133223"/>
            <a:chOff x="1454311" y="2323460"/>
            <a:chExt cx="1608000" cy="2133300"/>
          </a:xfrm>
        </p:grpSpPr>
        <p:sp>
          <p:nvSpPr>
            <p:cNvPr id="196" name="Google Shape;196;p22"/>
            <p:cNvSpPr/>
            <p:nvPr/>
          </p:nvSpPr>
          <p:spPr>
            <a:xfrm rot="-237893">
              <a:off x="1522901" y="2371877"/>
              <a:ext cx="1470820" cy="2036466"/>
            </a:xfrm>
            <a:prstGeom prst="rect">
              <a:avLst/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2"/>
            <p:cNvSpPr txBox="1"/>
            <p:nvPr/>
          </p:nvSpPr>
          <p:spPr>
            <a:xfrm rot="-236852">
              <a:off x="1504430" y="2381888"/>
              <a:ext cx="1507777" cy="1120776"/>
            </a:xfrm>
            <a:prstGeom prst="rect">
              <a:avLst/>
            </a:prstGeom>
            <a:solidFill>
              <a:srgbClr val="F1C23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2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Sh</a:t>
              </a:r>
              <a:r>
                <a:rPr b="1" lang="pt-BR" sz="2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e is british and lives in London!</a:t>
              </a:r>
              <a:endParaRPr sz="2200">
                <a:solidFill>
                  <a:srgbClr val="D9F0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98" name="Google Shape;19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3125" y="0"/>
            <a:ext cx="1995825" cy="118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3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3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3"/>
          <p:cNvSpPr/>
          <p:nvPr/>
        </p:nvSpPr>
        <p:spPr>
          <a:xfrm rot="-253930">
            <a:off x="2473983" y="1079876"/>
            <a:ext cx="4196213" cy="296348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3"/>
          <p:cNvSpPr txBox="1"/>
          <p:nvPr/>
        </p:nvSpPr>
        <p:spPr>
          <a:xfrm rot="-253930">
            <a:off x="2686587" y="1553560"/>
            <a:ext cx="3771101" cy="20160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999999"/>
                </a:solidFill>
                <a:latin typeface="Lato Light"/>
                <a:ea typeface="Lato Light"/>
                <a:cs typeface="Lato Light"/>
                <a:sym typeface="Lato Light"/>
              </a:rPr>
              <a:t>Obrigado pela atenção!</a:t>
            </a:r>
            <a:endParaRPr sz="4800">
              <a:solidFill>
                <a:srgbClr val="999999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08" name="Google Shape;20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4300"/>
            <a:ext cx="2647950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2225" y="124304"/>
            <a:ext cx="2818800" cy="2516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/>
          <p:nvPr/>
        </p:nvSpPr>
        <p:spPr>
          <a:xfrm>
            <a:off x="0" y="0"/>
            <a:ext cx="9144000" cy="2572500"/>
          </a:xfrm>
          <a:prstGeom prst="rect">
            <a:avLst/>
          </a:prstGeom>
          <a:solidFill>
            <a:srgbClr val="C6DA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/>
          <p:nvPr/>
        </p:nvSpPr>
        <p:spPr>
          <a:xfrm rot="-156123">
            <a:off x="2153842" y="1143655"/>
            <a:ext cx="4546388" cy="3211212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2306212" y="991287"/>
            <a:ext cx="4546500" cy="321120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6" name="Google Shape;66;p14"/>
          <p:cNvGrpSpPr/>
          <p:nvPr/>
        </p:nvGrpSpPr>
        <p:grpSpPr>
          <a:xfrm rot="-468310">
            <a:off x="2195941" y="816811"/>
            <a:ext cx="4752129" cy="3509874"/>
            <a:chOff x="2163405" y="1008757"/>
            <a:chExt cx="4752300" cy="3510000"/>
          </a:xfrm>
        </p:grpSpPr>
        <p:sp>
          <p:nvSpPr>
            <p:cNvPr id="67" name="Google Shape;67;p14"/>
            <p:cNvSpPr/>
            <p:nvPr/>
          </p:nvSpPr>
          <p:spPr>
            <a:xfrm rot="231561">
              <a:off x="2266400" y="1158111"/>
              <a:ext cx="4546310" cy="3211293"/>
            </a:xfrm>
            <a:prstGeom prst="roundRect">
              <a:avLst>
                <a:gd fmla="val 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4"/>
            <p:cNvSpPr txBox="1"/>
            <p:nvPr/>
          </p:nvSpPr>
          <p:spPr>
            <a:xfrm rot="243112">
              <a:off x="2513234" y="2556448"/>
              <a:ext cx="2649322" cy="6384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De onde você é? </a:t>
              </a:r>
              <a:endParaRPr sz="18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69" name="Google Shape;69;p14"/>
          <p:cNvSpPr txBox="1"/>
          <p:nvPr/>
        </p:nvSpPr>
        <p:spPr>
          <a:xfrm rot="-225104">
            <a:off x="2565845" y="1502390"/>
            <a:ext cx="3154360" cy="12792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Where are you from?</a:t>
            </a:r>
            <a:endParaRPr sz="3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7077">
            <a:off x="4875900" y="2231500"/>
            <a:ext cx="1711250" cy="1773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/>
          <p:nvPr/>
        </p:nvSpPr>
        <p:spPr>
          <a:xfrm rot="-5639218">
            <a:off x="1421429" y="3058906"/>
            <a:ext cx="2023597" cy="1477188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ADA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" name="Google Shape;78;p15"/>
          <p:cNvGrpSpPr/>
          <p:nvPr/>
        </p:nvGrpSpPr>
        <p:grpSpPr>
          <a:xfrm>
            <a:off x="1624868" y="2728831"/>
            <a:ext cx="1608000" cy="2133300"/>
            <a:chOff x="1454311" y="2323460"/>
            <a:chExt cx="1608000" cy="2133300"/>
          </a:xfrm>
        </p:grpSpPr>
        <p:sp>
          <p:nvSpPr>
            <p:cNvPr id="79" name="Google Shape;79;p15"/>
            <p:cNvSpPr/>
            <p:nvPr/>
          </p:nvSpPr>
          <p:spPr>
            <a:xfrm rot="-237893">
              <a:off x="1522901" y="2371877"/>
              <a:ext cx="1470820" cy="2036466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5"/>
            <p:cNvSpPr txBox="1"/>
            <p:nvPr/>
          </p:nvSpPr>
          <p:spPr>
            <a:xfrm rot="-236852">
              <a:off x="1504430" y="2381888"/>
              <a:ext cx="1507777" cy="11207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2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He is american and lives in Dallas, Texas!</a:t>
              </a:r>
              <a:endParaRPr sz="2200">
                <a:solidFill>
                  <a:srgbClr val="D9F0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81" name="Google Shape;81;p15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5"/>
          <p:cNvSpPr/>
          <p:nvPr/>
        </p:nvSpPr>
        <p:spPr>
          <a:xfrm rot="-5639455">
            <a:off x="2474094" y="1079628"/>
            <a:ext cx="4196205" cy="2963474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5"/>
          <p:cNvPicPr preferRelativeResize="0"/>
          <p:nvPr/>
        </p:nvPicPr>
        <p:blipFill rotWithShape="1">
          <a:blip r:embed="rId4">
            <a:alphaModFix/>
          </a:blip>
          <a:srcRect b="0" l="24922" r="24922" t="0"/>
          <a:stretch/>
        </p:blipFill>
        <p:spPr>
          <a:xfrm rot="-239459">
            <a:off x="3382113" y="765806"/>
            <a:ext cx="2359361" cy="3292884"/>
          </a:xfrm>
          <a:prstGeom prst="rect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4" name="Google Shape;84;p15"/>
          <p:cNvSpPr txBox="1"/>
          <p:nvPr/>
        </p:nvSpPr>
        <p:spPr>
          <a:xfrm rot="-239455">
            <a:off x="3287182" y="4065885"/>
            <a:ext cx="2818870" cy="55771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Charlie is from United States of America</a:t>
            </a:r>
            <a:endParaRPr sz="1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7900" y="-6"/>
            <a:ext cx="2136100" cy="112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6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1749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4C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6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" name="Google Shape;93;p16"/>
          <p:cNvGrpSpPr/>
          <p:nvPr/>
        </p:nvGrpSpPr>
        <p:grpSpPr>
          <a:xfrm>
            <a:off x="2946384" y="364504"/>
            <a:ext cx="3250977" cy="4393937"/>
            <a:chOff x="2946384" y="364504"/>
            <a:chExt cx="3250977" cy="4393937"/>
          </a:xfrm>
        </p:grpSpPr>
        <p:sp>
          <p:nvSpPr>
            <p:cNvPr id="94" name="Google Shape;94;p16"/>
            <p:cNvSpPr/>
            <p:nvPr/>
          </p:nvSpPr>
          <p:spPr>
            <a:xfrm rot="-5641879">
              <a:off x="2473877" y="1079811"/>
              <a:ext cx="4195992" cy="2963323"/>
            </a:xfrm>
            <a:prstGeom prst="roundRect">
              <a:avLst>
                <a:gd fmla="val 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5" name="Google Shape;95;p16" title="Imagem de marcador de posição de um abacaxi"/>
            <p:cNvPicPr preferRelativeResize="0"/>
            <p:nvPr/>
          </p:nvPicPr>
          <p:blipFill rotWithShape="1">
            <a:blip r:embed="rId4">
              <a:alphaModFix/>
            </a:blip>
            <a:srcRect b="2496" l="26677" r="26682" t="0"/>
            <a:stretch/>
          </p:blipFill>
          <p:spPr>
            <a:xfrm rot="-241876">
              <a:off x="3381745" y="766015"/>
              <a:ext cx="2359237" cy="3292714"/>
            </a:xfrm>
            <a:prstGeom prst="rect">
              <a:avLst/>
            </a:pr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96" name="Google Shape;9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77503">
            <a:off x="3308519" y="709696"/>
            <a:ext cx="2547812" cy="339350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 rot="-223464">
            <a:off x="3437343" y="4201973"/>
            <a:ext cx="2614021" cy="3288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Zé Carioca is from Brazil</a:t>
            </a:r>
            <a:endParaRPr sz="1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8" name="Google Shape;98;p16"/>
          <p:cNvGrpSpPr/>
          <p:nvPr/>
        </p:nvGrpSpPr>
        <p:grpSpPr>
          <a:xfrm>
            <a:off x="1624868" y="2728831"/>
            <a:ext cx="1608000" cy="2133300"/>
            <a:chOff x="1454311" y="2323460"/>
            <a:chExt cx="1608000" cy="2133300"/>
          </a:xfrm>
        </p:grpSpPr>
        <p:sp>
          <p:nvSpPr>
            <p:cNvPr id="99" name="Google Shape;99;p16"/>
            <p:cNvSpPr/>
            <p:nvPr/>
          </p:nvSpPr>
          <p:spPr>
            <a:xfrm rot="-237893">
              <a:off x="1522901" y="2371877"/>
              <a:ext cx="1470820" cy="20364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6"/>
            <p:cNvSpPr txBox="1"/>
            <p:nvPr/>
          </p:nvSpPr>
          <p:spPr>
            <a:xfrm rot="-236852">
              <a:off x="1504430" y="2381888"/>
              <a:ext cx="1507777" cy="11207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2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He is brazilian and lives in Rio de Janeiro!</a:t>
              </a:r>
              <a:endParaRPr sz="2200">
                <a:solidFill>
                  <a:srgbClr val="D9F0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01" name="Google Shape;10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7330" y="0"/>
            <a:ext cx="2186672" cy="1530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1849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4C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7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9" name="Google Shape;109;p17"/>
          <p:cNvGrpSpPr/>
          <p:nvPr/>
        </p:nvGrpSpPr>
        <p:grpSpPr>
          <a:xfrm rot="241536">
            <a:off x="3160626" y="473765"/>
            <a:ext cx="2963303" cy="4195962"/>
            <a:chOff x="3090300" y="463425"/>
            <a:chExt cx="2963400" cy="4196100"/>
          </a:xfrm>
        </p:grpSpPr>
        <p:sp>
          <p:nvSpPr>
            <p:cNvPr id="110" name="Google Shape;110;p17"/>
            <p:cNvSpPr/>
            <p:nvPr/>
          </p:nvSpPr>
          <p:spPr>
            <a:xfrm rot="-5400000">
              <a:off x="2473950" y="1079775"/>
              <a:ext cx="4196100" cy="2963400"/>
            </a:xfrm>
            <a:prstGeom prst="roundRect">
              <a:avLst>
                <a:gd fmla="val 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1" name="Google Shape;111;p17" title="Imagem de marcador de posição de um abacaxi"/>
            <p:cNvPicPr preferRelativeResize="0"/>
            <p:nvPr/>
          </p:nvPicPr>
          <p:blipFill rotWithShape="1">
            <a:blip r:embed="rId4">
              <a:alphaModFix/>
            </a:blip>
            <a:srcRect b="2496" l="26677" r="26682" t="0"/>
            <a:stretch/>
          </p:blipFill>
          <p:spPr>
            <a:xfrm>
              <a:off x="3392350" y="765600"/>
              <a:ext cx="2359300" cy="3292799"/>
            </a:xfrm>
            <a:prstGeom prst="rect">
              <a:avLst/>
            </a:pr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12" name="Google Shape;112;p17"/>
            <p:cNvSpPr txBox="1"/>
            <p:nvPr/>
          </p:nvSpPr>
          <p:spPr>
            <a:xfrm>
              <a:off x="3162600" y="4070293"/>
              <a:ext cx="2818800" cy="55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Winnie the Pooh is from Canada</a:t>
              </a:r>
              <a:endParaRPr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13" name="Google Shape;11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34572">
            <a:off x="3440672" y="759093"/>
            <a:ext cx="2403207" cy="32095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17"/>
          <p:cNvGrpSpPr/>
          <p:nvPr/>
        </p:nvGrpSpPr>
        <p:grpSpPr>
          <a:xfrm rot="511727">
            <a:off x="5959066" y="2681979"/>
            <a:ext cx="1644332" cy="2133211"/>
            <a:chOff x="1417910" y="2323460"/>
            <a:chExt cx="1644401" cy="2133300"/>
          </a:xfrm>
        </p:grpSpPr>
        <p:sp>
          <p:nvSpPr>
            <p:cNvPr id="115" name="Google Shape;115;p17"/>
            <p:cNvSpPr/>
            <p:nvPr/>
          </p:nvSpPr>
          <p:spPr>
            <a:xfrm rot="-237893">
              <a:off x="1522901" y="2371877"/>
              <a:ext cx="1470820" cy="2036466"/>
            </a:xfrm>
            <a:prstGeom prst="rect">
              <a:avLst/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7"/>
            <p:cNvSpPr txBox="1"/>
            <p:nvPr/>
          </p:nvSpPr>
          <p:spPr>
            <a:xfrm rot="-236852">
              <a:off x="1454822" y="2377370"/>
              <a:ext cx="1507777" cy="1120776"/>
            </a:xfrm>
            <a:prstGeom prst="rect">
              <a:avLst/>
            </a:prstGeom>
            <a:solidFill>
              <a:srgbClr val="F1C23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2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He is canadian  and lives in Toronto, Ontario!</a:t>
              </a:r>
              <a:endParaRPr sz="2200">
                <a:solidFill>
                  <a:srgbClr val="D9F0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17" name="Google Shape;11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0948" y="-2"/>
            <a:ext cx="2413050" cy="121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8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8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5" name="Google Shape;125;p18"/>
          <p:cNvGrpSpPr/>
          <p:nvPr/>
        </p:nvGrpSpPr>
        <p:grpSpPr>
          <a:xfrm>
            <a:off x="2361151" y="783603"/>
            <a:ext cx="4421844" cy="3576305"/>
            <a:chOff x="2361151" y="783603"/>
            <a:chExt cx="4421844" cy="3576305"/>
          </a:xfrm>
        </p:grpSpPr>
        <p:sp>
          <p:nvSpPr>
            <p:cNvPr id="126" name="Google Shape;126;p18"/>
            <p:cNvSpPr/>
            <p:nvPr/>
          </p:nvSpPr>
          <p:spPr>
            <a:xfrm rot="-248076">
              <a:off x="2474018" y="930601"/>
              <a:ext cx="4196111" cy="3282308"/>
            </a:xfrm>
            <a:prstGeom prst="roundRect">
              <a:avLst>
                <a:gd fmla="val 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27" name="Google Shape;127;p18" title="Imagem de marcador de posição de um carro"/>
            <p:cNvPicPr preferRelativeResize="0"/>
            <p:nvPr/>
          </p:nvPicPr>
          <p:blipFill rotWithShape="1">
            <a:blip r:embed="rId4">
              <a:alphaModFix/>
            </a:blip>
            <a:srcRect b="13639" l="-4" r="52151" t="13654"/>
            <a:stretch/>
          </p:blipFill>
          <p:spPr>
            <a:xfrm rot="-5648076">
              <a:off x="3381529" y="630921"/>
              <a:ext cx="2359373" cy="3584695"/>
            </a:xfrm>
            <a:prstGeom prst="rect">
              <a:avLst/>
            </a:pr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128" name="Google Shape;12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58465">
            <a:off x="2729290" y="1185096"/>
            <a:ext cx="3685593" cy="2555345"/>
          </a:xfrm>
          <a:prstGeom prst="rect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9" name="Google Shape;129;p18"/>
          <p:cNvSpPr txBox="1"/>
          <p:nvPr/>
        </p:nvSpPr>
        <p:spPr>
          <a:xfrm rot="-292877">
            <a:off x="2899111" y="3723641"/>
            <a:ext cx="3737154" cy="3829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Anne Frank is from Germany</a:t>
            </a:r>
            <a:endParaRPr sz="1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30" name="Google Shape;130;p18"/>
          <p:cNvGrpSpPr/>
          <p:nvPr/>
        </p:nvGrpSpPr>
        <p:grpSpPr>
          <a:xfrm>
            <a:off x="6588800" y="1741947"/>
            <a:ext cx="1665043" cy="2133309"/>
            <a:chOff x="1397268" y="2323451"/>
            <a:chExt cx="1665043" cy="2133309"/>
          </a:xfrm>
        </p:grpSpPr>
        <p:sp>
          <p:nvSpPr>
            <p:cNvPr id="131" name="Google Shape;131;p18"/>
            <p:cNvSpPr/>
            <p:nvPr/>
          </p:nvSpPr>
          <p:spPr>
            <a:xfrm rot="-237893">
              <a:off x="1522901" y="2371877"/>
              <a:ext cx="1470820" cy="2036466"/>
            </a:xfrm>
            <a:prstGeom prst="rect">
              <a:avLst/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8"/>
            <p:cNvSpPr txBox="1"/>
            <p:nvPr/>
          </p:nvSpPr>
          <p:spPr>
            <a:xfrm rot="-236852">
              <a:off x="1434180" y="2374013"/>
              <a:ext cx="1507777" cy="1120776"/>
            </a:xfrm>
            <a:prstGeom prst="rect">
              <a:avLst/>
            </a:prstGeom>
            <a:solidFill>
              <a:srgbClr val="E06666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2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Sh</a:t>
              </a:r>
              <a:r>
                <a:rPr b="1" lang="pt-BR" sz="2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e is german and lives in Frankfurt!</a:t>
              </a:r>
              <a:endParaRPr sz="2200">
                <a:solidFill>
                  <a:srgbClr val="D9F0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33" name="Google Shape;13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5725" y="0"/>
            <a:ext cx="2178275" cy="130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9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B7E1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Google Shape;140;p19"/>
          <p:cNvGrpSpPr/>
          <p:nvPr/>
        </p:nvGrpSpPr>
        <p:grpSpPr>
          <a:xfrm rot="-240508">
            <a:off x="3090083" y="463508"/>
            <a:ext cx="2963240" cy="4195874"/>
            <a:chOff x="3090300" y="463425"/>
            <a:chExt cx="2963400" cy="4196100"/>
          </a:xfrm>
        </p:grpSpPr>
        <p:sp>
          <p:nvSpPr>
            <p:cNvPr id="141" name="Google Shape;141;p19"/>
            <p:cNvSpPr/>
            <p:nvPr/>
          </p:nvSpPr>
          <p:spPr>
            <a:xfrm rot="-5400000">
              <a:off x="2473950" y="1079775"/>
              <a:ext cx="4196100" cy="2963400"/>
            </a:xfrm>
            <a:prstGeom prst="roundRect">
              <a:avLst>
                <a:gd fmla="val 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2" name="Google Shape;142;p19" title="Imagem de marcador de posição de uma cadeira"/>
            <p:cNvPicPr preferRelativeResize="0"/>
            <p:nvPr/>
          </p:nvPicPr>
          <p:blipFill rotWithShape="1">
            <a:blip r:embed="rId4">
              <a:alphaModFix/>
            </a:blip>
            <a:srcRect b="522" l="19593" r="16459" t="40073"/>
            <a:stretch/>
          </p:blipFill>
          <p:spPr>
            <a:xfrm>
              <a:off x="3392350" y="765600"/>
              <a:ext cx="2359302" cy="3292806"/>
            </a:xfrm>
            <a:prstGeom prst="rect">
              <a:avLst/>
            </a:pr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43" name="Google Shape;143;p19"/>
            <p:cNvSpPr txBox="1"/>
            <p:nvPr/>
          </p:nvSpPr>
          <p:spPr>
            <a:xfrm>
              <a:off x="3162600" y="4070293"/>
              <a:ext cx="2818800" cy="55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Madeline is from France</a:t>
              </a:r>
              <a:endParaRPr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44" name="Google Shape;14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62511">
            <a:off x="3369614" y="777695"/>
            <a:ext cx="2370171" cy="33024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" name="Google Shape;145;p19"/>
          <p:cNvGrpSpPr/>
          <p:nvPr/>
        </p:nvGrpSpPr>
        <p:grpSpPr>
          <a:xfrm>
            <a:off x="1624868" y="2728831"/>
            <a:ext cx="1608000" cy="2133300"/>
            <a:chOff x="1454311" y="2323460"/>
            <a:chExt cx="1608000" cy="2133300"/>
          </a:xfrm>
        </p:grpSpPr>
        <p:sp>
          <p:nvSpPr>
            <p:cNvPr id="146" name="Google Shape;146;p19"/>
            <p:cNvSpPr/>
            <p:nvPr/>
          </p:nvSpPr>
          <p:spPr>
            <a:xfrm rot="-237893">
              <a:off x="1522901" y="2371877"/>
              <a:ext cx="1470820" cy="2036466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9"/>
            <p:cNvSpPr txBox="1"/>
            <p:nvPr/>
          </p:nvSpPr>
          <p:spPr>
            <a:xfrm rot="-236852">
              <a:off x="1504430" y="2381888"/>
              <a:ext cx="1507777" cy="11207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2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Sh</a:t>
              </a:r>
              <a:r>
                <a:rPr b="1" lang="pt-BR" sz="2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e is french and lives in Paris!</a:t>
              </a:r>
              <a:endParaRPr sz="2200">
                <a:solidFill>
                  <a:srgbClr val="D9F0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48" name="Google Shape;14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4475" y="0"/>
            <a:ext cx="2159525" cy="14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0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/>
          <p:nvPr/>
        </p:nvSpPr>
        <p:spPr>
          <a:xfrm rot="-5639218">
            <a:off x="1421429" y="3058906"/>
            <a:ext cx="2023597" cy="1477188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0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ADA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6" name="Google Shape;156;p20"/>
          <p:cNvGrpSpPr/>
          <p:nvPr/>
        </p:nvGrpSpPr>
        <p:grpSpPr>
          <a:xfrm>
            <a:off x="1624868" y="2728831"/>
            <a:ext cx="1608000" cy="2133300"/>
            <a:chOff x="1454311" y="2323460"/>
            <a:chExt cx="1608000" cy="2133300"/>
          </a:xfrm>
        </p:grpSpPr>
        <p:sp>
          <p:nvSpPr>
            <p:cNvPr id="157" name="Google Shape;157;p20"/>
            <p:cNvSpPr/>
            <p:nvPr/>
          </p:nvSpPr>
          <p:spPr>
            <a:xfrm rot="-237893">
              <a:off x="1522901" y="2371877"/>
              <a:ext cx="1470820" cy="20364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0"/>
            <p:cNvSpPr txBox="1"/>
            <p:nvPr/>
          </p:nvSpPr>
          <p:spPr>
            <a:xfrm rot="-236852">
              <a:off x="1504430" y="2381888"/>
              <a:ext cx="1507777" cy="11207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2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He is mexican and lives in Mexico City!</a:t>
              </a:r>
              <a:endParaRPr sz="2200">
                <a:solidFill>
                  <a:srgbClr val="D9F0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59" name="Google Shape;159;p20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0"/>
          <p:cNvSpPr/>
          <p:nvPr/>
        </p:nvSpPr>
        <p:spPr>
          <a:xfrm rot="-5639341">
            <a:off x="2474194" y="1079657"/>
            <a:ext cx="4196065" cy="2963397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0"/>
          <p:cNvPicPr preferRelativeResize="0"/>
          <p:nvPr/>
        </p:nvPicPr>
        <p:blipFill rotWithShape="1">
          <a:blip r:embed="rId4">
            <a:alphaModFix/>
          </a:blip>
          <a:srcRect b="0" l="14172" r="14179" t="0"/>
          <a:stretch/>
        </p:blipFill>
        <p:spPr>
          <a:xfrm rot="-239460">
            <a:off x="3392323" y="742631"/>
            <a:ext cx="2359360" cy="3292884"/>
          </a:xfrm>
          <a:prstGeom prst="rect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2" name="Google Shape;162;p20"/>
          <p:cNvSpPr txBox="1"/>
          <p:nvPr/>
        </p:nvSpPr>
        <p:spPr>
          <a:xfrm rot="-239480">
            <a:off x="3287124" y="4065883"/>
            <a:ext cx="2818737" cy="557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Chaves is from Mexico</a:t>
            </a:r>
            <a:endParaRPr sz="1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3" name="Google Shape;16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6175" y="0"/>
            <a:ext cx="2337825" cy="133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1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1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ADA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0" name="Google Shape;170;p21"/>
          <p:cNvGrpSpPr/>
          <p:nvPr/>
        </p:nvGrpSpPr>
        <p:grpSpPr>
          <a:xfrm rot="-248076">
            <a:off x="2474018" y="930601"/>
            <a:ext cx="4196111" cy="3282308"/>
            <a:chOff x="2474075" y="1158675"/>
            <a:chExt cx="4196100" cy="3282300"/>
          </a:xfrm>
        </p:grpSpPr>
        <p:sp>
          <p:nvSpPr>
            <p:cNvPr id="171" name="Google Shape;171;p21"/>
            <p:cNvSpPr/>
            <p:nvPr/>
          </p:nvSpPr>
          <p:spPr>
            <a:xfrm>
              <a:off x="2474075" y="1158675"/>
              <a:ext cx="4196100" cy="3282300"/>
            </a:xfrm>
            <a:prstGeom prst="roundRect">
              <a:avLst>
                <a:gd fmla="val 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genie-austin-19988.jpg" id="172" name="Google Shape;172;p21"/>
            <p:cNvPicPr preferRelativeResize="0"/>
            <p:nvPr/>
          </p:nvPicPr>
          <p:blipFill rotWithShape="1">
            <a:blip r:embed="rId4">
              <a:alphaModFix/>
            </a:blip>
            <a:srcRect b="13639" l="-4" r="52151" t="13654"/>
            <a:stretch/>
          </p:blipFill>
          <p:spPr>
            <a:xfrm rot="-5400000">
              <a:off x="3392318" y="858600"/>
              <a:ext cx="2359367" cy="3584686"/>
            </a:xfrm>
            <a:prstGeom prst="rect">
              <a:avLst/>
            </a:pr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173" name="Google Shape;173;p21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4" name="Google Shape;174;p21"/>
          <p:cNvGrpSpPr/>
          <p:nvPr/>
        </p:nvGrpSpPr>
        <p:grpSpPr>
          <a:xfrm rot="237397">
            <a:off x="2473978" y="930624"/>
            <a:ext cx="4196030" cy="3282245"/>
            <a:chOff x="2474075" y="1158675"/>
            <a:chExt cx="4196100" cy="3282300"/>
          </a:xfrm>
        </p:grpSpPr>
        <p:sp>
          <p:nvSpPr>
            <p:cNvPr id="175" name="Google Shape;175;p21"/>
            <p:cNvSpPr/>
            <p:nvPr/>
          </p:nvSpPr>
          <p:spPr>
            <a:xfrm>
              <a:off x="2474075" y="1158675"/>
              <a:ext cx="4196100" cy="3282300"/>
            </a:xfrm>
            <a:prstGeom prst="roundRect">
              <a:avLst>
                <a:gd fmla="val 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1"/>
            <p:cNvSpPr txBox="1"/>
            <p:nvPr/>
          </p:nvSpPr>
          <p:spPr>
            <a:xfrm rot="366">
              <a:off x="3162755" y="3864839"/>
              <a:ext cx="2818500" cy="55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Jackie Chan is from China </a:t>
              </a:r>
              <a:endParaRPr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77" name="Google Shape;17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28737">
            <a:off x="3162675" y="1180873"/>
            <a:ext cx="2818800" cy="24457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21"/>
          <p:cNvGrpSpPr/>
          <p:nvPr/>
        </p:nvGrpSpPr>
        <p:grpSpPr>
          <a:xfrm rot="484209">
            <a:off x="6561026" y="2349933"/>
            <a:ext cx="1608167" cy="2133522"/>
            <a:chOff x="1454311" y="2323460"/>
            <a:chExt cx="1608000" cy="2133300"/>
          </a:xfrm>
        </p:grpSpPr>
        <p:sp>
          <p:nvSpPr>
            <p:cNvPr id="179" name="Google Shape;179;p21"/>
            <p:cNvSpPr/>
            <p:nvPr/>
          </p:nvSpPr>
          <p:spPr>
            <a:xfrm rot="-237893">
              <a:off x="1522901" y="2371877"/>
              <a:ext cx="1470820" cy="2036466"/>
            </a:xfrm>
            <a:prstGeom prst="rect">
              <a:avLst/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1"/>
            <p:cNvSpPr txBox="1"/>
            <p:nvPr/>
          </p:nvSpPr>
          <p:spPr>
            <a:xfrm rot="-236852">
              <a:off x="1504430" y="2381888"/>
              <a:ext cx="1507777" cy="1120776"/>
            </a:xfrm>
            <a:prstGeom prst="rect">
              <a:avLst/>
            </a:prstGeom>
            <a:solidFill>
              <a:srgbClr val="E06666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2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He is chinese and lives in Shanghai!</a:t>
              </a:r>
              <a:endParaRPr sz="2200">
                <a:solidFill>
                  <a:srgbClr val="D9F0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81" name="Google Shape;18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2225" y="-2"/>
            <a:ext cx="1891775" cy="1263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