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9144000" cy="5143500" type="screen16x9"/>
  <p:notesSz cx="6858000" cy="9144000"/>
  <p:embeddedFontLst>
    <p:embeddedFont>
      <p:font typeface="Amatic SC" panose="020B0604020202020204" charset="-79"/>
      <p:regular r:id="rId13"/>
      <p:bold r:id="rId14"/>
    </p:embeddedFont>
    <p:embeddedFont>
      <p:font typeface="Source Code Pro" panose="020B060402020202020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6ede08425e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6ede08425e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91e1f3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91e1f3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ede08425e_1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ede08425e_1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ede08425e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ede08425e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ede08425e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ede08425e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ede08425e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ede08425e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ede08425e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6ede08425e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9090756a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9090756a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9090756a_1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9090756a_1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/>
          </a:p>
        </p:txBody>
      </p:sp>
      <p:pic>
        <p:nvPicPr>
          <p:cNvPr id="59" name="Google Shape;59;p15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0" y="-9"/>
            <a:ext cx="9144000" cy="5143509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/>
          <p:nvPr/>
        </p:nvSpPr>
        <p:spPr>
          <a:xfrm>
            <a:off x="2077500" y="1471050"/>
            <a:ext cx="4989000" cy="212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 txBox="1"/>
          <p:nvPr/>
        </p:nvSpPr>
        <p:spPr>
          <a:xfrm>
            <a:off x="901350" y="1574725"/>
            <a:ext cx="7341300" cy="856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  </a:t>
            </a:r>
            <a:r>
              <a:rPr lang="pt-BR" sz="4000" b="1">
                <a:latin typeface="Amatic SC"/>
                <a:ea typeface="Amatic SC"/>
                <a:cs typeface="Amatic SC"/>
                <a:sym typeface="Amatic SC"/>
              </a:rPr>
              <a:t>ESTADOS CIVIS </a:t>
            </a:r>
            <a:endParaRPr sz="4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latin typeface="Amatic SC"/>
                <a:ea typeface="Amatic SC"/>
                <a:cs typeface="Amatic SC"/>
                <a:sym typeface="Amatic SC"/>
              </a:rPr>
              <a:t>E </a:t>
            </a:r>
            <a:endParaRPr sz="4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>
                <a:latin typeface="Amatic SC"/>
                <a:ea typeface="Amatic SC"/>
                <a:cs typeface="Amatic SC"/>
                <a:sym typeface="Amatic SC"/>
              </a:rPr>
              <a:t>ADJETIVOS</a:t>
            </a:r>
            <a:endParaRPr sz="4000" b="1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>
                <a:latin typeface="Amatic SC"/>
                <a:ea typeface="Amatic SC"/>
                <a:cs typeface="Amatic SC"/>
                <a:sym typeface="Amatic SC"/>
              </a:rPr>
              <a:t>turma: 3° alimentos-vespertino</a:t>
            </a: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3000" b="1">
                <a:latin typeface="Amatic SC"/>
                <a:ea typeface="Amatic SC"/>
                <a:cs typeface="Amatic SC"/>
                <a:sym typeface="Amatic SC"/>
              </a:rPr>
              <a:t>DISCIPLINA: iNGLÊS i</a:t>
            </a:r>
            <a:endParaRPr sz="3000" b="1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pt-BR" sz="3000" b="1">
                <a:latin typeface="Amatic SC"/>
                <a:ea typeface="Amatic SC"/>
                <a:cs typeface="Amatic SC"/>
                <a:sym typeface="Amatic SC"/>
              </a:rPr>
              <a:t>DOCENTE:</a:t>
            </a:r>
            <a:r>
              <a:rPr lang="pt-BR" sz="3000">
                <a:latin typeface="Amatic SC"/>
                <a:ea typeface="Amatic SC"/>
                <a:cs typeface="Amatic SC"/>
                <a:sym typeface="Amatic SC"/>
              </a:rPr>
              <a:t>Cristiane De Brito Cruz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 sz="3000" b="1">
                <a:latin typeface="Amatic SC"/>
                <a:ea typeface="Amatic SC"/>
                <a:cs typeface="Amatic SC"/>
                <a:sym typeface="Amatic SC"/>
              </a:rPr>
              <a:t>DISCENTES: </a:t>
            </a:r>
            <a:r>
              <a:rPr lang="pt-BR" sz="3000">
                <a:latin typeface="Amatic SC"/>
                <a:ea typeface="Amatic SC"/>
                <a:cs typeface="Amatic SC"/>
                <a:sym typeface="Amatic SC"/>
              </a:rPr>
              <a:t>Ana Clara, Midiã Kenia , Lara Gabriely, Lorena Cortês e  Yasmin Letícia.</a:t>
            </a:r>
            <a:endParaRPr sz="30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8" name="Google Shape;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25" y="950925"/>
            <a:ext cx="3391525" cy="339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Estados civis</a:t>
            </a:r>
            <a:endParaRPr/>
          </a:p>
        </p:txBody>
      </p:sp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2900" y="2934925"/>
            <a:ext cx="2497951" cy="24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97951" cy="3533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6250" y="1610373"/>
            <a:ext cx="2120575" cy="353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5625" y="1871525"/>
            <a:ext cx="1839949" cy="30108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/>
          <p:nvPr/>
        </p:nvSpPr>
        <p:spPr>
          <a:xfrm>
            <a:off x="5129425" y="309200"/>
            <a:ext cx="2262600" cy="13632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8"/>
          <p:cNvSpPr/>
          <p:nvPr/>
        </p:nvSpPr>
        <p:spPr>
          <a:xfrm>
            <a:off x="2832300" y="801025"/>
            <a:ext cx="1933500" cy="14898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8"/>
          <p:cNvSpPr txBox="1"/>
          <p:nvPr/>
        </p:nvSpPr>
        <p:spPr>
          <a:xfrm>
            <a:off x="2838750" y="927525"/>
            <a:ext cx="1733100" cy="10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2932500" y="962625"/>
            <a:ext cx="1733100" cy="1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just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Are </a:t>
            </a:r>
            <a:r>
              <a:rPr lang="pt-BR" sz="2400" dirty="0" err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you</a:t>
            </a: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b="1" dirty="0" err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married</a:t>
            </a: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?</a:t>
            </a:r>
            <a:endParaRPr sz="2400" dirty="0">
              <a:solidFill>
                <a:srgbClr val="22222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38100" lvl="0" indent="0" algn="just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(Você é casado?)</a:t>
            </a:r>
            <a:endParaRPr sz="2400" dirty="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5213775" y="449575"/>
            <a:ext cx="2023800" cy="10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No, </a:t>
            </a:r>
            <a:r>
              <a:rPr lang="pt-BR" sz="2400" b="1" dirty="0" err="1">
                <a:latin typeface="Amatic SC"/>
                <a:ea typeface="Amatic SC"/>
                <a:cs typeface="Amatic SC"/>
                <a:sym typeface="Amatic SC"/>
              </a:rPr>
              <a:t>divorced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!</a:t>
            </a:r>
            <a:endParaRPr sz="2400" dirty="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(Não, divorciado!)</a:t>
            </a:r>
            <a:endParaRPr sz="2400" dirty="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150" y="1715425"/>
            <a:ext cx="1933575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/>
          <p:nvPr/>
        </p:nvSpPr>
        <p:spPr>
          <a:xfrm>
            <a:off x="1826925" y="787000"/>
            <a:ext cx="2108100" cy="13209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9"/>
          <p:cNvSpPr txBox="1"/>
          <p:nvPr/>
        </p:nvSpPr>
        <p:spPr>
          <a:xfrm>
            <a:off x="1995675" y="814525"/>
            <a:ext cx="177060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latin typeface="Amatic SC"/>
                <a:ea typeface="Amatic SC"/>
                <a:cs typeface="Amatic SC"/>
                <a:sym typeface="Amatic SC"/>
              </a:rPr>
              <a:t>are you </a:t>
            </a:r>
            <a:r>
              <a:rPr lang="pt-BR" sz="2400" b="1">
                <a:latin typeface="Amatic SC"/>
                <a:ea typeface="Amatic SC"/>
                <a:cs typeface="Amatic SC"/>
                <a:sym typeface="Amatic SC"/>
              </a:rPr>
              <a:t>dating</a:t>
            </a:r>
            <a:r>
              <a:rPr lang="pt-BR" sz="2400">
                <a:latin typeface="Amatic SC"/>
                <a:ea typeface="Amatic SC"/>
                <a:cs typeface="Amatic SC"/>
                <a:sym typeface="Amatic SC"/>
              </a:rPr>
              <a:t>?</a:t>
            </a:r>
            <a:r>
              <a:rPr lang="pt-BR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(você está namorando?)</a:t>
            </a:r>
            <a:endParaRPr sz="24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8375" y="1869025"/>
            <a:ext cx="1525875" cy="305175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5551075" y="450025"/>
            <a:ext cx="2178300" cy="14190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9"/>
          <p:cNvSpPr txBox="1"/>
          <p:nvPr/>
        </p:nvSpPr>
        <p:spPr>
          <a:xfrm>
            <a:off x="5551075" y="575875"/>
            <a:ext cx="2178300" cy="12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latin typeface="Amatic SC"/>
                <a:ea typeface="Amatic SC"/>
                <a:cs typeface="Amatic SC"/>
                <a:sym typeface="Amatic SC"/>
              </a:rPr>
              <a:t>Yeah, I have a boyfriend!</a:t>
            </a:r>
            <a:endParaRPr sz="220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(Sim, eu tenho namorado)</a:t>
            </a:r>
            <a:endParaRPr sz="22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150" y="2234475"/>
            <a:ext cx="2909025" cy="2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0"/>
          <p:cNvSpPr/>
          <p:nvPr/>
        </p:nvSpPr>
        <p:spPr>
          <a:xfrm>
            <a:off x="2164200" y="1180500"/>
            <a:ext cx="2642100" cy="11946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4525" y="1399100"/>
            <a:ext cx="2447025" cy="367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2234475" y="1264800"/>
            <a:ext cx="24471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Are </a:t>
            </a:r>
            <a:r>
              <a:rPr lang="pt-BR" sz="2400" dirty="0" err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you</a:t>
            </a: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b="1" dirty="0" err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separated</a:t>
            </a: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?</a:t>
            </a:r>
            <a:endParaRPr sz="2400" dirty="0">
              <a:solidFill>
                <a:srgbClr val="22222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(Você é separado?)</a:t>
            </a:r>
            <a:endParaRPr sz="2400" dirty="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5" name="Google Shape;105;p20"/>
          <p:cNvSpPr/>
          <p:nvPr/>
        </p:nvSpPr>
        <p:spPr>
          <a:xfrm>
            <a:off x="5649425" y="407550"/>
            <a:ext cx="2361000" cy="1489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5804000" y="674550"/>
            <a:ext cx="2065800" cy="11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No, I </a:t>
            </a:r>
            <a:r>
              <a:rPr lang="pt-BR" sz="2400" dirty="0" err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am</a:t>
            </a:r>
            <a:r>
              <a:rPr lang="pt-BR" sz="2400" dirty="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r>
              <a:rPr lang="pt-BR" sz="2400" b="1" dirty="0" err="1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widower</a:t>
            </a:r>
            <a:endParaRPr sz="2400" b="1" dirty="0">
              <a:solidFill>
                <a:srgbClr val="22222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(não, sou viúvo)</a:t>
            </a:r>
            <a:endParaRPr sz="2400" dirty="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ADJETIVOS</a:t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5375" cy="84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0525" y="3792200"/>
            <a:ext cx="1238875" cy="123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/>
          <p:nvPr/>
        </p:nvSpPr>
        <p:spPr>
          <a:xfrm>
            <a:off x="0" y="0"/>
            <a:ext cx="9161100" cy="2484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4294967295"/>
          </p:nvPr>
        </p:nvSpPr>
        <p:spPr>
          <a:xfrm>
            <a:off x="311700" y="220100"/>
            <a:ext cx="85206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HOW ARE YOU?</a:t>
            </a:r>
            <a:endParaRPr/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pt-BR" sz="1800" i="1"/>
              <a:t>(COMO VAI VOCÊ?)</a:t>
            </a:r>
            <a:endParaRPr sz="1800" i="1"/>
          </a:p>
        </p:txBody>
      </p:sp>
      <p:pic>
        <p:nvPicPr>
          <p:cNvPr id="120" name="Google Shape;120;p22" descr="Foto profissional do rosto de uma mulh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725" y="136302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1" name="Google Shape;121;p22" descr="Foto profissional do rosto de um home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668" y="1363170"/>
            <a:ext cx="1644300" cy="164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22" name="Google Shape;122;p22" descr="Foto profissional do rosto de uma mulh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6629" y="1363008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>
            <a:spLocks noGrp="1"/>
          </p:cNvSpPr>
          <p:nvPr>
            <p:ph type="title" idx="4294967295"/>
          </p:nvPr>
        </p:nvSpPr>
        <p:spPr>
          <a:xfrm>
            <a:off x="231725" y="3007169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0000"/>
                </a:solidFill>
              </a:rPr>
              <a:t>HAPPY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4294967295"/>
          </p:nvPr>
        </p:nvSpPr>
        <p:spPr>
          <a:xfrm>
            <a:off x="231725" y="3572413"/>
            <a:ext cx="20223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-</a:t>
            </a:r>
            <a:r>
              <a:rPr lang="pt-BR" sz="2400">
                <a:solidFill>
                  <a:srgbClr val="222222"/>
                </a:solidFill>
                <a:latin typeface="Amatic SC"/>
                <a:ea typeface="Amatic SC"/>
                <a:cs typeface="Amatic SC"/>
                <a:sym typeface="Amatic SC"/>
              </a:rPr>
              <a:t>I'm happy, my brother was born.</a:t>
            </a:r>
            <a:endParaRPr sz="2400">
              <a:solidFill>
                <a:srgbClr val="222222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22222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5" name="Google Shape;125;p22"/>
          <p:cNvSpPr txBox="1">
            <a:spLocks noGrp="1"/>
          </p:cNvSpPr>
          <p:nvPr>
            <p:ph type="title" idx="4294967295"/>
          </p:nvPr>
        </p:nvSpPr>
        <p:spPr>
          <a:xfrm>
            <a:off x="2449668" y="3007169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0000"/>
                </a:solidFill>
              </a:rPr>
              <a:t>SAD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4294967295"/>
          </p:nvPr>
        </p:nvSpPr>
        <p:spPr>
          <a:xfrm>
            <a:off x="4667629" y="3047794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0000"/>
                </a:solidFill>
              </a:rPr>
              <a:t>THOUGHTFUL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4294967295"/>
          </p:nvPr>
        </p:nvSpPr>
        <p:spPr>
          <a:xfrm>
            <a:off x="2449668" y="357241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-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i’m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sad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,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because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my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parents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fought</a:t>
            </a:r>
            <a:endParaRPr sz="2400" dirty="0">
              <a:solidFill>
                <a:schemeClr val="dk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4294967295"/>
          </p:nvPr>
        </p:nvSpPr>
        <p:spPr>
          <a:xfrm>
            <a:off x="4667625" y="3572425"/>
            <a:ext cx="2217900" cy="10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-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i’m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thoughtful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about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my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pt-BR" sz="2400" dirty="0" err="1">
                <a:latin typeface="Amatic SC"/>
                <a:ea typeface="Amatic SC"/>
                <a:cs typeface="Amatic SC"/>
                <a:sym typeface="Amatic SC"/>
              </a:rPr>
              <a:t>relationship</a:t>
            </a:r>
            <a:r>
              <a:rPr lang="pt-BR" sz="2400" dirty="0"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2400" dirty="0">
              <a:solidFill>
                <a:schemeClr val="dk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9" name="Google Shape;129;p22" descr="Foto profissional do rosto de um homem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4590" y="1363020"/>
            <a:ext cx="1644300" cy="1644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title" idx="4294967295"/>
          </p:nvPr>
        </p:nvSpPr>
        <p:spPr>
          <a:xfrm>
            <a:off x="6885590" y="3047794"/>
            <a:ext cx="20223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000000"/>
                </a:solidFill>
              </a:rPr>
              <a:t>Anxious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4294967295"/>
          </p:nvPr>
        </p:nvSpPr>
        <p:spPr>
          <a:xfrm>
            <a:off x="6885590" y="3736863"/>
            <a:ext cx="20223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>
                <a:latin typeface="Amatic SC"/>
                <a:ea typeface="Amatic SC"/>
                <a:cs typeface="Amatic SC"/>
                <a:sym typeface="Amatic SC"/>
              </a:rPr>
              <a:t>-I'm anxious today</a:t>
            </a:r>
            <a:endParaRPr sz="2400">
              <a:solidFill>
                <a:schemeClr val="dk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32" name="Google Shape;13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725" y="1317900"/>
            <a:ext cx="1729900" cy="17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5875" y="1320225"/>
            <a:ext cx="1729900" cy="17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8625" y="1382000"/>
            <a:ext cx="1760300" cy="17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5575" y="1223400"/>
            <a:ext cx="1918900" cy="191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-111550" y="4311975"/>
            <a:ext cx="20649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(estou </a:t>
            </a:r>
            <a:r>
              <a:rPr lang="pt-BR" sz="2100">
                <a:solidFill>
                  <a:srgbClr val="FF0000"/>
                </a:solidFill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feliz</a:t>
            </a:r>
            <a:r>
              <a:rPr lang="pt-BR" sz="21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, meu irmão nasceu)</a:t>
            </a:r>
            <a:endParaRPr sz="21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2449675" y="4311975"/>
            <a:ext cx="19188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(estou </a:t>
            </a:r>
            <a:r>
              <a:rPr lang="pt-BR" sz="2100" dirty="0">
                <a:solidFill>
                  <a:srgbClr val="FF0000"/>
                </a:solidFill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triste</a:t>
            </a:r>
            <a:r>
              <a:rPr lang="pt-BR" sz="21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, porque meus pais brigaram)</a:t>
            </a:r>
            <a:endParaRPr sz="2100" dirty="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4744125" y="4311975"/>
            <a:ext cx="20649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(estou </a:t>
            </a:r>
            <a:r>
              <a:rPr lang="pt-BR" sz="2100" dirty="0">
                <a:solidFill>
                  <a:srgbClr val="FF0000"/>
                </a:solidFill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pensativo</a:t>
            </a:r>
            <a:r>
              <a:rPr lang="pt-BR" sz="2100" dirty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 sobre meu relacionamento)</a:t>
            </a:r>
            <a:endParaRPr sz="2100" dirty="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9" name="Google Shape;139;p22"/>
          <p:cNvSpPr txBox="1"/>
          <p:nvPr/>
        </p:nvSpPr>
        <p:spPr>
          <a:xfrm>
            <a:off x="6971550" y="4435900"/>
            <a:ext cx="18504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(ESTOU </a:t>
            </a:r>
            <a:r>
              <a:rPr lang="pt-BR" sz="2100">
                <a:solidFill>
                  <a:srgbClr val="FF0000"/>
                </a:solidFill>
                <a:highlight>
                  <a:srgbClr val="FFFF00"/>
                </a:highlight>
                <a:latin typeface="Amatic SC"/>
                <a:ea typeface="Amatic SC"/>
                <a:cs typeface="Amatic SC"/>
                <a:sym typeface="Amatic SC"/>
              </a:rPr>
              <a:t>ANSIOSA</a:t>
            </a:r>
            <a:r>
              <a:rPr lang="pt-BR" sz="210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> HOJE)</a:t>
            </a:r>
            <a:endParaRPr sz="2100">
              <a:solidFill>
                <a:srgbClr val="FF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/>
          <p:cNvPicPr preferRelativeResize="0"/>
          <p:nvPr/>
        </p:nvPicPr>
        <p:blipFill rotWithShape="1">
          <a:blip r:embed="rId3">
            <a:alphaModFix/>
          </a:blip>
          <a:srcRect b="9477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4">
            <a:alphaModFix amt="45000"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 txBox="1"/>
          <p:nvPr/>
        </p:nvSpPr>
        <p:spPr>
          <a:xfrm>
            <a:off x="1290600" y="1602050"/>
            <a:ext cx="6562800" cy="20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OBRIGADA PELA ATENÇÃO!</a:t>
            </a:r>
            <a:endParaRPr sz="7200" b="1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174</Words>
  <Application>Microsoft Office PowerPoint</Application>
  <PresentationFormat>Apresentação na tela (16:9)</PresentationFormat>
  <Paragraphs>37</Paragraphs>
  <Slides>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Amatic SC</vt:lpstr>
      <vt:lpstr>Source Code Pro</vt:lpstr>
      <vt:lpstr>Arial</vt:lpstr>
      <vt:lpstr>Beach Day</vt:lpstr>
      <vt:lpstr>Custom</vt:lpstr>
      <vt:lpstr>Apresentação do PowerPoint</vt:lpstr>
      <vt:lpstr>Apresentação do PowerPoint</vt:lpstr>
      <vt:lpstr>Estados civis</vt:lpstr>
      <vt:lpstr>Apresentação do PowerPoint</vt:lpstr>
      <vt:lpstr>Apresentação do PowerPoint</vt:lpstr>
      <vt:lpstr>Apresentação do PowerPoint</vt:lpstr>
      <vt:lpstr>ADJETIVOS</vt:lpstr>
      <vt:lpstr>HOW ARE YOU? (COMO VAI VOCÊ?)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Yasmin Medeiros</cp:lastModifiedBy>
  <cp:revision>3</cp:revision>
  <dcterms:modified xsi:type="dcterms:W3CDTF">2020-02-11T13:00:48Z</dcterms:modified>
</cp:coreProperties>
</file>