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3" r:id="rId1"/>
  </p:sldMasterIdLst>
  <p:notesMasterIdLst>
    <p:notesMasterId r:id="rId7"/>
  </p:notesMasterIdLst>
  <p:handoutMasterIdLst>
    <p:handoutMasterId r:id="rId8"/>
  </p:handoutMasterIdLst>
  <p:sldIdLst>
    <p:sldId id="257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1A56B8B-90F6-41EC-AC37-F033ED2A57FF}" type="datetime1">
              <a:rPr lang="pt-BR" smtClean="0"/>
              <a:t>16/03/2020</a:t>
            </a:fld>
            <a:endParaRPr lang="en-US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1A8EE09-76CC-4000-B080-9F213DA7DCE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8124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BA983AA-2481-4371-917C-6457CA055053}" type="datetime1">
              <a:rPr lang="pt-BR" smtClean="0"/>
              <a:t>16/03/2020</a:t>
            </a:fld>
            <a:endParaRPr lang="en-US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/>
              <a:t>Clique para editar o texto Mestre</a:t>
            </a:r>
            <a:endParaRPr lang="en-US"/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8E40627-AA7D-471F-B5F2-0BF9E4C68EB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452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Retângulo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tângulo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tângulo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Conector Reto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Autofit/>
          </a:bodyPr>
          <a:lstStyle>
            <a:lvl1pPr algn="ctr">
              <a:lnSpc>
                <a:spcPct val="83000"/>
              </a:lnSpc>
              <a:defRPr lang="en-US" sz="64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20" name="Espaço Reservado para Data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A97FF641-F313-4AD0-BA92-8145B9101A50}" type="datetime1">
              <a:rPr lang="pt-BR" smtClean="0"/>
              <a:t>16/03/2020</a:t>
            </a:fld>
            <a:endParaRPr lang="en-US" dirty="0"/>
          </a:p>
        </p:txBody>
      </p:sp>
      <p:sp>
        <p:nvSpPr>
          <p:cNvPr id="21" name="Espaço Reservado para Rodapé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Espaço reservado para o número do slide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D288EE4-F830-4159-BFF9-E721BA7AE0AB}" type="datetime1">
              <a:rPr lang="pt-BR" smtClean="0"/>
              <a:t>16/03/2020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06B8899-C6DA-43D3-8986-CFC20CD4B104}" type="datetime1">
              <a:rPr lang="pt-BR" smtClean="0"/>
              <a:t>16/03/2020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E62EC5-0DC6-4A78-BB05-D67BCA50AA36}" type="datetime1">
              <a:rPr lang="pt-BR" smtClean="0"/>
              <a:t>16/03/2020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Retângulo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tângulo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tângulo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Autofit/>
          </a:bodyPr>
          <a:lstStyle>
            <a:lvl1pPr algn="ctr">
              <a:lnSpc>
                <a:spcPct val="83000"/>
              </a:lnSpc>
              <a:defRPr lang="en-US" sz="64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Conector Reto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0D1A4693-2F41-43D3-BCDB-D5059F2986DB}" type="datetime1">
              <a:rPr lang="pt-BR" smtClean="0"/>
              <a:t>16/03/2020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BBB8AB2-DE16-44F3-8F59-40B18FC602F6}" type="datetime1">
              <a:rPr lang="pt-BR" smtClean="0"/>
              <a:t>16/03/2020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ACA5D35-0539-48FA-A753-0871E1ECAF0D}" type="datetime1">
              <a:rPr lang="pt-BR" smtClean="0"/>
              <a:t>16/03/2020</a:t>
            </a:fld>
            <a:endParaRPr lang="en-US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BA371F0-AB78-4B7A-B042-3B5D124F9CC4}" type="datetime1">
              <a:rPr lang="pt-BR" smtClean="0"/>
              <a:t>16/03/2020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E59013-4240-4BCB-9D6D-0402FB62C003}" type="datetime1">
              <a:rPr lang="pt-BR" smtClean="0"/>
              <a:t>16/03/2020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8" name="Espaço Reservado para Data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590243F5-F020-403B-84E8-3610E6C6CB4F}" type="datetime1">
              <a:rPr lang="pt-BR" smtClean="0"/>
              <a:t>16/03/2020</a:t>
            </a:fld>
            <a:endParaRPr lang="en-US"/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Espaço Reservado para o Número do Slide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imagem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dirty="0"/>
              <a:t>Clique no ícone para adicionar uma imagem</a:t>
            </a:r>
            <a:endParaRPr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5D7AD476-FCE1-4F4C-AFD1-546A99681531}" type="datetime1">
              <a:rPr lang="pt-BR" smtClean="0"/>
              <a:t>16/03/2020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tângulo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Retângulo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tângulo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/>
              <a:t>Clique para editar o estilo de título Mestre</a:t>
            </a:r>
            <a:endParaRPr lang="en-US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/>
              <a:t>Clique para editar o texto Mestre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643713A-F4DD-4FBD-9DD6-C5B4A339B115}" type="datetime1">
              <a:rPr lang="pt-BR" smtClean="0"/>
              <a:t>16/03/2020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malha, mesa, vermelha, coberta&#10;&#10;Descrição gerada automaticamente">
            <a:extLst>
              <a:ext uri="{FF2B5EF4-FFF2-40B4-BE49-F238E27FC236}">
                <a16:creationId xmlns:a16="http://schemas.microsoft.com/office/drawing/2014/main" id="{6D3BA21E-E6C8-4E14-8E53-C5DF567E9D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64" name="Retângulo 59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65" name="Retângulo 61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3272" y="1990693"/>
            <a:ext cx="4992728" cy="1438307"/>
          </a:xfrm>
        </p:spPr>
        <p:txBody>
          <a:bodyPr rtlCol="0">
            <a:normAutofit/>
          </a:bodyPr>
          <a:lstStyle/>
          <a:p>
            <a:r>
              <a:rPr lang="pt-BR" sz="8000" dirty="0" err="1">
                <a:solidFill>
                  <a:schemeClr val="accent1">
                    <a:lumMod val="50000"/>
                  </a:schemeClr>
                </a:solidFill>
                <a:latin typeface="Algerian" panose="04020705040A02060702" pitchFamily="82" charset="0"/>
                <a:ea typeface="STCaiyun" panose="020B0503020204020204" pitchFamily="2" charset="-122"/>
              </a:rPr>
              <a:t>English</a:t>
            </a:r>
            <a:endParaRPr lang="pt-br" sz="8000" dirty="0">
              <a:solidFill>
                <a:schemeClr val="accent1">
                  <a:lumMod val="50000"/>
                </a:schemeClr>
              </a:solidFill>
              <a:latin typeface="Algerian" panose="04020705040A02060702" pitchFamily="82" charset="0"/>
              <a:ea typeface="STCaiyun" panose="020B0503020204020204" pitchFamily="2" charset="-122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3272" y="3517901"/>
            <a:ext cx="5120640" cy="1364996"/>
          </a:xfrm>
        </p:spPr>
        <p:txBody>
          <a:bodyPr rtlCol="0">
            <a:normAutofit/>
          </a:bodyPr>
          <a:lstStyle/>
          <a:p>
            <a:pPr algn="l"/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Docente: Cristiane de Brito Cruz.</a:t>
            </a:r>
          </a:p>
          <a:p>
            <a:pPr algn="l"/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Discentes: Ana Paula Honorato de Macêdo;</a:t>
            </a:r>
          </a:p>
          <a:p>
            <a:pPr algn="l"/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Ana Rita Pereira e Silva;</a:t>
            </a:r>
          </a:p>
          <a:p>
            <a:pPr algn="l"/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pt-B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Radmila</a:t>
            </a: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Macedo do Nascimento.</a:t>
            </a:r>
            <a:endParaRPr lang="pt-b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10-farao-divindade-do-egito-protesto-olodum-rosa-alinne-rosa-136807">
            <a:hlinkClick r:id="" action="ppaction://media"/>
            <a:extLst>
              <a:ext uri="{FF2B5EF4-FFF2-40B4-BE49-F238E27FC236}">
                <a16:creationId xmlns:a16="http://schemas.microsoft.com/office/drawing/2014/main" id="{1B6FFD54-56F5-4A6D-BC6B-9FF4398507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1722" y="55190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93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3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25CCCC-A943-45A0-82BB-B76929F4D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397" y="492369"/>
            <a:ext cx="6356257" cy="611945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Vladimir Script" panose="03050402040407070305" pitchFamily="66" charset="0"/>
              </a:rPr>
              <a:t>Good night stories for rebel girls </a:t>
            </a:r>
            <a:endParaRPr lang="pt-BR" sz="4400" dirty="0">
              <a:latin typeface="Vladimir Script" panose="03050402040407070305" pitchFamily="66" charset="0"/>
            </a:endParaRPr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4F338711-AAAB-4C4A-A460-F837A3D1A8A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24009" y="1350499"/>
            <a:ext cx="3787725" cy="5050301"/>
          </a:xfrm>
          <a:prstGeom prst="rect">
            <a:avLst/>
          </a:prstGeom>
        </p:spPr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2DFC793-0094-47C7-85E1-C86F12DDBD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53143" y="1104315"/>
            <a:ext cx="6356257" cy="5296486"/>
          </a:xfrm>
        </p:spPr>
        <p:txBody>
          <a:bodyPr>
            <a:normAutofit/>
          </a:bodyPr>
          <a:lstStyle/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Name: my name was Cleopatra VII.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Country: I was from Alexandria,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Egypth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Birth: I was born in 69 b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Age: when I died I was 39 years old.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Occupation: I was pharaoh.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DA925EB-5768-407E-9670-05E6FC777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BBB8AB2-DE16-44F3-8F59-40B18FC602F6}" type="datetime1">
              <a:rPr lang="pt-BR" smtClean="0"/>
              <a:t>16/03/2020</a:t>
            </a:fld>
            <a:endParaRPr lang="en-US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36BC835-F656-43C0-AD9A-5F6EA60BE5D0}"/>
              </a:ext>
            </a:extLst>
          </p:cNvPr>
          <p:cNvSpPr txBox="1"/>
          <p:nvPr/>
        </p:nvSpPr>
        <p:spPr>
          <a:xfrm>
            <a:off x="7493004" y="396428"/>
            <a:ext cx="3226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u="sng" dirty="0" err="1">
                <a:latin typeface="Algerian" panose="04020705040A02060702" pitchFamily="82" charset="0"/>
              </a:rPr>
              <a:t>Cleopatra</a:t>
            </a:r>
            <a:r>
              <a:rPr lang="pt-BR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5990913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4C4AA9-5EFC-44A2-89CB-47CCB3CE0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235" y="457201"/>
            <a:ext cx="11155679" cy="935501"/>
          </a:xfrm>
        </p:spPr>
        <p:txBody>
          <a:bodyPr/>
          <a:lstStyle/>
          <a:p>
            <a:pPr algn="ctr"/>
            <a:r>
              <a:rPr lang="en-US" u="sng" dirty="0">
                <a:latin typeface="Algerian" panose="04020705040A02060702" pitchFamily="82" charset="0"/>
              </a:rPr>
              <a:t>New words and other information</a:t>
            </a:r>
            <a:endParaRPr lang="pt-BR" u="sng" dirty="0">
              <a:latin typeface="Algerian" panose="04020705040A02060702" pitchFamily="82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9C4CFB3-8AE3-409B-963A-3DEFE3D06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234" y="1152940"/>
            <a:ext cx="11263531" cy="5340626"/>
          </a:xfrm>
        </p:spPr>
        <p:txBody>
          <a:bodyPr>
            <a:noAutofit/>
          </a:bodyPr>
          <a:lstStyle/>
          <a:p>
            <a:pPr algn="just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Cleopatra-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Maior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característica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ousadia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boldness.</a:t>
            </a:r>
          </a:p>
          <a:p>
            <a:pPr algn="just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“Cleopatra was wrapped up in a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rug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and taken to Caesar's quarters. He restored Cleopatra's throne. ”</a:t>
            </a:r>
          </a:p>
          <a:p>
            <a:pPr algn="just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“Cleópatra foi enrolada dentro de um </a:t>
            </a:r>
            <a:r>
              <a:rPr lang="pt-BR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tapete 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e levada para os aposentos de César. Ele restaurou o trono de Cleópatra.”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They became a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couple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and had a son, but then Caesar was killed.</a:t>
            </a:r>
          </a:p>
          <a:p>
            <a:pPr algn="just"/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“Eles se tornaram um </a:t>
            </a:r>
            <a:r>
              <a:rPr lang="pt-BR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casal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 e tiveram um filho, mas César foi morto.”</a:t>
            </a:r>
          </a:p>
          <a:p>
            <a:pPr algn="just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new Roman leader, Marc Antony, and wanted to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meet her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This time, she arrived on a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golden barge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surrounded by precious jewels and silk. It was love at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first sight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O novo líder romano, Marco Antônio, e queria </a:t>
            </a:r>
            <a:r>
              <a:rPr lang="pt-BR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conhecê-la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. Desta vez, ela chegou a uma </a:t>
            </a:r>
            <a:r>
              <a:rPr lang="pt-BR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barcaça dourada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, cercada por </a:t>
            </a:r>
            <a:r>
              <a:rPr lang="pt-BR" sz="1800" dirty="0" err="1">
                <a:latin typeface="Arial" panose="020B0604020202020204" pitchFamily="34" charset="0"/>
                <a:cs typeface="Arial" panose="020B0604020202020204" pitchFamily="34" charset="0"/>
              </a:rPr>
              <a:t>jóias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 preciosas e seda. Foi amor à </a:t>
            </a:r>
            <a:r>
              <a:rPr lang="pt-BR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primeira vista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  <a:p>
            <a:pPr algn="just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They had three children and loved each other to the end of their lives. When Cleopatra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died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the empire ended with her. She was last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pharaoh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to rule Ancient Egypt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</a:p>
          <a:p>
            <a:pPr algn="just"/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“Eles tiveram três filhos e se amaram até o fim de suas vidas. Quando Cleópatra </a:t>
            </a:r>
            <a:r>
              <a:rPr lang="pt-BR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morreu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, o império terminou com ela. Ela foi o último </a:t>
            </a:r>
            <a:r>
              <a:rPr lang="pt-BR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faraó 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a governar o Egito Antigo.”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DF23E1-B319-4E67-814A-4CA8F2382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6E62EC5-0DC6-4A78-BB05-D67BCA50AA36}" type="datetime1">
              <a:rPr lang="pt-BR" smtClean="0"/>
              <a:t>16/03/2020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542084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6F1733-5A1B-4938-987F-343CECF1E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7594" y="457200"/>
            <a:ext cx="10058400" cy="1371600"/>
          </a:xfrm>
        </p:spPr>
        <p:txBody>
          <a:bodyPr anchor="ctr">
            <a:normAutofit/>
          </a:bodyPr>
          <a:lstStyle/>
          <a:p>
            <a:r>
              <a:rPr lang="pt-BR" dirty="0"/>
              <a:t> </a:t>
            </a:r>
            <a:r>
              <a:rPr lang="pt-BR" u="sng" dirty="0" err="1">
                <a:latin typeface="Algerian" panose="04020705040A02060702" pitchFamily="82" charset="0"/>
              </a:rPr>
              <a:t>Simple</a:t>
            </a:r>
            <a:r>
              <a:rPr lang="pt-BR" u="sng" dirty="0">
                <a:latin typeface="Algerian" panose="04020705040A02060702" pitchFamily="82" charset="0"/>
              </a:rPr>
              <a:t> </a:t>
            </a:r>
            <a:r>
              <a:rPr lang="pt-BR" u="sng" dirty="0" err="1">
                <a:latin typeface="Algerian" panose="04020705040A02060702" pitchFamily="82" charset="0"/>
              </a:rPr>
              <a:t>present</a:t>
            </a:r>
            <a:r>
              <a:rPr lang="pt-BR" u="sng" dirty="0">
                <a:latin typeface="Algerian" panose="04020705040A02060702" pitchFamily="82" charset="0"/>
              </a:rPr>
              <a:t> </a:t>
            </a:r>
            <a:r>
              <a:rPr lang="pt-BR" u="sng" dirty="0" err="1">
                <a:latin typeface="Algerian" panose="04020705040A02060702" pitchFamily="82" charset="0"/>
              </a:rPr>
              <a:t>phrases</a:t>
            </a:r>
            <a:endParaRPr lang="pt-BR" u="sng" dirty="0">
              <a:latin typeface="Algerian" panose="04020705040A02060702" pitchFamily="82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BBDA096-4753-46A6-9B6A-8C5D6E3368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20018" y="2096086"/>
            <a:ext cx="4663440" cy="3749040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Cleopatra is the most famous queen in Egypt.</a:t>
            </a:r>
          </a:p>
          <a:p>
            <a:pPr algn="just">
              <a:lnSpc>
                <a:spcPct val="100000"/>
              </a:lnSpc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Cleópatra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é 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rainha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famosa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Egito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Cleopatra takes the throne of Egypt at 18.</a:t>
            </a:r>
          </a:p>
          <a:p>
            <a:pPr algn="just">
              <a:lnSpc>
                <a:spcPct val="100000"/>
              </a:lnSpc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Cléopatra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assume 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Egito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aos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anos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Cleopatra rules Egypt for 22 years</a:t>
            </a:r>
          </a:p>
          <a:p>
            <a:pPr algn="just">
              <a:lnSpc>
                <a:spcPct val="10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Cleopatra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governa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Egito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durante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22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anos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endParaRPr lang="pt-BR" dirty="0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D61647B-A10F-48F5-8037-722647AF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6794" y="6035040"/>
            <a:ext cx="2893045" cy="365760"/>
          </a:xfr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5BBB8AB2-DE16-44F3-8F59-40B18FC602F6}" type="datetime1">
              <a:rPr lang="pt-BR" smtClean="0"/>
              <a:pPr rtl="0">
                <a:spcAft>
                  <a:spcPts val="600"/>
                </a:spcAft>
              </a:pPr>
              <a:t>16/03/2020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9BA7C7D-8085-4D59-8F9F-199A32D9F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8" b="9671"/>
          <a:stretch/>
        </p:blipFill>
        <p:spPr bwMode="auto">
          <a:xfrm>
            <a:off x="6546168" y="1592163"/>
            <a:ext cx="3976466" cy="462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998276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985A323-07C9-4691-8DBA-152E812BA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3E59013-4240-4BCB-9D6D-0402FB62C003}" type="datetime1">
              <a:rPr lang="pt-BR" smtClean="0"/>
              <a:t>16/03/2020</a:t>
            </a:fld>
            <a:endParaRPr lang="en-US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158B1DF-478F-457D-9668-B2CB223DF98A}"/>
              </a:ext>
            </a:extLst>
          </p:cNvPr>
          <p:cNvSpPr/>
          <p:nvPr/>
        </p:nvSpPr>
        <p:spPr>
          <a:xfrm>
            <a:off x="1870731" y="2740752"/>
            <a:ext cx="88216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000" dirty="0" err="1">
                <a:solidFill>
                  <a:schemeClr val="accent1">
                    <a:lumMod val="50000"/>
                  </a:schemeClr>
                </a:solidFill>
                <a:latin typeface="Algerian" panose="04020705040A02060702" pitchFamily="82" charset="0"/>
              </a:rPr>
              <a:t>Thanks</a:t>
            </a:r>
            <a:r>
              <a:rPr lang="pt-BR" sz="6000" dirty="0">
                <a:solidFill>
                  <a:schemeClr val="accent1">
                    <a:lumMod val="50000"/>
                  </a:schemeClr>
                </a:solidFill>
                <a:latin typeface="Algerian" panose="04020705040A02060702" pitchFamily="82" charset="0"/>
              </a:rPr>
              <a:t> for </a:t>
            </a:r>
            <a:r>
              <a:rPr lang="pt-BR" sz="6000" dirty="0" err="1">
                <a:solidFill>
                  <a:schemeClr val="accent1">
                    <a:lumMod val="50000"/>
                  </a:schemeClr>
                </a:solidFill>
                <a:latin typeface="Algerian" panose="04020705040A02060702" pitchFamily="82" charset="0"/>
              </a:rPr>
              <a:t>listening</a:t>
            </a:r>
            <a:r>
              <a:rPr lang="pt-BR" sz="6000" dirty="0">
                <a:solidFill>
                  <a:schemeClr val="accent1">
                    <a:lumMod val="50000"/>
                  </a:schemeClr>
                </a:solidFill>
                <a:latin typeface="Algerian" panose="04020705040A02060702" pitchFamily="8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31042373"/>
      </p:ext>
    </p:extLst>
  </p:cSld>
  <p:clrMapOvr>
    <a:masterClrMapping/>
  </p:clrMapOvr>
  <p:transition spd="med">
    <p:pull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38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E462D"/>
      </a:accent1>
      <a:accent2>
        <a:srgbClr val="595A85"/>
      </a:accent2>
      <a:accent3>
        <a:srgbClr val="8D6F5B"/>
      </a:accent3>
      <a:accent4>
        <a:srgbClr val="FABD2F"/>
      </a:accent4>
      <a:accent5>
        <a:srgbClr val="AF8073"/>
      </a:accent5>
      <a:accent6>
        <a:srgbClr val="787880"/>
      </a:accent6>
      <a:hlink>
        <a:srgbClr val="CC8D00"/>
      </a:hlink>
      <a:folHlink>
        <a:srgbClr val="82829E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617_TF56410444" id="{35CCA0FA-4D6E-4DE9-BB56-D00F3F9DC0E1}" vid="{C1FD0161-C62D-4F6E-BF43-DCD4DD87A785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375</Words>
  <Application>Microsoft Office PowerPoint</Application>
  <PresentationFormat>Widescreen</PresentationFormat>
  <Paragraphs>34</Paragraphs>
  <Slides>5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</vt:i4>
      </vt:variant>
    </vt:vector>
  </HeadingPairs>
  <TitlesOfParts>
    <vt:vector size="13" baseType="lpstr">
      <vt:lpstr>Algerian</vt:lpstr>
      <vt:lpstr>Arial</vt:lpstr>
      <vt:lpstr>Avenir Next LT Pro</vt:lpstr>
      <vt:lpstr>Avenir Next LT Pro Light</vt:lpstr>
      <vt:lpstr>Calibri</vt:lpstr>
      <vt:lpstr>Garamond</vt:lpstr>
      <vt:lpstr>Vladimir Script</vt:lpstr>
      <vt:lpstr>SavonVTI</vt:lpstr>
      <vt:lpstr>English</vt:lpstr>
      <vt:lpstr>Good night stories for rebel girls </vt:lpstr>
      <vt:lpstr>New words and other information</vt:lpstr>
      <vt:lpstr> Simple present phrases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2020-03-16T13:23:34Z</dcterms:created>
  <dcterms:modified xsi:type="dcterms:W3CDTF">2020-03-16T15:10:39Z</dcterms:modified>
</cp:coreProperties>
</file>