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5143500" type="screen16x9"/>
  <p:notesSz cx="6858000" cy="9144000"/>
  <p:embeddedFontLst>
    <p:embeddedFont>
      <p:font typeface="Raleway Light" panose="020B0604020202020204" charset="0"/>
      <p:regular r:id="rId10"/>
      <p:bold r:id="rId11"/>
      <p:italic r:id="rId12"/>
      <p:boldItalic r:id="rId13"/>
    </p:embeddedFont>
    <p:embeddedFont>
      <p:font typeface="Comfortaa" panose="020B0604020202020204" charset="0"/>
      <p:regular r:id="rId14"/>
      <p:bold r:id="rId15"/>
    </p:embeddedFont>
    <p:embeddedFont>
      <p:font typeface="Raleway ExtraBold" panose="020B0604020202020204" charset="0"/>
      <p:bold r:id="rId16"/>
      <p:boldItalic r:id="rId17"/>
    </p:embeddedFont>
    <p:embeddedFont>
      <p:font typeface="Merriweather Light" panose="020B060402020202020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Playfair Display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b63e258aa_1_3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b63e258aa_1_3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9684f9cd4_0_55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9684f9cd4_0_55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b63e258aa_1_3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b63e258aa_1_3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b63e258aa_1_3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b63e258aa_1_3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493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b63e258aa_1_3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b63e258aa_1_3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"/>
              <a:buNone/>
              <a:defRPr sz="4000" b="1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 + SUBTITLE 1">
  <p:cSld name="SECTION_HEADER_1_1_1_1_1_1_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1031800" y="1268875"/>
            <a:ext cx="5390700" cy="13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1124855" y="237227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SECTION_HEADER_1_2_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757975" y="390375"/>
            <a:ext cx="48999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3807" y="-585950"/>
            <a:ext cx="3430624" cy="22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20943" y="3751750"/>
            <a:ext cx="3430624" cy="22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>
            <a:spLocks noGrp="1"/>
          </p:cNvSpPr>
          <p:nvPr>
            <p:ph type="subTitle" idx="1"/>
          </p:nvPr>
        </p:nvSpPr>
        <p:spPr>
          <a:xfrm>
            <a:off x="792075" y="107942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SECTION_HEADER_1_2_3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1136100" y="371325"/>
            <a:ext cx="68718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406">
            <a:off x="-835476" y="2130730"/>
            <a:ext cx="8883451" cy="595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SECTION_HEADER_1_2_4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738925" y="447525"/>
            <a:ext cx="41055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773025" y="113657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+ SUBTITLE">
  <p:cSld name="BIG_NUMBER_1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759600"/>
            <a:ext cx="8520600" cy="1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801750" y="3210575"/>
            <a:ext cx="7540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erriweather Light"/>
              <a:buNone/>
              <a:defRPr sz="12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SUBTITLES">
  <p:cSld name="BIG_NUMBER_1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 hasCustomPrompt="1"/>
          </p:nvPr>
        </p:nvSpPr>
        <p:spPr>
          <a:xfrm>
            <a:off x="268213" y="500450"/>
            <a:ext cx="85206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758263" y="1471400"/>
            <a:ext cx="7540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2" hasCustomPrompt="1"/>
          </p:nvPr>
        </p:nvSpPr>
        <p:spPr>
          <a:xfrm>
            <a:off x="268213" y="1916775"/>
            <a:ext cx="85206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3"/>
          </p:nvPr>
        </p:nvSpPr>
        <p:spPr>
          <a:xfrm>
            <a:off x="758263" y="2887725"/>
            <a:ext cx="7540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 idx="4" hasCustomPrompt="1"/>
          </p:nvPr>
        </p:nvSpPr>
        <p:spPr>
          <a:xfrm>
            <a:off x="355188" y="3333100"/>
            <a:ext cx="85206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5"/>
          </p:nvPr>
        </p:nvSpPr>
        <p:spPr>
          <a:xfrm>
            <a:off x="845238" y="4304050"/>
            <a:ext cx="7540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ILLUSTRATION 1">
  <p:cSld name="SECTION_HEADER_1_1_1_1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858225" y="2190975"/>
            <a:ext cx="3565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4827180" y="299642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S 2">
  <p:cSld name="CUSTOM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38575" y="45430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2"/>
          </p:nvPr>
        </p:nvSpPr>
        <p:spPr>
          <a:xfrm>
            <a:off x="1042325" y="2809225"/>
            <a:ext cx="19314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1177527" y="3423625"/>
            <a:ext cx="16611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3"/>
          </p:nvPr>
        </p:nvSpPr>
        <p:spPr>
          <a:xfrm>
            <a:off x="3673888" y="2809225"/>
            <a:ext cx="19314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4"/>
          </p:nvPr>
        </p:nvSpPr>
        <p:spPr>
          <a:xfrm>
            <a:off x="3809090" y="3423625"/>
            <a:ext cx="16611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5"/>
          </p:nvPr>
        </p:nvSpPr>
        <p:spPr>
          <a:xfrm>
            <a:off x="6257838" y="2809225"/>
            <a:ext cx="19314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6"/>
          </p:nvPr>
        </p:nvSpPr>
        <p:spPr>
          <a:xfrm>
            <a:off x="6393040" y="3423625"/>
            <a:ext cx="16611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Light"/>
              <a:buNone/>
              <a:defRPr sz="1100">
                <a:solidFill>
                  <a:schemeClr val="accent2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TITLE_AND_BODY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768900" y="30820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768900" y="348732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2" hasCustomPrompt="1"/>
          </p:nvPr>
        </p:nvSpPr>
        <p:spPr>
          <a:xfrm>
            <a:off x="768900" y="228295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3">
  <p:cSld name="TITLE_AND_BODY_3_1">
    <p:bg>
      <p:bgPr>
        <a:solidFill>
          <a:srgbClr val="F9C5BB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2385750" y="3548788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3349800" y="394452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272110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LE">
  <p:cSld name="SECTION_HEADER_1_1_1_1_1_1_1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-92125" y="-400125"/>
            <a:ext cx="9585000" cy="61074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43300" y="1792475"/>
            <a:ext cx="71793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20505" y="293727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4">
  <p:cSld name="TITLE_AND_BODY_4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850200" y="30413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"/>
          </p:nvPr>
        </p:nvSpPr>
        <p:spPr>
          <a:xfrm>
            <a:off x="5778300" y="350637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 idx="2" hasCustomPrompt="1"/>
          </p:nvPr>
        </p:nvSpPr>
        <p:spPr>
          <a:xfrm>
            <a:off x="-297900" y="228295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SECTION_HEADER_1_1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481175" y="3588400"/>
            <a:ext cx="1857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title" idx="2"/>
          </p:nvPr>
        </p:nvSpPr>
        <p:spPr>
          <a:xfrm>
            <a:off x="712050" y="43735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title" idx="3"/>
          </p:nvPr>
        </p:nvSpPr>
        <p:spPr>
          <a:xfrm>
            <a:off x="3643350" y="3588400"/>
            <a:ext cx="1857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4"/>
          </p:nvPr>
        </p:nvSpPr>
        <p:spPr>
          <a:xfrm>
            <a:off x="5805525" y="3588400"/>
            <a:ext cx="1857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1681125" y="2804125"/>
            <a:ext cx="14574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5"/>
          </p:nvPr>
        </p:nvSpPr>
        <p:spPr>
          <a:xfrm>
            <a:off x="3843299" y="2232625"/>
            <a:ext cx="14574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6"/>
          </p:nvPr>
        </p:nvSpPr>
        <p:spPr>
          <a:xfrm>
            <a:off x="6005474" y="1518250"/>
            <a:ext cx="14574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BIG_NUMBER_1_3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729400" y="295125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729400" y="898450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/>
          <p:nvPr/>
        </p:nvSpPr>
        <p:spPr>
          <a:xfrm>
            <a:off x="4575125" y="0"/>
            <a:ext cx="4569000" cy="51435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">
  <p:cSld name="BIG_NUMBER_1_3_1_1_1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710350" y="389675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"/>
          </p:nvPr>
        </p:nvSpPr>
        <p:spPr>
          <a:xfrm>
            <a:off x="744450" y="123112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/>
          <p:nvPr/>
        </p:nvSpPr>
        <p:spPr>
          <a:xfrm>
            <a:off x="75" y="3239425"/>
            <a:ext cx="9144000" cy="19041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2">
  <p:cSld name="BIG_NUMBER_1_3_1_1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974975" y="455825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"/>
          </p:nvPr>
        </p:nvSpPr>
        <p:spPr>
          <a:xfrm>
            <a:off x="1009075" y="129727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75" y="-58950"/>
            <a:ext cx="744300" cy="52026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IG_NUMBER_1_2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373250" y="1218450"/>
            <a:ext cx="6397500" cy="27066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12050" y="1653150"/>
            <a:ext cx="4719900" cy="18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5143500" y="297080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ULE">
  <p:cSld name="TITLE_AND_BODY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114800" y="13058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2" hasCustomPrompt="1"/>
          </p:nvPr>
        </p:nvSpPr>
        <p:spPr>
          <a:xfrm>
            <a:off x="2301550" y="4118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3"/>
          </p:nvPr>
        </p:nvSpPr>
        <p:spPr>
          <a:xfrm>
            <a:off x="4785950" y="13058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4" hasCustomPrompt="1"/>
          </p:nvPr>
        </p:nvSpPr>
        <p:spPr>
          <a:xfrm>
            <a:off x="4972700" y="4118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5"/>
          </p:nvPr>
        </p:nvSpPr>
        <p:spPr>
          <a:xfrm>
            <a:off x="2114800" y="35749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6" hasCustomPrompt="1"/>
          </p:nvPr>
        </p:nvSpPr>
        <p:spPr>
          <a:xfrm>
            <a:off x="2301550" y="26809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7"/>
          </p:nvPr>
        </p:nvSpPr>
        <p:spPr>
          <a:xfrm>
            <a:off x="4785950" y="35749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8" hasCustomPrompt="1"/>
          </p:nvPr>
        </p:nvSpPr>
        <p:spPr>
          <a:xfrm>
            <a:off x="4972700" y="26809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2152450" y="1748388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9"/>
          </p:nvPr>
        </p:nvSpPr>
        <p:spPr>
          <a:xfrm>
            <a:off x="4823600" y="1748375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3"/>
          </p:nvPr>
        </p:nvSpPr>
        <p:spPr>
          <a:xfrm>
            <a:off x="4823600" y="401745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4"/>
          </p:nvPr>
        </p:nvSpPr>
        <p:spPr>
          <a:xfrm>
            <a:off x="2152450" y="399525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385750" y="30413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3349800" y="350637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228295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SECTION_HEADER_1_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745500" y="546600"/>
            <a:ext cx="7653000" cy="40503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106400" y="111810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06400" y="2117650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1_1_1_3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730463" y="2626375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ubTitle" idx="1"/>
          </p:nvPr>
        </p:nvSpPr>
        <p:spPr>
          <a:xfrm>
            <a:off x="1730488" y="3297925"/>
            <a:ext cx="257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erriweather Light"/>
              <a:buNone/>
              <a:defRPr sz="11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 idx="2"/>
          </p:nvPr>
        </p:nvSpPr>
        <p:spPr>
          <a:xfrm>
            <a:off x="4842238" y="2626375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3"/>
          </p:nvPr>
        </p:nvSpPr>
        <p:spPr>
          <a:xfrm>
            <a:off x="4842263" y="3297925"/>
            <a:ext cx="257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erriweather Light"/>
              <a:buNone/>
              <a:defRPr sz="11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 Light"/>
              <a:buNone/>
              <a:defRPr sz="11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 idx="4"/>
          </p:nvPr>
        </p:nvSpPr>
        <p:spPr>
          <a:xfrm>
            <a:off x="719525" y="597175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S 1">
  <p:cSld name="SECTION_HEADER_1_1_1_1_2">
    <p:bg>
      <p:bgPr>
        <a:solidFill>
          <a:srgbClr val="F9C5B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324438" y="2556800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04425" y="3323600"/>
            <a:ext cx="221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2"/>
          </p:nvPr>
        </p:nvSpPr>
        <p:spPr>
          <a:xfrm>
            <a:off x="5847388" y="2556800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3"/>
          </p:nvPr>
        </p:nvSpPr>
        <p:spPr>
          <a:xfrm>
            <a:off x="6027388" y="3323600"/>
            <a:ext cx="221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4"/>
          </p:nvPr>
        </p:nvSpPr>
        <p:spPr>
          <a:xfrm>
            <a:off x="720000" y="44225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 idx="5"/>
          </p:nvPr>
        </p:nvSpPr>
        <p:spPr>
          <a:xfrm>
            <a:off x="725313" y="2556800"/>
            <a:ext cx="257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6"/>
          </p:nvPr>
        </p:nvSpPr>
        <p:spPr>
          <a:xfrm>
            <a:off x="905300" y="3323600"/>
            <a:ext cx="2211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IMAGE ">
  <p:cSld name="BIG_NUMBER_1_2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60850" y="-1403550"/>
            <a:ext cx="5176500" cy="6569700"/>
          </a:xfrm>
          <a:prstGeom prst="rtTriangle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722350" y="2376800"/>
            <a:ext cx="2280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722350" y="3408750"/>
            <a:ext cx="2280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"/>
              <a:buNone/>
              <a:defRPr sz="4000" b="1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subTitle" idx="1"/>
          </p:nvPr>
        </p:nvSpPr>
        <p:spPr>
          <a:xfrm>
            <a:off x="1217825" y="1883100"/>
            <a:ext cx="54012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leway Light"/>
              <a:buChar char="●"/>
            </a:pPr>
            <a:r>
              <a:rPr lang="es" sz="20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rPr>
              <a:t>Ana Sara Souto Ramos</a:t>
            </a:r>
            <a:endParaRPr sz="2000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leway Light"/>
              <a:buChar char="●"/>
            </a:pPr>
            <a:r>
              <a:rPr lang="es" sz="20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rPr>
              <a:t>Fernanda Nalanda Medeiros da Silva</a:t>
            </a:r>
            <a:endParaRPr sz="2000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aleway Light"/>
              <a:buChar char="●"/>
            </a:pPr>
            <a:r>
              <a:rPr lang="es" sz="2000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rPr>
              <a:t>Joailson Miranda da Silva Júnior</a:t>
            </a:r>
            <a:endParaRPr sz="2000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132" name="Google Shape;1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674" y="-164312"/>
            <a:ext cx="3812051" cy="22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/>
          <p:nvPr/>
        </p:nvSpPr>
        <p:spPr>
          <a:xfrm>
            <a:off x="-413325" y="2093950"/>
            <a:ext cx="1657140" cy="4332357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7"/>
          <p:cNvSpPr/>
          <p:nvPr/>
        </p:nvSpPr>
        <p:spPr>
          <a:xfrm>
            <a:off x="2039125" y="3410949"/>
            <a:ext cx="1518491" cy="2207224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ctrTitle"/>
          </p:nvPr>
        </p:nvSpPr>
        <p:spPr>
          <a:xfrm>
            <a:off x="1001438" y="592975"/>
            <a:ext cx="5002500" cy="8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Coco Chanel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27"/>
          <p:cNvSpPr/>
          <p:nvPr/>
        </p:nvSpPr>
        <p:spPr>
          <a:xfrm>
            <a:off x="1217825" y="3359875"/>
            <a:ext cx="1350908" cy="2608394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7"/>
          <p:cNvSpPr/>
          <p:nvPr/>
        </p:nvSpPr>
        <p:spPr>
          <a:xfrm>
            <a:off x="3372875" y="3521224"/>
            <a:ext cx="1032874" cy="2097034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7"/>
          <p:cNvSpPr/>
          <p:nvPr/>
        </p:nvSpPr>
        <p:spPr>
          <a:xfrm>
            <a:off x="5330225" y="3964050"/>
            <a:ext cx="1032901" cy="1573258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7"/>
          <p:cNvSpPr/>
          <p:nvPr/>
        </p:nvSpPr>
        <p:spPr>
          <a:xfrm rot="1563886">
            <a:off x="4692298" y="3531874"/>
            <a:ext cx="966182" cy="179612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27"/>
          <p:cNvGrpSpPr/>
          <p:nvPr/>
        </p:nvGrpSpPr>
        <p:grpSpPr>
          <a:xfrm>
            <a:off x="4185175" y="3964050"/>
            <a:ext cx="561500" cy="1317600"/>
            <a:chOff x="4562950" y="1179300"/>
            <a:chExt cx="561500" cy="1317600"/>
          </a:xfrm>
        </p:grpSpPr>
        <p:grpSp>
          <p:nvGrpSpPr>
            <p:cNvPr id="141" name="Google Shape;141;p27"/>
            <p:cNvGrpSpPr/>
            <p:nvPr/>
          </p:nvGrpSpPr>
          <p:grpSpPr>
            <a:xfrm>
              <a:off x="4562950" y="1179300"/>
              <a:ext cx="561500" cy="1317600"/>
              <a:chOff x="4562950" y="1179300"/>
              <a:chExt cx="561500" cy="1317600"/>
            </a:xfrm>
          </p:grpSpPr>
          <p:sp>
            <p:nvSpPr>
              <p:cNvPr id="142" name="Google Shape;142;p27"/>
              <p:cNvSpPr/>
              <p:nvPr/>
            </p:nvSpPr>
            <p:spPr>
              <a:xfrm>
                <a:off x="4562950" y="1199100"/>
                <a:ext cx="561500" cy="1297800"/>
              </a:xfrm>
              <a:custGeom>
                <a:avLst/>
                <a:gdLst/>
                <a:ahLst/>
                <a:cxnLst/>
                <a:rect l="l" t="t" r="r" b="b"/>
                <a:pathLst>
                  <a:path w="22460" h="51912" extrusionOk="0">
                    <a:moveTo>
                      <a:pt x="14066" y="5266"/>
                    </a:moveTo>
                    <a:cubicBezTo>
                      <a:pt x="14419" y="5266"/>
                      <a:pt x="14974" y="8294"/>
                      <a:pt x="14974" y="8490"/>
                    </a:cubicBezTo>
                    <a:cubicBezTo>
                      <a:pt x="14974" y="8698"/>
                      <a:pt x="14974" y="8906"/>
                      <a:pt x="14974" y="9114"/>
                    </a:cubicBezTo>
                    <a:cubicBezTo>
                      <a:pt x="14974" y="9183"/>
                      <a:pt x="14974" y="9183"/>
                      <a:pt x="14974" y="9252"/>
                    </a:cubicBezTo>
                    <a:lnTo>
                      <a:pt x="14974" y="9321"/>
                    </a:lnTo>
                    <a:cubicBezTo>
                      <a:pt x="14904" y="10708"/>
                      <a:pt x="14696" y="12094"/>
                      <a:pt x="14211" y="13411"/>
                    </a:cubicBezTo>
                    <a:cubicBezTo>
                      <a:pt x="13449" y="15352"/>
                      <a:pt x="12270" y="17154"/>
                      <a:pt x="10814" y="18679"/>
                    </a:cubicBezTo>
                    <a:lnTo>
                      <a:pt x="10884" y="18472"/>
                    </a:lnTo>
                    <a:cubicBezTo>
                      <a:pt x="10884" y="18402"/>
                      <a:pt x="10814" y="18333"/>
                      <a:pt x="10745" y="18333"/>
                    </a:cubicBezTo>
                    <a:cubicBezTo>
                      <a:pt x="11646" y="16253"/>
                      <a:pt x="12339" y="14035"/>
                      <a:pt x="12755" y="11748"/>
                    </a:cubicBezTo>
                    <a:cubicBezTo>
                      <a:pt x="12755" y="11708"/>
                      <a:pt x="12732" y="11668"/>
                      <a:pt x="12699" y="11668"/>
                    </a:cubicBezTo>
                    <a:cubicBezTo>
                      <a:pt x="12675" y="11668"/>
                      <a:pt x="12646" y="11689"/>
                      <a:pt x="12617" y="11748"/>
                    </a:cubicBezTo>
                    <a:cubicBezTo>
                      <a:pt x="12132" y="13758"/>
                      <a:pt x="11508" y="15768"/>
                      <a:pt x="10745" y="17709"/>
                    </a:cubicBezTo>
                    <a:cubicBezTo>
                      <a:pt x="10745" y="16045"/>
                      <a:pt x="10399" y="14451"/>
                      <a:pt x="10537" y="12857"/>
                    </a:cubicBezTo>
                    <a:cubicBezTo>
                      <a:pt x="10607" y="11470"/>
                      <a:pt x="10953" y="10153"/>
                      <a:pt x="11577" y="8975"/>
                    </a:cubicBezTo>
                    <a:cubicBezTo>
                      <a:pt x="11646" y="8975"/>
                      <a:pt x="11646" y="8906"/>
                      <a:pt x="11646" y="8906"/>
                    </a:cubicBezTo>
                    <a:lnTo>
                      <a:pt x="11646" y="8836"/>
                    </a:lnTo>
                    <a:cubicBezTo>
                      <a:pt x="11716" y="8628"/>
                      <a:pt x="11854" y="8490"/>
                      <a:pt x="11924" y="8351"/>
                    </a:cubicBezTo>
                    <a:cubicBezTo>
                      <a:pt x="11942" y="8370"/>
                      <a:pt x="11966" y="8378"/>
                      <a:pt x="11990" y="8378"/>
                    </a:cubicBezTo>
                    <a:cubicBezTo>
                      <a:pt x="12057" y="8378"/>
                      <a:pt x="12132" y="8314"/>
                      <a:pt x="12132" y="8212"/>
                    </a:cubicBezTo>
                    <a:lnTo>
                      <a:pt x="12132" y="8004"/>
                    </a:lnTo>
                    <a:cubicBezTo>
                      <a:pt x="12686" y="7034"/>
                      <a:pt x="13310" y="6133"/>
                      <a:pt x="14003" y="5301"/>
                    </a:cubicBezTo>
                    <a:cubicBezTo>
                      <a:pt x="14023" y="5277"/>
                      <a:pt x="14044" y="5266"/>
                      <a:pt x="14066" y="5266"/>
                    </a:cubicBezTo>
                    <a:close/>
                    <a:moveTo>
                      <a:pt x="10884" y="5093"/>
                    </a:moveTo>
                    <a:cubicBezTo>
                      <a:pt x="11438" y="5509"/>
                      <a:pt x="11646" y="6271"/>
                      <a:pt x="11369" y="6965"/>
                    </a:cubicBezTo>
                    <a:cubicBezTo>
                      <a:pt x="11369" y="7519"/>
                      <a:pt x="11369" y="8074"/>
                      <a:pt x="11438" y="8698"/>
                    </a:cubicBezTo>
                    <a:cubicBezTo>
                      <a:pt x="11022" y="9529"/>
                      <a:pt x="10745" y="10431"/>
                      <a:pt x="10468" y="11332"/>
                    </a:cubicBezTo>
                    <a:cubicBezTo>
                      <a:pt x="9844" y="13689"/>
                      <a:pt x="10468" y="16045"/>
                      <a:pt x="10537" y="18402"/>
                    </a:cubicBezTo>
                    <a:cubicBezTo>
                      <a:pt x="10468" y="18610"/>
                      <a:pt x="10399" y="18818"/>
                      <a:pt x="10260" y="19026"/>
                    </a:cubicBezTo>
                    <a:cubicBezTo>
                      <a:pt x="10260" y="18679"/>
                      <a:pt x="10121" y="18333"/>
                      <a:pt x="10052" y="17986"/>
                    </a:cubicBezTo>
                    <a:cubicBezTo>
                      <a:pt x="10121" y="16115"/>
                      <a:pt x="9359" y="14312"/>
                      <a:pt x="9359" y="12441"/>
                    </a:cubicBezTo>
                    <a:cubicBezTo>
                      <a:pt x="9359" y="12406"/>
                      <a:pt x="9324" y="12389"/>
                      <a:pt x="9289" y="12389"/>
                    </a:cubicBezTo>
                    <a:cubicBezTo>
                      <a:pt x="9255" y="12389"/>
                      <a:pt x="9220" y="12406"/>
                      <a:pt x="9220" y="12441"/>
                    </a:cubicBezTo>
                    <a:cubicBezTo>
                      <a:pt x="9220" y="14104"/>
                      <a:pt x="9428" y="15699"/>
                      <a:pt x="9775" y="17293"/>
                    </a:cubicBezTo>
                    <a:cubicBezTo>
                      <a:pt x="9151" y="16184"/>
                      <a:pt x="8666" y="15075"/>
                      <a:pt x="8319" y="13827"/>
                    </a:cubicBezTo>
                    <a:cubicBezTo>
                      <a:pt x="7903" y="11540"/>
                      <a:pt x="8804" y="8975"/>
                      <a:pt x="9775" y="6895"/>
                    </a:cubicBezTo>
                    <a:cubicBezTo>
                      <a:pt x="10121" y="6271"/>
                      <a:pt x="10468" y="5648"/>
                      <a:pt x="10884" y="5093"/>
                    </a:cubicBezTo>
                    <a:close/>
                    <a:moveTo>
                      <a:pt x="17816" y="6064"/>
                    </a:moveTo>
                    <a:cubicBezTo>
                      <a:pt x="17677" y="6271"/>
                      <a:pt x="17608" y="6549"/>
                      <a:pt x="17538" y="6826"/>
                    </a:cubicBezTo>
                    <a:cubicBezTo>
                      <a:pt x="17053" y="9114"/>
                      <a:pt x="17122" y="11401"/>
                      <a:pt x="16360" y="13689"/>
                    </a:cubicBezTo>
                    <a:cubicBezTo>
                      <a:pt x="15320" y="16669"/>
                      <a:pt x="11924" y="18194"/>
                      <a:pt x="10260" y="20690"/>
                    </a:cubicBezTo>
                    <a:cubicBezTo>
                      <a:pt x="10607" y="19789"/>
                      <a:pt x="11230" y="18957"/>
                      <a:pt x="11993" y="18264"/>
                    </a:cubicBezTo>
                    <a:cubicBezTo>
                      <a:pt x="12062" y="18194"/>
                      <a:pt x="11993" y="18056"/>
                      <a:pt x="11924" y="18056"/>
                    </a:cubicBezTo>
                    <a:cubicBezTo>
                      <a:pt x="14072" y="15560"/>
                      <a:pt x="15251" y="12441"/>
                      <a:pt x="15251" y="9183"/>
                    </a:cubicBezTo>
                    <a:cubicBezTo>
                      <a:pt x="15667" y="8074"/>
                      <a:pt x="16429" y="7103"/>
                      <a:pt x="17400" y="6479"/>
                    </a:cubicBezTo>
                    <a:cubicBezTo>
                      <a:pt x="17538" y="6341"/>
                      <a:pt x="17677" y="6202"/>
                      <a:pt x="17816" y="6064"/>
                    </a:cubicBezTo>
                    <a:close/>
                    <a:moveTo>
                      <a:pt x="1387" y="7450"/>
                    </a:moveTo>
                    <a:cubicBezTo>
                      <a:pt x="1387" y="7450"/>
                      <a:pt x="1456" y="7519"/>
                      <a:pt x="1456" y="7589"/>
                    </a:cubicBezTo>
                    <a:cubicBezTo>
                      <a:pt x="1526" y="8074"/>
                      <a:pt x="1664" y="8628"/>
                      <a:pt x="1803" y="9114"/>
                    </a:cubicBezTo>
                    <a:cubicBezTo>
                      <a:pt x="2427" y="11124"/>
                      <a:pt x="3397" y="12926"/>
                      <a:pt x="3744" y="15075"/>
                    </a:cubicBezTo>
                    <a:cubicBezTo>
                      <a:pt x="4229" y="17570"/>
                      <a:pt x="4160" y="20205"/>
                      <a:pt x="4645" y="22700"/>
                    </a:cubicBezTo>
                    <a:cubicBezTo>
                      <a:pt x="5338" y="25750"/>
                      <a:pt x="5824" y="28800"/>
                      <a:pt x="6101" y="31919"/>
                    </a:cubicBezTo>
                    <a:cubicBezTo>
                      <a:pt x="4437" y="30394"/>
                      <a:pt x="3813" y="28315"/>
                      <a:pt x="3051" y="26305"/>
                    </a:cubicBezTo>
                    <a:cubicBezTo>
                      <a:pt x="2219" y="24156"/>
                      <a:pt x="1526" y="22007"/>
                      <a:pt x="1041" y="19789"/>
                    </a:cubicBezTo>
                    <a:cubicBezTo>
                      <a:pt x="555" y="17085"/>
                      <a:pt x="486" y="14382"/>
                      <a:pt x="833" y="11748"/>
                    </a:cubicBezTo>
                    <a:lnTo>
                      <a:pt x="833" y="11748"/>
                    </a:lnTo>
                    <a:cubicBezTo>
                      <a:pt x="902" y="13411"/>
                      <a:pt x="1179" y="15075"/>
                      <a:pt x="1456" y="16739"/>
                    </a:cubicBezTo>
                    <a:cubicBezTo>
                      <a:pt x="2358" y="21106"/>
                      <a:pt x="3536" y="25403"/>
                      <a:pt x="5061" y="29632"/>
                    </a:cubicBezTo>
                    <a:cubicBezTo>
                      <a:pt x="5085" y="29704"/>
                      <a:pt x="5135" y="29735"/>
                      <a:pt x="5189" y="29735"/>
                    </a:cubicBezTo>
                    <a:cubicBezTo>
                      <a:pt x="5290" y="29735"/>
                      <a:pt x="5408" y="29629"/>
                      <a:pt x="5408" y="29493"/>
                    </a:cubicBezTo>
                    <a:cubicBezTo>
                      <a:pt x="4091" y="24710"/>
                      <a:pt x="2496" y="20205"/>
                      <a:pt x="1664" y="15352"/>
                    </a:cubicBezTo>
                    <a:cubicBezTo>
                      <a:pt x="1249" y="12995"/>
                      <a:pt x="1110" y="10639"/>
                      <a:pt x="1318" y="8282"/>
                    </a:cubicBezTo>
                    <a:lnTo>
                      <a:pt x="1318" y="7727"/>
                    </a:lnTo>
                    <a:cubicBezTo>
                      <a:pt x="1318" y="7658"/>
                      <a:pt x="1318" y="7519"/>
                      <a:pt x="1387" y="7450"/>
                    </a:cubicBezTo>
                    <a:close/>
                    <a:moveTo>
                      <a:pt x="21766" y="19304"/>
                    </a:moveTo>
                    <a:lnTo>
                      <a:pt x="20103" y="21799"/>
                    </a:lnTo>
                    <a:cubicBezTo>
                      <a:pt x="17608" y="25611"/>
                      <a:pt x="14072" y="28800"/>
                      <a:pt x="10745" y="31989"/>
                    </a:cubicBezTo>
                    <a:cubicBezTo>
                      <a:pt x="12339" y="29978"/>
                      <a:pt x="13864" y="27968"/>
                      <a:pt x="15528" y="26097"/>
                    </a:cubicBezTo>
                    <a:cubicBezTo>
                      <a:pt x="17261" y="24156"/>
                      <a:pt x="19133" y="22631"/>
                      <a:pt x="20588" y="20690"/>
                    </a:cubicBezTo>
                    <a:lnTo>
                      <a:pt x="20727" y="20551"/>
                    </a:lnTo>
                    <a:cubicBezTo>
                      <a:pt x="21143" y="20135"/>
                      <a:pt x="21489" y="19720"/>
                      <a:pt x="21766" y="19304"/>
                    </a:cubicBezTo>
                    <a:close/>
                    <a:moveTo>
                      <a:pt x="19479" y="21591"/>
                    </a:moveTo>
                    <a:lnTo>
                      <a:pt x="19479" y="21591"/>
                    </a:lnTo>
                    <a:cubicBezTo>
                      <a:pt x="18162" y="23047"/>
                      <a:pt x="16707" y="24364"/>
                      <a:pt x="15320" y="25819"/>
                    </a:cubicBezTo>
                    <a:cubicBezTo>
                      <a:pt x="13331" y="28001"/>
                      <a:pt x="11520" y="30242"/>
                      <a:pt x="9832" y="32653"/>
                    </a:cubicBezTo>
                    <a:lnTo>
                      <a:pt x="9832" y="32653"/>
                    </a:lnTo>
                    <a:cubicBezTo>
                      <a:pt x="11511" y="29707"/>
                      <a:pt x="13136" y="26643"/>
                      <a:pt x="15736" y="24433"/>
                    </a:cubicBezTo>
                    <a:cubicBezTo>
                      <a:pt x="16914" y="23393"/>
                      <a:pt x="18232" y="22561"/>
                      <a:pt x="19479" y="21591"/>
                    </a:cubicBezTo>
                    <a:close/>
                    <a:moveTo>
                      <a:pt x="1942" y="8282"/>
                    </a:moveTo>
                    <a:lnTo>
                      <a:pt x="1942" y="8282"/>
                    </a:lnTo>
                    <a:cubicBezTo>
                      <a:pt x="4091" y="11817"/>
                      <a:pt x="5477" y="15837"/>
                      <a:pt x="5893" y="19997"/>
                    </a:cubicBezTo>
                    <a:cubicBezTo>
                      <a:pt x="6378" y="24017"/>
                      <a:pt x="5962" y="28176"/>
                      <a:pt x="6586" y="32197"/>
                    </a:cubicBezTo>
                    <a:cubicBezTo>
                      <a:pt x="6517" y="32543"/>
                      <a:pt x="6447" y="32959"/>
                      <a:pt x="6309" y="33306"/>
                    </a:cubicBezTo>
                    <a:cubicBezTo>
                      <a:pt x="6586" y="29632"/>
                      <a:pt x="5546" y="25750"/>
                      <a:pt x="4922" y="22076"/>
                    </a:cubicBezTo>
                    <a:cubicBezTo>
                      <a:pt x="4368" y="19234"/>
                      <a:pt x="4714" y="16253"/>
                      <a:pt x="3813" y="13411"/>
                    </a:cubicBezTo>
                    <a:cubicBezTo>
                      <a:pt x="3328" y="11817"/>
                      <a:pt x="2288" y="10015"/>
                      <a:pt x="1942" y="8282"/>
                    </a:cubicBezTo>
                    <a:close/>
                    <a:moveTo>
                      <a:pt x="21767" y="19442"/>
                    </a:moveTo>
                    <a:cubicBezTo>
                      <a:pt x="21420" y="21591"/>
                      <a:pt x="20658" y="23670"/>
                      <a:pt x="19479" y="25542"/>
                    </a:cubicBezTo>
                    <a:cubicBezTo>
                      <a:pt x="18162" y="27344"/>
                      <a:pt x="16637" y="28939"/>
                      <a:pt x="14835" y="30325"/>
                    </a:cubicBezTo>
                    <a:lnTo>
                      <a:pt x="14904" y="30325"/>
                    </a:lnTo>
                    <a:cubicBezTo>
                      <a:pt x="12755" y="32127"/>
                      <a:pt x="10329" y="33652"/>
                      <a:pt x="8180" y="35385"/>
                    </a:cubicBezTo>
                    <a:lnTo>
                      <a:pt x="8250" y="35247"/>
                    </a:lnTo>
                    <a:cubicBezTo>
                      <a:pt x="8666" y="34692"/>
                      <a:pt x="9082" y="34207"/>
                      <a:pt x="9497" y="33652"/>
                    </a:cubicBezTo>
                    <a:cubicBezTo>
                      <a:pt x="10537" y="32613"/>
                      <a:pt x="11716" y="31573"/>
                      <a:pt x="12755" y="30533"/>
                    </a:cubicBezTo>
                    <a:cubicBezTo>
                      <a:pt x="16221" y="27136"/>
                      <a:pt x="19549" y="23740"/>
                      <a:pt x="21767" y="19442"/>
                    </a:cubicBezTo>
                    <a:close/>
                    <a:moveTo>
                      <a:pt x="20796" y="19858"/>
                    </a:moveTo>
                    <a:lnTo>
                      <a:pt x="20796" y="19858"/>
                    </a:lnTo>
                    <a:cubicBezTo>
                      <a:pt x="18786" y="22007"/>
                      <a:pt x="16013" y="23324"/>
                      <a:pt x="13934" y="25542"/>
                    </a:cubicBezTo>
                    <a:cubicBezTo>
                      <a:pt x="11646" y="28315"/>
                      <a:pt x="9705" y="31365"/>
                      <a:pt x="8111" y="34623"/>
                    </a:cubicBezTo>
                    <a:cubicBezTo>
                      <a:pt x="7279" y="35455"/>
                      <a:pt x="6517" y="36425"/>
                      <a:pt x="5824" y="37396"/>
                    </a:cubicBezTo>
                    <a:lnTo>
                      <a:pt x="5685" y="37534"/>
                    </a:lnTo>
                    <a:lnTo>
                      <a:pt x="5824" y="36841"/>
                    </a:lnTo>
                    <a:cubicBezTo>
                      <a:pt x="7349" y="33514"/>
                      <a:pt x="9220" y="30325"/>
                      <a:pt x="11438" y="27414"/>
                    </a:cubicBezTo>
                    <a:cubicBezTo>
                      <a:pt x="14072" y="24294"/>
                      <a:pt x="17192" y="21730"/>
                      <a:pt x="20796" y="19858"/>
                    </a:cubicBezTo>
                    <a:close/>
                    <a:moveTo>
                      <a:pt x="13461" y="0"/>
                    </a:moveTo>
                    <a:cubicBezTo>
                      <a:pt x="13347" y="0"/>
                      <a:pt x="13229" y="56"/>
                      <a:pt x="13171" y="171"/>
                    </a:cubicBezTo>
                    <a:cubicBezTo>
                      <a:pt x="12963" y="449"/>
                      <a:pt x="12894" y="795"/>
                      <a:pt x="12894" y="1142"/>
                    </a:cubicBezTo>
                    <a:lnTo>
                      <a:pt x="12825" y="1488"/>
                    </a:lnTo>
                    <a:cubicBezTo>
                      <a:pt x="12755" y="1558"/>
                      <a:pt x="12825" y="1696"/>
                      <a:pt x="12894" y="1766"/>
                    </a:cubicBezTo>
                    <a:cubicBezTo>
                      <a:pt x="12478" y="3776"/>
                      <a:pt x="11716" y="5717"/>
                      <a:pt x="11854" y="7866"/>
                    </a:cubicBezTo>
                    <a:cubicBezTo>
                      <a:pt x="11798" y="7922"/>
                      <a:pt x="11741" y="7933"/>
                      <a:pt x="11722" y="8010"/>
                    </a:cubicBezTo>
                    <a:lnTo>
                      <a:pt x="11722" y="8010"/>
                    </a:lnTo>
                    <a:cubicBezTo>
                      <a:pt x="11858" y="6688"/>
                      <a:pt x="11981" y="4602"/>
                      <a:pt x="11230" y="4261"/>
                    </a:cubicBezTo>
                    <a:cubicBezTo>
                      <a:pt x="11196" y="4227"/>
                      <a:pt x="11161" y="4209"/>
                      <a:pt x="11126" y="4209"/>
                    </a:cubicBezTo>
                    <a:cubicBezTo>
                      <a:pt x="11092" y="4209"/>
                      <a:pt x="11057" y="4227"/>
                      <a:pt x="11022" y="4261"/>
                    </a:cubicBezTo>
                    <a:cubicBezTo>
                      <a:pt x="9012" y="6549"/>
                      <a:pt x="7834" y="9460"/>
                      <a:pt x="7834" y="12510"/>
                    </a:cubicBezTo>
                    <a:cubicBezTo>
                      <a:pt x="7972" y="14104"/>
                      <a:pt x="8388" y="15629"/>
                      <a:pt x="9082" y="17016"/>
                    </a:cubicBezTo>
                    <a:cubicBezTo>
                      <a:pt x="9012" y="17016"/>
                      <a:pt x="8943" y="17085"/>
                      <a:pt x="9012" y="17154"/>
                    </a:cubicBezTo>
                    <a:cubicBezTo>
                      <a:pt x="9359" y="17986"/>
                      <a:pt x="9567" y="18818"/>
                      <a:pt x="9636" y="19719"/>
                    </a:cubicBezTo>
                    <a:cubicBezTo>
                      <a:pt x="9497" y="19234"/>
                      <a:pt x="9359" y="18749"/>
                      <a:pt x="9220" y="18333"/>
                    </a:cubicBezTo>
                    <a:cubicBezTo>
                      <a:pt x="9194" y="18280"/>
                      <a:pt x="9147" y="18257"/>
                      <a:pt x="9099" y="18257"/>
                    </a:cubicBezTo>
                    <a:cubicBezTo>
                      <a:pt x="9022" y="18257"/>
                      <a:pt x="8943" y="18317"/>
                      <a:pt x="8943" y="18402"/>
                    </a:cubicBezTo>
                    <a:cubicBezTo>
                      <a:pt x="9220" y="19373"/>
                      <a:pt x="9359" y="20412"/>
                      <a:pt x="9359" y="21383"/>
                    </a:cubicBezTo>
                    <a:cubicBezTo>
                      <a:pt x="9151" y="21937"/>
                      <a:pt x="9012" y="22492"/>
                      <a:pt x="8874" y="23116"/>
                    </a:cubicBezTo>
                    <a:cubicBezTo>
                      <a:pt x="8111" y="25681"/>
                      <a:pt x="7487" y="28453"/>
                      <a:pt x="6863" y="31088"/>
                    </a:cubicBezTo>
                    <a:cubicBezTo>
                      <a:pt x="7002" y="23324"/>
                      <a:pt x="6725" y="14035"/>
                      <a:pt x="1803" y="7796"/>
                    </a:cubicBezTo>
                    <a:cubicBezTo>
                      <a:pt x="1734" y="7103"/>
                      <a:pt x="1734" y="6479"/>
                      <a:pt x="1872" y="5856"/>
                    </a:cubicBezTo>
                    <a:cubicBezTo>
                      <a:pt x="1913" y="5735"/>
                      <a:pt x="1813" y="5661"/>
                      <a:pt x="1708" y="5661"/>
                    </a:cubicBezTo>
                    <a:cubicBezTo>
                      <a:pt x="1633" y="5661"/>
                      <a:pt x="1555" y="5699"/>
                      <a:pt x="1526" y="5786"/>
                    </a:cubicBezTo>
                    <a:cubicBezTo>
                      <a:pt x="1249" y="6479"/>
                      <a:pt x="1110" y="7173"/>
                      <a:pt x="971" y="7866"/>
                    </a:cubicBezTo>
                    <a:cubicBezTo>
                      <a:pt x="1" y="12025"/>
                      <a:pt x="1" y="16392"/>
                      <a:pt x="902" y="20551"/>
                    </a:cubicBezTo>
                    <a:cubicBezTo>
                      <a:pt x="1387" y="22839"/>
                      <a:pt x="2150" y="24987"/>
                      <a:pt x="3051" y="27136"/>
                    </a:cubicBezTo>
                    <a:cubicBezTo>
                      <a:pt x="3744" y="28939"/>
                      <a:pt x="4299" y="30949"/>
                      <a:pt x="6031" y="32127"/>
                    </a:cubicBezTo>
                    <a:lnTo>
                      <a:pt x="6101" y="32127"/>
                    </a:lnTo>
                    <a:cubicBezTo>
                      <a:pt x="6101" y="33098"/>
                      <a:pt x="6031" y="34068"/>
                      <a:pt x="5893" y="34969"/>
                    </a:cubicBezTo>
                    <a:cubicBezTo>
                      <a:pt x="4299" y="40723"/>
                      <a:pt x="2288" y="46199"/>
                      <a:pt x="417" y="51814"/>
                    </a:cubicBezTo>
                    <a:cubicBezTo>
                      <a:pt x="417" y="51863"/>
                      <a:pt x="451" y="51912"/>
                      <a:pt x="496" y="51912"/>
                    </a:cubicBezTo>
                    <a:cubicBezTo>
                      <a:pt x="515" y="51912"/>
                      <a:pt x="535" y="51903"/>
                      <a:pt x="555" y="51883"/>
                    </a:cubicBezTo>
                    <a:cubicBezTo>
                      <a:pt x="2496" y="47863"/>
                      <a:pt x="4021" y="43703"/>
                      <a:pt x="5200" y="39406"/>
                    </a:cubicBezTo>
                    <a:cubicBezTo>
                      <a:pt x="5477" y="38713"/>
                      <a:pt x="5893" y="38019"/>
                      <a:pt x="6309" y="37396"/>
                    </a:cubicBezTo>
                    <a:lnTo>
                      <a:pt x="7210" y="36772"/>
                    </a:lnTo>
                    <a:cubicBezTo>
                      <a:pt x="13449" y="32197"/>
                      <a:pt x="22460" y="26859"/>
                      <a:pt x="22183" y="18541"/>
                    </a:cubicBezTo>
                    <a:lnTo>
                      <a:pt x="22321" y="18264"/>
                    </a:lnTo>
                    <a:cubicBezTo>
                      <a:pt x="22370" y="18166"/>
                      <a:pt x="22281" y="18068"/>
                      <a:pt x="22199" y="18068"/>
                    </a:cubicBezTo>
                    <a:cubicBezTo>
                      <a:pt x="22166" y="18068"/>
                      <a:pt x="22134" y="18084"/>
                      <a:pt x="22113" y="18125"/>
                    </a:cubicBezTo>
                    <a:lnTo>
                      <a:pt x="22044" y="18264"/>
                    </a:lnTo>
                    <a:cubicBezTo>
                      <a:pt x="22044" y="18194"/>
                      <a:pt x="22044" y="18194"/>
                      <a:pt x="22044" y="18125"/>
                    </a:cubicBezTo>
                    <a:cubicBezTo>
                      <a:pt x="22044" y="18085"/>
                      <a:pt x="21998" y="18045"/>
                      <a:pt x="21959" y="18045"/>
                    </a:cubicBezTo>
                    <a:cubicBezTo>
                      <a:pt x="21930" y="18045"/>
                      <a:pt x="21905" y="18066"/>
                      <a:pt x="21905" y="18125"/>
                    </a:cubicBezTo>
                    <a:cubicBezTo>
                      <a:pt x="21628" y="18541"/>
                      <a:pt x="21420" y="18957"/>
                      <a:pt x="21143" y="19373"/>
                    </a:cubicBezTo>
                    <a:cubicBezTo>
                      <a:pt x="14350" y="22353"/>
                      <a:pt x="9359" y="28384"/>
                      <a:pt x="6239" y="35108"/>
                    </a:cubicBezTo>
                    <a:cubicBezTo>
                      <a:pt x="7002" y="32197"/>
                      <a:pt x="7695" y="29285"/>
                      <a:pt x="8458" y="26443"/>
                    </a:cubicBezTo>
                    <a:cubicBezTo>
                      <a:pt x="8804" y="25542"/>
                      <a:pt x="9151" y="24572"/>
                      <a:pt x="9428" y="23670"/>
                    </a:cubicBezTo>
                    <a:lnTo>
                      <a:pt x="9428" y="23601"/>
                    </a:lnTo>
                    <a:cubicBezTo>
                      <a:pt x="9497" y="23393"/>
                      <a:pt x="9567" y="23255"/>
                      <a:pt x="9567" y="23116"/>
                    </a:cubicBezTo>
                    <a:cubicBezTo>
                      <a:pt x="9636" y="23047"/>
                      <a:pt x="9636" y="23047"/>
                      <a:pt x="9636" y="23047"/>
                    </a:cubicBezTo>
                    <a:cubicBezTo>
                      <a:pt x="9636" y="22977"/>
                      <a:pt x="9636" y="22908"/>
                      <a:pt x="9705" y="22839"/>
                    </a:cubicBezTo>
                    <a:cubicBezTo>
                      <a:pt x="10953" y="19650"/>
                      <a:pt x="14003" y="18056"/>
                      <a:pt x="15944" y="15283"/>
                    </a:cubicBezTo>
                    <a:cubicBezTo>
                      <a:pt x="17954" y="12441"/>
                      <a:pt x="17469" y="8559"/>
                      <a:pt x="18232" y="5440"/>
                    </a:cubicBezTo>
                    <a:cubicBezTo>
                      <a:pt x="18276" y="5305"/>
                      <a:pt x="18177" y="5229"/>
                      <a:pt x="18063" y="5229"/>
                    </a:cubicBezTo>
                    <a:cubicBezTo>
                      <a:pt x="18001" y="5229"/>
                      <a:pt x="17934" y="5252"/>
                      <a:pt x="17885" y="5301"/>
                    </a:cubicBezTo>
                    <a:cubicBezTo>
                      <a:pt x="16984" y="6410"/>
                      <a:pt x="15736" y="7103"/>
                      <a:pt x="15182" y="8282"/>
                    </a:cubicBezTo>
                    <a:cubicBezTo>
                      <a:pt x="15112" y="7034"/>
                      <a:pt x="14904" y="5786"/>
                      <a:pt x="14488" y="4539"/>
                    </a:cubicBezTo>
                    <a:cubicBezTo>
                      <a:pt x="14448" y="4457"/>
                      <a:pt x="14383" y="4424"/>
                      <a:pt x="14309" y="4424"/>
                    </a:cubicBezTo>
                    <a:cubicBezTo>
                      <a:pt x="14257" y="4424"/>
                      <a:pt x="14199" y="4440"/>
                      <a:pt x="14142" y="4469"/>
                    </a:cubicBezTo>
                    <a:cubicBezTo>
                      <a:pt x="13379" y="5370"/>
                      <a:pt x="12686" y="6341"/>
                      <a:pt x="12132" y="7381"/>
                    </a:cubicBezTo>
                    <a:cubicBezTo>
                      <a:pt x="12270" y="5509"/>
                      <a:pt x="12617" y="3637"/>
                      <a:pt x="13241" y="1835"/>
                    </a:cubicBezTo>
                    <a:cubicBezTo>
                      <a:pt x="13241" y="1835"/>
                      <a:pt x="13241" y="1835"/>
                      <a:pt x="13241" y="1904"/>
                    </a:cubicBezTo>
                    <a:cubicBezTo>
                      <a:pt x="13281" y="1945"/>
                      <a:pt x="13328" y="1962"/>
                      <a:pt x="13373" y="1962"/>
                    </a:cubicBezTo>
                    <a:cubicBezTo>
                      <a:pt x="13483" y="1962"/>
                      <a:pt x="13587" y="1864"/>
                      <a:pt x="13587" y="1766"/>
                    </a:cubicBezTo>
                    <a:cubicBezTo>
                      <a:pt x="13518" y="1419"/>
                      <a:pt x="13587" y="1142"/>
                      <a:pt x="13657" y="795"/>
                    </a:cubicBezTo>
                    <a:cubicBezTo>
                      <a:pt x="13657" y="657"/>
                      <a:pt x="13726" y="587"/>
                      <a:pt x="13726" y="449"/>
                    </a:cubicBezTo>
                    <a:cubicBezTo>
                      <a:pt x="13726" y="379"/>
                      <a:pt x="13726" y="379"/>
                      <a:pt x="13726" y="310"/>
                    </a:cubicBezTo>
                    <a:cubicBezTo>
                      <a:pt x="13766" y="108"/>
                      <a:pt x="13618" y="0"/>
                      <a:pt x="13461" y="0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7"/>
              <p:cNvSpPr/>
              <p:nvPr/>
            </p:nvSpPr>
            <p:spPr>
              <a:xfrm>
                <a:off x="4880100" y="1179300"/>
                <a:ext cx="75575" cy="16820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6728" extrusionOk="0">
                    <a:moveTo>
                      <a:pt x="2660" y="0"/>
                    </a:moveTo>
                    <a:cubicBezTo>
                      <a:pt x="2537" y="0"/>
                      <a:pt x="2413" y="61"/>
                      <a:pt x="2357" y="201"/>
                    </a:cubicBezTo>
                    <a:cubicBezTo>
                      <a:pt x="2288" y="340"/>
                      <a:pt x="2218" y="478"/>
                      <a:pt x="2218" y="686"/>
                    </a:cubicBezTo>
                    <a:cubicBezTo>
                      <a:pt x="1109" y="2488"/>
                      <a:pt x="416" y="4499"/>
                      <a:pt x="0" y="6648"/>
                    </a:cubicBezTo>
                    <a:cubicBezTo>
                      <a:pt x="0" y="6688"/>
                      <a:pt x="46" y="6728"/>
                      <a:pt x="85" y="6728"/>
                    </a:cubicBezTo>
                    <a:cubicBezTo>
                      <a:pt x="114" y="6728"/>
                      <a:pt x="139" y="6706"/>
                      <a:pt x="139" y="6648"/>
                    </a:cubicBezTo>
                    <a:cubicBezTo>
                      <a:pt x="763" y="4915"/>
                      <a:pt x="1109" y="2766"/>
                      <a:pt x="2288" y="1310"/>
                    </a:cubicBezTo>
                    <a:lnTo>
                      <a:pt x="2288" y="1379"/>
                    </a:lnTo>
                    <a:cubicBezTo>
                      <a:pt x="2322" y="1449"/>
                      <a:pt x="2392" y="1483"/>
                      <a:pt x="2461" y="1483"/>
                    </a:cubicBezTo>
                    <a:cubicBezTo>
                      <a:pt x="2530" y="1483"/>
                      <a:pt x="2599" y="1449"/>
                      <a:pt x="2634" y="1379"/>
                    </a:cubicBezTo>
                    <a:lnTo>
                      <a:pt x="2703" y="1102"/>
                    </a:lnTo>
                    <a:cubicBezTo>
                      <a:pt x="2842" y="894"/>
                      <a:pt x="2911" y="617"/>
                      <a:pt x="2981" y="340"/>
                    </a:cubicBezTo>
                    <a:cubicBezTo>
                      <a:pt x="3022" y="133"/>
                      <a:pt x="2842" y="0"/>
                      <a:pt x="2660" y="0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7"/>
              <p:cNvSpPr/>
              <p:nvPr/>
            </p:nvSpPr>
            <p:spPr>
              <a:xfrm>
                <a:off x="4954600" y="1214650"/>
                <a:ext cx="416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378" extrusionOk="0">
                    <a:moveTo>
                      <a:pt x="1248" y="0"/>
                    </a:moveTo>
                    <a:cubicBezTo>
                      <a:pt x="1075" y="0"/>
                      <a:pt x="902" y="104"/>
                      <a:pt x="902" y="312"/>
                    </a:cubicBezTo>
                    <a:cubicBezTo>
                      <a:pt x="902" y="589"/>
                      <a:pt x="902" y="866"/>
                      <a:pt x="1041" y="1144"/>
                    </a:cubicBezTo>
                    <a:cubicBezTo>
                      <a:pt x="694" y="2877"/>
                      <a:pt x="347" y="4540"/>
                      <a:pt x="1" y="6273"/>
                    </a:cubicBezTo>
                    <a:cubicBezTo>
                      <a:pt x="1" y="6343"/>
                      <a:pt x="53" y="6377"/>
                      <a:pt x="113" y="6377"/>
                    </a:cubicBezTo>
                    <a:cubicBezTo>
                      <a:pt x="174" y="6377"/>
                      <a:pt x="243" y="6343"/>
                      <a:pt x="278" y="6273"/>
                    </a:cubicBezTo>
                    <a:cubicBezTo>
                      <a:pt x="417" y="4748"/>
                      <a:pt x="763" y="3223"/>
                      <a:pt x="1110" y="1768"/>
                    </a:cubicBezTo>
                    <a:cubicBezTo>
                      <a:pt x="1179" y="1814"/>
                      <a:pt x="1256" y="1837"/>
                      <a:pt x="1328" y="1837"/>
                    </a:cubicBezTo>
                    <a:cubicBezTo>
                      <a:pt x="1472" y="1837"/>
                      <a:pt x="1595" y="1745"/>
                      <a:pt x="1595" y="1560"/>
                    </a:cubicBezTo>
                    <a:cubicBezTo>
                      <a:pt x="1664" y="1144"/>
                      <a:pt x="1664" y="728"/>
                      <a:pt x="1595" y="312"/>
                    </a:cubicBezTo>
                    <a:cubicBezTo>
                      <a:pt x="1595" y="104"/>
                      <a:pt x="1422" y="0"/>
                      <a:pt x="1248" y="0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7"/>
              <p:cNvSpPr/>
              <p:nvPr/>
            </p:nvSpPr>
            <p:spPr>
              <a:xfrm>
                <a:off x="4970200" y="1218150"/>
                <a:ext cx="68625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5572" extrusionOk="0">
                    <a:moveTo>
                      <a:pt x="2396" y="1"/>
                    </a:moveTo>
                    <a:cubicBezTo>
                      <a:pt x="2268" y="1"/>
                      <a:pt x="2138" y="56"/>
                      <a:pt x="2080" y="172"/>
                    </a:cubicBezTo>
                    <a:cubicBezTo>
                      <a:pt x="1942" y="519"/>
                      <a:pt x="1803" y="865"/>
                      <a:pt x="1734" y="1281"/>
                    </a:cubicBezTo>
                    <a:cubicBezTo>
                      <a:pt x="971" y="2598"/>
                      <a:pt x="417" y="3984"/>
                      <a:pt x="1" y="5440"/>
                    </a:cubicBezTo>
                    <a:cubicBezTo>
                      <a:pt x="1" y="5516"/>
                      <a:pt x="63" y="5571"/>
                      <a:pt x="131" y="5571"/>
                    </a:cubicBezTo>
                    <a:cubicBezTo>
                      <a:pt x="187" y="5571"/>
                      <a:pt x="247" y="5534"/>
                      <a:pt x="278" y="5440"/>
                    </a:cubicBezTo>
                    <a:cubicBezTo>
                      <a:pt x="624" y="4123"/>
                      <a:pt x="1110" y="2945"/>
                      <a:pt x="1803" y="1766"/>
                    </a:cubicBezTo>
                    <a:cubicBezTo>
                      <a:pt x="1832" y="1795"/>
                      <a:pt x="1872" y="1812"/>
                      <a:pt x="1910" y="1812"/>
                    </a:cubicBezTo>
                    <a:cubicBezTo>
                      <a:pt x="1963" y="1812"/>
                      <a:pt x="2011" y="1778"/>
                      <a:pt x="2011" y="1697"/>
                    </a:cubicBezTo>
                    <a:lnTo>
                      <a:pt x="2288" y="1281"/>
                    </a:lnTo>
                    <a:cubicBezTo>
                      <a:pt x="2357" y="1212"/>
                      <a:pt x="2357" y="1212"/>
                      <a:pt x="2427" y="1142"/>
                    </a:cubicBezTo>
                    <a:cubicBezTo>
                      <a:pt x="2496" y="865"/>
                      <a:pt x="2635" y="657"/>
                      <a:pt x="2704" y="449"/>
                    </a:cubicBezTo>
                    <a:lnTo>
                      <a:pt x="2704" y="311"/>
                    </a:lnTo>
                    <a:cubicBezTo>
                      <a:pt x="2744" y="109"/>
                      <a:pt x="2573" y="1"/>
                      <a:pt x="2396" y="1"/>
                    </a:cubicBez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" name="Google Shape;146;p27"/>
            <p:cNvSpPr/>
            <p:nvPr/>
          </p:nvSpPr>
          <p:spPr>
            <a:xfrm>
              <a:off x="4848900" y="1445275"/>
              <a:ext cx="26025" cy="116425"/>
            </a:xfrm>
            <a:custGeom>
              <a:avLst/>
              <a:gdLst/>
              <a:ahLst/>
              <a:cxnLst/>
              <a:rect l="l" t="t" r="r" b="b"/>
              <a:pathLst>
                <a:path w="1041" h="4657" extrusionOk="0">
                  <a:moveTo>
                    <a:pt x="930" y="0"/>
                  </a:moveTo>
                  <a:cubicBezTo>
                    <a:pt x="913" y="0"/>
                    <a:pt x="901" y="9"/>
                    <a:pt x="901" y="29"/>
                  </a:cubicBezTo>
                  <a:cubicBezTo>
                    <a:pt x="278" y="1485"/>
                    <a:pt x="0" y="3010"/>
                    <a:pt x="70" y="4604"/>
                  </a:cubicBezTo>
                  <a:cubicBezTo>
                    <a:pt x="70" y="4639"/>
                    <a:pt x="87" y="4656"/>
                    <a:pt x="104" y="4656"/>
                  </a:cubicBezTo>
                  <a:cubicBezTo>
                    <a:pt x="122" y="4656"/>
                    <a:pt x="139" y="4639"/>
                    <a:pt x="139" y="4604"/>
                  </a:cubicBezTo>
                  <a:cubicBezTo>
                    <a:pt x="208" y="3079"/>
                    <a:pt x="555" y="1554"/>
                    <a:pt x="1040" y="98"/>
                  </a:cubicBezTo>
                  <a:cubicBezTo>
                    <a:pt x="1040" y="49"/>
                    <a:pt x="971" y="0"/>
                    <a:pt x="93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4918225" y="1490325"/>
              <a:ext cx="50275" cy="107175"/>
            </a:xfrm>
            <a:custGeom>
              <a:avLst/>
              <a:gdLst/>
              <a:ahLst/>
              <a:cxnLst/>
              <a:rect l="l" t="t" r="r" b="b"/>
              <a:pathLst>
                <a:path w="2011" h="4287" extrusionOk="0">
                  <a:moveTo>
                    <a:pt x="1876" y="1"/>
                  </a:moveTo>
                  <a:cubicBezTo>
                    <a:pt x="1849" y="1"/>
                    <a:pt x="1823" y="9"/>
                    <a:pt x="1802" y="29"/>
                  </a:cubicBezTo>
                  <a:cubicBezTo>
                    <a:pt x="1386" y="1485"/>
                    <a:pt x="763" y="2871"/>
                    <a:pt x="0" y="4188"/>
                  </a:cubicBezTo>
                  <a:cubicBezTo>
                    <a:pt x="0" y="4237"/>
                    <a:pt x="35" y="4286"/>
                    <a:pt x="80" y="4286"/>
                  </a:cubicBezTo>
                  <a:cubicBezTo>
                    <a:pt x="98" y="4286"/>
                    <a:pt x="118" y="4278"/>
                    <a:pt x="139" y="4258"/>
                  </a:cubicBezTo>
                  <a:cubicBezTo>
                    <a:pt x="1040" y="3010"/>
                    <a:pt x="1664" y="1624"/>
                    <a:pt x="2010" y="99"/>
                  </a:cubicBezTo>
                  <a:cubicBezTo>
                    <a:pt x="2010" y="50"/>
                    <a:pt x="1941" y="1"/>
                    <a:pt x="187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8" name="Google Shape;148;p27"/>
          <p:cNvPicPr preferRelativeResize="0"/>
          <p:nvPr/>
        </p:nvPicPr>
        <p:blipFill rotWithShape="1">
          <a:blip r:embed="rId4">
            <a:alphaModFix/>
          </a:blip>
          <a:srcRect l="26411" r="32785" b="5204"/>
          <a:stretch/>
        </p:blipFill>
        <p:spPr>
          <a:xfrm>
            <a:off x="6290374" y="305425"/>
            <a:ext cx="29519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25" y="138141"/>
            <a:ext cx="1032900" cy="666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523350" y="435625"/>
            <a:ext cx="501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Comfortaa"/>
                <a:ea typeface="Comfortaa"/>
                <a:cs typeface="Comfortaa"/>
                <a:sym typeface="Comfortaa"/>
              </a:rPr>
              <a:t>Coco Chanel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1"/>
          </p:nvPr>
        </p:nvSpPr>
        <p:spPr>
          <a:xfrm>
            <a:off x="523350" y="1105575"/>
            <a:ext cx="56883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Name: Gabrielle Bonheur Chanel.</a:t>
            </a:r>
            <a:endParaRPr sz="2200">
              <a:solidFill>
                <a:srgbClr val="0000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Country: France.</a:t>
            </a:r>
            <a:endParaRPr sz="2200">
              <a:solidFill>
                <a:srgbClr val="0000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Birth: August 19th, 1883.</a:t>
            </a:r>
            <a:endParaRPr sz="2200">
              <a:solidFill>
                <a:srgbClr val="0000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Age: 87 years old.</a:t>
            </a:r>
            <a:endParaRPr sz="2200">
              <a:solidFill>
                <a:srgbClr val="0000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Profession/Occupation:Fashion Designer.</a:t>
            </a:r>
            <a:endParaRPr sz="2200">
              <a:solidFill>
                <a:srgbClr val="0000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Marital status: Single.</a:t>
            </a:r>
            <a:endParaRPr sz="2200">
              <a:solidFill>
                <a:srgbClr val="0000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Children’s: None.</a:t>
            </a:r>
            <a:endParaRPr sz="2200">
              <a:solidFill>
                <a:srgbClr val="0000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Favorite color: Black.</a:t>
            </a:r>
            <a:endParaRPr sz="2200">
              <a:solidFill>
                <a:srgbClr val="0000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Leisure time: Read.</a:t>
            </a:r>
            <a:endParaRPr sz="2200">
              <a:solidFill>
                <a:srgbClr val="0000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Mood: Thoughtful.</a:t>
            </a:r>
            <a:endParaRPr sz="2200">
              <a:solidFill>
                <a:srgbClr val="0000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Pets: One dog.</a:t>
            </a:r>
            <a:endParaRPr sz="2200">
              <a:solidFill>
                <a:srgbClr val="0000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000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endParaRPr sz="2500">
              <a:solidFill>
                <a:srgbClr val="0000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56" name="Google Shape;156;p28"/>
          <p:cNvSpPr/>
          <p:nvPr/>
        </p:nvSpPr>
        <p:spPr>
          <a:xfrm rot="7689627">
            <a:off x="-885005" y="-248038"/>
            <a:ext cx="1793791" cy="1775875"/>
          </a:xfrm>
          <a:custGeom>
            <a:avLst/>
            <a:gdLst/>
            <a:ahLst/>
            <a:cxnLst/>
            <a:rect l="l" t="t" r="r" b="b"/>
            <a:pathLst>
              <a:path w="60031" h="77883" extrusionOk="0">
                <a:moveTo>
                  <a:pt x="59337" y="378"/>
                </a:moveTo>
                <a:cubicBezTo>
                  <a:pt x="59822" y="378"/>
                  <a:pt x="59476" y="655"/>
                  <a:pt x="59268" y="863"/>
                </a:cubicBezTo>
                <a:cubicBezTo>
                  <a:pt x="58990" y="1071"/>
                  <a:pt x="58644" y="1348"/>
                  <a:pt x="58367" y="1487"/>
                </a:cubicBezTo>
                <a:cubicBezTo>
                  <a:pt x="58089" y="1625"/>
                  <a:pt x="57465" y="2180"/>
                  <a:pt x="57050" y="2180"/>
                </a:cubicBezTo>
                <a:lnTo>
                  <a:pt x="57465" y="1903"/>
                </a:lnTo>
                <a:cubicBezTo>
                  <a:pt x="57535" y="1833"/>
                  <a:pt x="57535" y="1695"/>
                  <a:pt x="57396" y="1625"/>
                </a:cubicBezTo>
                <a:cubicBezTo>
                  <a:pt x="58020" y="1002"/>
                  <a:pt x="58575" y="378"/>
                  <a:pt x="59337" y="378"/>
                </a:cubicBezTo>
                <a:close/>
                <a:moveTo>
                  <a:pt x="54623" y="2041"/>
                </a:moveTo>
                <a:lnTo>
                  <a:pt x="54623" y="2111"/>
                </a:lnTo>
                <a:cubicBezTo>
                  <a:pt x="54415" y="2527"/>
                  <a:pt x="54138" y="3012"/>
                  <a:pt x="53792" y="3358"/>
                </a:cubicBezTo>
                <a:cubicBezTo>
                  <a:pt x="54000" y="2873"/>
                  <a:pt x="54277" y="2457"/>
                  <a:pt x="54623" y="2041"/>
                </a:cubicBezTo>
                <a:close/>
                <a:moveTo>
                  <a:pt x="55499" y="4204"/>
                </a:moveTo>
                <a:cubicBezTo>
                  <a:pt x="55737" y="4204"/>
                  <a:pt x="55977" y="4261"/>
                  <a:pt x="56218" y="4398"/>
                </a:cubicBezTo>
                <a:cubicBezTo>
                  <a:pt x="55317" y="4814"/>
                  <a:pt x="54415" y="5091"/>
                  <a:pt x="53445" y="5091"/>
                </a:cubicBezTo>
                <a:cubicBezTo>
                  <a:pt x="54071" y="4726"/>
                  <a:pt x="54775" y="4204"/>
                  <a:pt x="55499" y="4204"/>
                </a:cubicBezTo>
                <a:close/>
                <a:moveTo>
                  <a:pt x="51157" y="3774"/>
                </a:moveTo>
                <a:cubicBezTo>
                  <a:pt x="51019" y="4745"/>
                  <a:pt x="50672" y="5577"/>
                  <a:pt x="50048" y="6339"/>
                </a:cubicBezTo>
                <a:lnTo>
                  <a:pt x="49979" y="6408"/>
                </a:lnTo>
                <a:cubicBezTo>
                  <a:pt x="49979" y="6339"/>
                  <a:pt x="49979" y="6270"/>
                  <a:pt x="49979" y="6270"/>
                </a:cubicBezTo>
                <a:cubicBezTo>
                  <a:pt x="50256" y="5785"/>
                  <a:pt x="50603" y="5369"/>
                  <a:pt x="50880" y="4883"/>
                </a:cubicBezTo>
                <a:cubicBezTo>
                  <a:pt x="50929" y="4785"/>
                  <a:pt x="50840" y="4687"/>
                  <a:pt x="50758" y="4687"/>
                </a:cubicBezTo>
                <a:cubicBezTo>
                  <a:pt x="50725" y="4687"/>
                  <a:pt x="50693" y="4704"/>
                  <a:pt x="50672" y="4745"/>
                </a:cubicBezTo>
                <a:cubicBezTo>
                  <a:pt x="50326" y="5091"/>
                  <a:pt x="50048" y="5438"/>
                  <a:pt x="49771" y="5785"/>
                </a:cubicBezTo>
                <a:cubicBezTo>
                  <a:pt x="49840" y="5646"/>
                  <a:pt x="49910" y="5507"/>
                  <a:pt x="49979" y="5369"/>
                </a:cubicBezTo>
                <a:cubicBezTo>
                  <a:pt x="49979" y="5320"/>
                  <a:pt x="49910" y="5271"/>
                  <a:pt x="49869" y="5271"/>
                </a:cubicBezTo>
                <a:cubicBezTo>
                  <a:pt x="49852" y="5271"/>
                  <a:pt x="49840" y="5279"/>
                  <a:pt x="49840" y="5299"/>
                </a:cubicBezTo>
                <a:cubicBezTo>
                  <a:pt x="49702" y="5577"/>
                  <a:pt x="49632" y="5785"/>
                  <a:pt x="49494" y="6062"/>
                </a:cubicBezTo>
                <a:cubicBezTo>
                  <a:pt x="49425" y="6062"/>
                  <a:pt x="49425" y="6131"/>
                  <a:pt x="49494" y="6131"/>
                </a:cubicBezTo>
                <a:cubicBezTo>
                  <a:pt x="49355" y="6339"/>
                  <a:pt x="49217" y="6616"/>
                  <a:pt x="49078" y="6824"/>
                </a:cubicBezTo>
                <a:cubicBezTo>
                  <a:pt x="49009" y="6894"/>
                  <a:pt x="49009" y="6963"/>
                  <a:pt x="49078" y="7032"/>
                </a:cubicBezTo>
                <a:lnTo>
                  <a:pt x="48939" y="7102"/>
                </a:lnTo>
                <a:cubicBezTo>
                  <a:pt x="48662" y="6339"/>
                  <a:pt x="50256" y="4467"/>
                  <a:pt x="51088" y="3774"/>
                </a:cubicBezTo>
                <a:close/>
                <a:moveTo>
                  <a:pt x="52206" y="6842"/>
                </a:moveTo>
                <a:cubicBezTo>
                  <a:pt x="52353" y="6842"/>
                  <a:pt x="52509" y="6859"/>
                  <a:pt x="52682" y="6894"/>
                </a:cubicBezTo>
                <a:cubicBezTo>
                  <a:pt x="52368" y="7019"/>
                  <a:pt x="52111" y="7088"/>
                  <a:pt x="51808" y="7203"/>
                </a:cubicBezTo>
                <a:lnTo>
                  <a:pt x="51808" y="7203"/>
                </a:lnTo>
                <a:cubicBezTo>
                  <a:pt x="51845" y="7176"/>
                  <a:pt x="51883" y="7139"/>
                  <a:pt x="51920" y="7102"/>
                </a:cubicBezTo>
                <a:cubicBezTo>
                  <a:pt x="51920" y="7032"/>
                  <a:pt x="51851" y="6894"/>
                  <a:pt x="51781" y="6894"/>
                </a:cubicBezTo>
                <a:cubicBezTo>
                  <a:pt x="51920" y="6859"/>
                  <a:pt x="52059" y="6842"/>
                  <a:pt x="52206" y="6842"/>
                </a:cubicBezTo>
                <a:close/>
                <a:moveTo>
                  <a:pt x="17815" y="6755"/>
                </a:moveTo>
                <a:cubicBezTo>
                  <a:pt x="17954" y="7032"/>
                  <a:pt x="18023" y="7240"/>
                  <a:pt x="18023" y="7517"/>
                </a:cubicBezTo>
                <a:lnTo>
                  <a:pt x="18093" y="7517"/>
                </a:lnTo>
                <a:cubicBezTo>
                  <a:pt x="18023" y="7517"/>
                  <a:pt x="18023" y="7587"/>
                  <a:pt x="18023" y="7656"/>
                </a:cubicBezTo>
                <a:cubicBezTo>
                  <a:pt x="17954" y="7310"/>
                  <a:pt x="17885" y="7032"/>
                  <a:pt x="17815" y="6755"/>
                </a:cubicBezTo>
                <a:close/>
                <a:moveTo>
                  <a:pt x="20865" y="6755"/>
                </a:moveTo>
                <a:cubicBezTo>
                  <a:pt x="20727" y="7517"/>
                  <a:pt x="20380" y="8211"/>
                  <a:pt x="19895" y="8765"/>
                </a:cubicBezTo>
                <a:cubicBezTo>
                  <a:pt x="19964" y="8627"/>
                  <a:pt x="20034" y="8419"/>
                  <a:pt x="20103" y="8211"/>
                </a:cubicBezTo>
                <a:cubicBezTo>
                  <a:pt x="20242" y="7725"/>
                  <a:pt x="20449" y="7240"/>
                  <a:pt x="20796" y="6755"/>
                </a:cubicBezTo>
                <a:close/>
                <a:moveTo>
                  <a:pt x="49078" y="9944"/>
                </a:moveTo>
                <a:cubicBezTo>
                  <a:pt x="49355" y="9944"/>
                  <a:pt x="49702" y="9944"/>
                  <a:pt x="50048" y="10013"/>
                </a:cubicBezTo>
                <a:cubicBezTo>
                  <a:pt x="49563" y="10221"/>
                  <a:pt x="49078" y="10360"/>
                  <a:pt x="48593" y="10429"/>
                </a:cubicBezTo>
                <a:cubicBezTo>
                  <a:pt x="48801" y="10290"/>
                  <a:pt x="48939" y="10152"/>
                  <a:pt x="49078" y="9944"/>
                </a:cubicBezTo>
                <a:close/>
                <a:moveTo>
                  <a:pt x="41661" y="11469"/>
                </a:moveTo>
                <a:lnTo>
                  <a:pt x="41314" y="12162"/>
                </a:lnTo>
                <a:lnTo>
                  <a:pt x="40552" y="13618"/>
                </a:lnTo>
                <a:cubicBezTo>
                  <a:pt x="40760" y="12855"/>
                  <a:pt x="41176" y="12093"/>
                  <a:pt x="41661" y="11469"/>
                </a:cubicBezTo>
                <a:close/>
                <a:moveTo>
                  <a:pt x="20519" y="12093"/>
                </a:moveTo>
                <a:lnTo>
                  <a:pt x="20519" y="12093"/>
                </a:lnTo>
                <a:cubicBezTo>
                  <a:pt x="20172" y="12855"/>
                  <a:pt x="19618" y="13548"/>
                  <a:pt x="18994" y="14103"/>
                </a:cubicBezTo>
                <a:cubicBezTo>
                  <a:pt x="19202" y="13756"/>
                  <a:pt x="19756" y="13132"/>
                  <a:pt x="19826" y="12994"/>
                </a:cubicBezTo>
                <a:cubicBezTo>
                  <a:pt x="20034" y="12647"/>
                  <a:pt x="20242" y="12370"/>
                  <a:pt x="20519" y="12093"/>
                </a:cubicBezTo>
                <a:close/>
                <a:moveTo>
                  <a:pt x="45335" y="13548"/>
                </a:moveTo>
                <a:cubicBezTo>
                  <a:pt x="44836" y="13992"/>
                  <a:pt x="44159" y="14214"/>
                  <a:pt x="43518" y="14214"/>
                </a:cubicBezTo>
                <a:cubicBezTo>
                  <a:pt x="43358" y="14214"/>
                  <a:pt x="43200" y="14200"/>
                  <a:pt x="43047" y="14172"/>
                </a:cubicBezTo>
                <a:cubicBezTo>
                  <a:pt x="43810" y="13895"/>
                  <a:pt x="44572" y="13687"/>
                  <a:pt x="45335" y="13548"/>
                </a:cubicBezTo>
                <a:close/>
                <a:moveTo>
                  <a:pt x="42152" y="14061"/>
                </a:moveTo>
                <a:cubicBezTo>
                  <a:pt x="42098" y="14152"/>
                  <a:pt x="42139" y="14278"/>
                  <a:pt x="42274" y="14373"/>
                </a:cubicBezTo>
                <a:lnTo>
                  <a:pt x="42274" y="14373"/>
                </a:lnTo>
                <a:cubicBezTo>
                  <a:pt x="42162" y="14353"/>
                  <a:pt x="42050" y="14297"/>
                  <a:pt x="41938" y="14241"/>
                </a:cubicBezTo>
                <a:cubicBezTo>
                  <a:pt x="42009" y="14182"/>
                  <a:pt x="42080" y="14122"/>
                  <a:pt x="42152" y="14061"/>
                </a:cubicBezTo>
                <a:close/>
                <a:moveTo>
                  <a:pt x="37363" y="15004"/>
                </a:moveTo>
                <a:cubicBezTo>
                  <a:pt x="37363" y="15552"/>
                  <a:pt x="37276" y="16101"/>
                  <a:pt x="37068" y="16615"/>
                </a:cubicBezTo>
                <a:lnTo>
                  <a:pt x="37068" y="16615"/>
                </a:lnTo>
                <a:cubicBezTo>
                  <a:pt x="37210" y="16101"/>
                  <a:pt x="37308" y="15552"/>
                  <a:pt x="37363" y="15004"/>
                </a:cubicBezTo>
                <a:close/>
                <a:moveTo>
                  <a:pt x="16706" y="16598"/>
                </a:moveTo>
                <a:cubicBezTo>
                  <a:pt x="16845" y="16737"/>
                  <a:pt x="16914" y="16945"/>
                  <a:pt x="16984" y="17153"/>
                </a:cubicBezTo>
                <a:cubicBezTo>
                  <a:pt x="16914" y="17153"/>
                  <a:pt x="16845" y="17222"/>
                  <a:pt x="16845" y="17291"/>
                </a:cubicBezTo>
                <a:cubicBezTo>
                  <a:pt x="16803" y="17588"/>
                  <a:pt x="16786" y="17858"/>
                  <a:pt x="16780" y="18135"/>
                </a:cubicBezTo>
                <a:lnTo>
                  <a:pt x="16780" y="18135"/>
                </a:lnTo>
                <a:cubicBezTo>
                  <a:pt x="16680" y="17623"/>
                  <a:pt x="16655" y="17110"/>
                  <a:pt x="16706" y="16598"/>
                </a:cubicBezTo>
                <a:close/>
                <a:moveTo>
                  <a:pt x="40760" y="17499"/>
                </a:moveTo>
                <a:lnTo>
                  <a:pt x="40760" y="17499"/>
                </a:lnTo>
                <a:cubicBezTo>
                  <a:pt x="40413" y="17777"/>
                  <a:pt x="40067" y="17985"/>
                  <a:pt x="39720" y="18193"/>
                </a:cubicBezTo>
                <a:lnTo>
                  <a:pt x="39581" y="18193"/>
                </a:lnTo>
                <a:cubicBezTo>
                  <a:pt x="39189" y="18258"/>
                  <a:pt x="38796" y="18323"/>
                  <a:pt x="38404" y="18331"/>
                </a:cubicBezTo>
                <a:lnTo>
                  <a:pt x="38404" y="18331"/>
                </a:lnTo>
                <a:cubicBezTo>
                  <a:pt x="39097" y="17915"/>
                  <a:pt x="39928" y="17638"/>
                  <a:pt x="40760" y="17499"/>
                </a:cubicBezTo>
                <a:close/>
                <a:moveTo>
                  <a:pt x="36531" y="16460"/>
                </a:moveTo>
                <a:lnTo>
                  <a:pt x="36601" y="16529"/>
                </a:lnTo>
                <a:cubicBezTo>
                  <a:pt x="36393" y="17153"/>
                  <a:pt x="36185" y="17777"/>
                  <a:pt x="35838" y="18401"/>
                </a:cubicBezTo>
                <a:cubicBezTo>
                  <a:pt x="36046" y="17777"/>
                  <a:pt x="36323" y="17083"/>
                  <a:pt x="36531" y="16460"/>
                </a:cubicBezTo>
                <a:close/>
                <a:moveTo>
                  <a:pt x="20935" y="16460"/>
                </a:moveTo>
                <a:lnTo>
                  <a:pt x="20935" y="16460"/>
                </a:lnTo>
                <a:cubicBezTo>
                  <a:pt x="20519" y="17569"/>
                  <a:pt x="19340" y="19510"/>
                  <a:pt x="18301" y="19787"/>
                </a:cubicBezTo>
                <a:cubicBezTo>
                  <a:pt x="19132" y="18608"/>
                  <a:pt x="19548" y="17222"/>
                  <a:pt x="20935" y="16460"/>
                </a:cubicBezTo>
                <a:close/>
                <a:moveTo>
                  <a:pt x="32234" y="19094"/>
                </a:moveTo>
                <a:lnTo>
                  <a:pt x="32234" y="19094"/>
                </a:lnTo>
                <a:cubicBezTo>
                  <a:pt x="32367" y="19891"/>
                  <a:pt x="32244" y="20753"/>
                  <a:pt x="31929" y="21556"/>
                </a:cubicBezTo>
                <a:lnTo>
                  <a:pt x="31929" y="21556"/>
                </a:lnTo>
                <a:cubicBezTo>
                  <a:pt x="32039" y="20874"/>
                  <a:pt x="32095" y="20199"/>
                  <a:pt x="32095" y="19579"/>
                </a:cubicBezTo>
                <a:cubicBezTo>
                  <a:pt x="32095" y="19440"/>
                  <a:pt x="32026" y="19371"/>
                  <a:pt x="31956" y="19302"/>
                </a:cubicBezTo>
                <a:cubicBezTo>
                  <a:pt x="32026" y="19232"/>
                  <a:pt x="32164" y="19163"/>
                  <a:pt x="32234" y="19094"/>
                </a:cubicBezTo>
                <a:close/>
                <a:moveTo>
                  <a:pt x="37640" y="21936"/>
                </a:moveTo>
                <a:cubicBezTo>
                  <a:pt x="37779" y="21936"/>
                  <a:pt x="37918" y="22005"/>
                  <a:pt x="38056" y="22074"/>
                </a:cubicBezTo>
                <a:cubicBezTo>
                  <a:pt x="37607" y="22331"/>
                  <a:pt x="37218" y="22528"/>
                  <a:pt x="36723" y="22666"/>
                </a:cubicBezTo>
                <a:lnTo>
                  <a:pt x="36723" y="22666"/>
                </a:lnTo>
                <a:cubicBezTo>
                  <a:pt x="37052" y="22462"/>
                  <a:pt x="37377" y="22199"/>
                  <a:pt x="37640" y="21936"/>
                </a:cubicBezTo>
                <a:close/>
                <a:moveTo>
                  <a:pt x="36739" y="22074"/>
                </a:moveTo>
                <a:lnTo>
                  <a:pt x="36739" y="22074"/>
                </a:lnTo>
                <a:cubicBezTo>
                  <a:pt x="35907" y="22698"/>
                  <a:pt x="34937" y="23114"/>
                  <a:pt x="33897" y="23253"/>
                </a:cubicBezTo>
                <a:lnTo>
                  <a:pt x="33412" y="23253"/>
                </a:lnTo>
                <a:cubicBezTo>
                  <a:pt x="34452" y="22698"/>
                  <a:pt x="35630" y="22352"/>
                  <a:pt x="36739" y="22074"/>
                </a:cubicBezTo>
                <a:close/>
                <a:moveTo>
                  <a:pt x="31540" y="20688"/>
                </a:moveTo>
                <a:cubicBezTo>
                  <a:pt x="31471" y="21658"/>
                  <a:pt x="31194" y="22629"/>
                  <a:pt x="30639" y="23461"/>
                </a:cubicBezTo>
                <a:cubicBezTo>
                  <a:pt x="30986" y="22490"/>
                  <a:pt x="31125" y="21589"/>
                  <a:pt x="31540" y="20688"/>
                </a:cubicBezTo>
                <a:close/>
                <a:moveTo>
                  <a:pt x="30431" y="24085"/>
                </a:moveTo>
                <a:cubicBezTo>
                  <a:pt x="30431" y="24085"/>
                  <a:pt x="30501" y="24154"/>
                  <a:pt x="30570" y="24154"/>
                </a:cubicBezTo>
                <a:cubicBezTo>
                  <a:pt x="30477" y="24247"/>
                  <a:pt x="30384" y="24340"/>
                  <a:pt x="30292" y="24433"/>
                </a:cubicBezTo>
                <a:lnTo>
                  <a:pt x="30292" y="24433"/>
                </a:lnTo>
                <a:cubicBezTo>
                  <a:pt x="30292" y="24433"/>
                  <a:pt x="30292" y="24432"/>
                  <a:pt x="30293" y="24431"/>
                </a:cubicBezTo>
                <a:cubicBezTo>
                  <a:pt x="30362" y="24223"/>
                  <a:pt x="30362" y="24154"/>
                  <a:pt x="30431" y="24085"/>
                </a:cubicBezTo>
                <a:close/>
                <a:moveTo>
                  <a:pt x="15043" y="21589"/>
                </a:moveTo>
                <a:lnTo>
                  <a:pt x="15043" y="21589"/>
                </a:lnTo>
                <a:cubicBezTo>
                  <a:pt x="15251" y="21866"/>
                  <a:pt x="15389" y="22144"/>
                  <a:pt x="15597" y="22421"/>
                </a:cubicBezTo>
                <a:cubicBezTo>
                  <a:pt x="15597" y="22421"/>
                  <a:pt x="15528" y="22490"/>
                  <a:pt x="15528" y="22560"/>
                </a:cubicBezTo>
                <a:cubicBezTo>
                  <a:pt x="15724" y="23346"/>
                  <a:pt x="15859" y="24194"/>
                  <a:pt x="15932" y="24987"/>
                </a:cubicBezTo>
                <a:lnTo>
                  <a:pt x="15932" y="24987"/>
                </a:lnTo>
                <a:cubicBezTo>
                  <a:pt x="15331" y="23959"/>
                  <a:pt x="14711" y="22584"/>
                  <a:pt x="15043" y="21589"/>
                </a:cubicBezTo>
                <a:close/>
                <a:moveTo>
                  <a:pt x="32164" y="26303"/>
                </a:moveTo>
                <a:cubicBezTo>
                  <a:pt x="32511" y="26303"/>
                  <a:pt x="32857" y="26303"/>
                  <a:pt x="33204" y="26441"/>
                </a:cubicBezTo>
                <a:cubicBezTo>
                  <a:pt x="32996" y="26580"/>
                  <a:pt x="32719" y="26788"/>
                  <a:pt x="32442" y="26927"/>
                </a:cubicBezTo>
                <a:lnTo>
                  <a:pt x="32580" y="26719"/>
                </a:lnTo>
                <a:cubicBezTo>
                  <a:pt x="32650" y="26580"/>
                  <a:pt x="32580" y="26372"/>
                  <a:pt x="32442" y="26372"/>
                </a:cubicBezTo>
                <a:cubicBezTo>
                  <a:pt x="32303" y="26303"/>
                  <a:pt x="32234" y="26303"/>
                  <a:pt x="32095" y="26303"/>
                </a:cubicBezTo>
                <a:close/>
                <a:moveTo>
                  <a:pt x="31818" y="26788"/>
                </a:moveTo>
                <a:cubicBezTo>
                  <a:pt x="31167" y="27330"/>
                  <a:pt x="30346" y="27618"/>
                  <a:pt x="29522" y="27618"/>
                </a:cubicBezTo>
                <a:cubicBezTo>
                  <a:pt x="29293" y="27618"/>
                  <a:pt x="29063" y="27596"/>
                  <a:pt x="28837" y="27551"/>
                </a:cubicBezTo>
                <a:cubicBezTo>
                  <a:pt x="29877" y="27551"/>
                  <a:pt x="30778" y="26788"/>
                  <a:pt x="31818" y="26788"/>
                </a:cubicBezTo>
                <a:close/>
                <a:moveTo>
                  <a:pt x="26619" y="26303"/>
                </a:moveTo>
                <a:lnTo>
                  <a:pt x="26619" y="26303"/>
                </a:lnTo>
                <a:cubicBezTo>
                  <a:pt x="26480" y="26996"/>
                  <a:pt x="26272" y="27759"/>
                  <a:pt x="25995" y="28521"/>
                </a:cubicBezTo>
                <a:lnTo>
                  <a:pt x="25926" y="28521"/>
                </a:lnTo>
                <a:lnTo>
                  <a:pt x="25926" y="28244"/>
                </a:lnTo>
                <a:cubicBezTo>
                  <a:pt x="26134" y="27551"/>
                  <a:pt x="26342" y="26927"/>
                  <a:pt x="26619" y="26303"/>
                </a:cubicBezTo>
                <a:close/>
                <a:moveTo>
                  <a:pt x="18786" y="27481"/>
                </a:moveTo>
                <a:cubicBezTo>
                  <a:pt x="18301" y="28174"/>
                  <a:pt x="17746" y="28729"/>
                  <a:pt x="17053" y="29214"/>
                </a:cubicBezTo>
                <a:cubicBezTo>
                  <a:pt x="17122" y="29006"/>
                  <a:pt x="17261" y="28798"/>
                  <a:pt x="17399" y="28660"/>
                </a:cubicBezTo>
                <a:lnTo>
                  <a:pt x="17746" y="28313"/>
                </a:lnTo>
                <a:lnTo>
                  <a:pt x="18162" y="27897"/>
                </a:lnTo>
                <a:cubicBezTo>
                  <a:pt x="18370" y="27759"/>
                  <a:pt x="18578" y="27620"/>
                  <a:pt x="18786" y="27481"/>
                </a:cubicBezTo>
                <a:close/>
                <a:moveTo>
                  <a:pt x="14835" y="27759"/>
                </a:moveTo>
                <a:lnTo>
                  <a:pt x="14835" y="27759"/>
                </a:lnTo>
                <a:cubicBezTo>
                  <a:pt x="14973" y="28174"/>
                  <a:pt x="15112" y="28590"/>
                  <a:pt x="15181" y="29006"/>
                </a:cubicBezTo>
                <a:cubicBezTo>
                  <a:pt x="15065" y="29356"/>
                  <a:pt x="14997" y="29706"/>
                  <a:pt x="14979" y="30055"/>
                </a:cubicBezTo>
                <a:lnTo>
                  <a:pt x="14979" y="30055"/>
                </a:lnTo>
                <a:cubicBezTo>
                  <a:pt x="14936" y="29913"/>
                  <a:pt x="14904" y="29772"/>
                  <a:pt x="14904" y="29630"/>
                </a:cubicBezTo>
                <a:cubicBezTo>
                  <a:pt x="14765" y="29076"/>
                  <a:pt x="14765" y="28382"/>
                  <a:pt x="14835" y="27759"/>
                </a:cubicBezTo>
                <a:close/>
                <a:moveTo>
                  <a:pt x="18855" y="32472"/>
                </a:moveTo>
                <a:lnTo>
                  <a:pt x="18855" y="32472"/>
                </a:lnTo>
                <a:cubicBezTo>
                  <a:pt x="18679" y="32648"/>
                  <a:pt x="18454" y="32923"/>
                  <a:pt x="18178" y="33130"/>
                </a:cubicBezTo>
                <a:lnTo>
                  <a:pt x="18178" y="33130"/>
                </a:lnTo>
                <a:cubicBezTo>
                  <a:pt x="18266" y="33001"/>
                  <a:pt x="18332" y="32841"/>
                  <a:pt x="18439" y="32680"/>
                </a:cubicBezTo>
                <a:lnTo>
                  <a:pt x="18855" y="32472"/>
                </a:lnTo>
                <a:close/>
                <a:moveTo>
                  <a:pt x="17746" y="32611"/>
                </a:moveTo>
                <a:lnTo>
                  <a:pt x="17746" y="32611"/>
                </a:lnTo>
                <a:cubicBezTo>
                  <a:pt x="16984" y="33096"/>
                  <a:pt x="16290" y="33720"/>
                  <a:pt x="15736" y="34482"/>
                </a:cubicBezTo>
                <a:cubicBezTo>
                  <a:pt x="15667" y="34621"/>
                  <a:pt x="15736" y="34760"/>
                  <a:pt x="15805" y="34829"/>
                </a:cubicBezTo>
                <a:cubicBezTo>
                  <a:pt x="15701" y="34864"/>
                  <a:pt x="15615" y="34881"/>
                  <a:pt x="15528" y="34881"/>
                </a:cubicBezTo>
                <a:cubicBezTo>
                  <a:pt x="15441" y="34881"/>
                  <a:pt x="15355" y="34864"/>
                  <a:pt x="15251" y="34829"/>
                </a:cubicBezTo>
                <a:cubicBezTo>
                  <a:pt x="16013" y="34136"/>
                  <a:pt x="16706" y="32957"/>
                  <a:pt x="17746" y="32611"/>
                </a:cubicBezTo>
                <a:close/>
                <a:moveTo>
                  <a:pt x="13656" y="33720"/>
                </a:moveTo>
                <a:lnTo>
                  <a:pt x="13656" y="33720"/>
                </a:lnTo>
                <a:cubicBezTo>
                  <a:pt x="13889" y="34186"/>
                  <a:pt x="14024" y="34701"/>
                  <a:pt x="14144" y="35183"/>
                </a:cubicBezTo>
                <a:lnTo>
                  <a:pt x="14144" y="35183"/>
                </a:lnTo>
                <a:cubicBezTo>
                  <a:pt x="13981" y="34695"/>
                  <a:pt x="13819" y="34208"/>
                  <a:pt x="13656" y="33720"/>
                </a:cubicBezTo>
                <a:close/>
                <a:moveTo>
                  <a:pt x="14280" y="35453"/>
                </a:moveTo>
                <a:lnTo>
                  <a:pt x="14280" y="35592"/>
                </a:lnTo>
                <a:cubicBezTo>
                  <a:pt x="14265" y="35545"/>
                  <a:pt x="14249" y="35499"/>
                  <a:pt x="14234" y="35453"/>
                </a:cubicBezTo>
                <a:close/>
                <a:moveTo>
                  <a:pt x="30431" y="38711"/>
                </a:moveTo>
                <a:lnTo>
                  <a:pt x="30431" y="38711"/>
                </a:lnTo>
                <a:cubicBezTo>
                  <a:pt x="29946" y="39057"/>
                  <a:pt x="29322" y="39265"/>
                  <a:pt x="28698" y="39335"/>
                </a:cubicBezTo>
                <a:lnTo>
                  <a:pt x="29600" y="38988"/>
                </a:lnTo>
                <a:cubicBezTo>
                  <a:pt x="29600" y="38988"/>
                  <a:pt x="29600" y="38919"/>
                  <a:pt x="29600" y="38919"/>
                </a:cubicBezTo>
                <a:cubicBezTo>
                  <a:pt x="29877" y="38849"/>
                  <a:pt x="30154" y="38780"/>
                  <a:pt x="30431" y="38711"/>
                </a:cubicBezTo>
                <a:close/>
                <a:moveTo>
                  <a:pt x="31125" y="38711"/>
                </a:moveTo>
                <a:cubicBezTo>
                  <a:pt x="31402" y="38711"/>
                  <a:pt x="31610" y="38711"/>
                  <a:pt x="31818" y="38780"/>
                </a:cubicBezTo>
                <a:cubicBezTo>
                  <a:pt x="31029" y="39306"/>
                  <a:pt x="29840" y="39872"/>
                  <a:pt x="28798" y="39872"/>
                </a:cubicBezTo>
                <a:cubicBezTo>
                  <a:pt x="28467" y="39872"/>
                  <a:pt x="28151" y="39815"/>
                  <a:pt x="27867" y="39681"/>
                </a:cubicBezTo>
                <a:lnTo>
                  <a:pt x="27936" y="39681"/>
                </a:lnTo>
                <a:cubicBezTo>
                  <a:pt x="28096" y="39701"/>
                  <a:pt x="28259" y="39711"/>
                  <a:pt x="28423" y="39711"/>
                </a:cubicBezTo>
                <a:cubicBezTo>
                  <a:pt x="29396" y="39711"/>
                  <a:pt x="30413" y="39363"/>
                  <a:pt x="31125" y="38711"/>
                </a:cubicBezTo>
                <a:close/>
                <a:moveTo>
                  <a:pt x="24747" y="39404"/>
                </a:moveTo>
                <a:cubicBezTo>
                  <a:pt x="24262" y="39820"/>
                  <a:pt x="23777" y="40167"/>
                  <a:pt x="23292" y="40444"/>
                </a:cubicBezTo>
                <a:cubicBezTo>
                  <a:pt x="23707" y="40028"/>
                  <a:pt x="24193" y="39681"/>
                  <a:pt x="24678" y="39404"/>
                </a:cubicBezTo>
                <a:close/>
                <a:moveTo>
                  <a:pt x="25648" y="39057"/>
                </a:moveTo>
                <a:cubicBezTo>
                  <a:pt x="24886" y="40167"/>
                  <a:pt x="23777" y="40998"/>
                  <a:pt x="22529" y="41345"/>
                </a:cubicBezTo>
                <a:cubicBezTo>
                  <a:pt x="23707" y="40790"/>
                  <a:pt x="24747" y="39959"/>
                  <a:pt x="25648" y="39057"/>
                </a:cubicBezTo>
                <a:close/>
                <a:moveTo>
                  <a:pt x="25371" y="41414"/>
                </a:moveTo>
                <a:cubicBezTo>
                  <a:pt x="25787" y="41414"/>
                  <a:pt x="26272" y="41484"/>
                  <a:pt x="26688" y="41553"/>
                </a:cubicBezTo>
                <a:cubicBezTo>
                  <a:pt x="26272" y="41692"/>
                  <a:pt x="25822" y="41761"/>
                  <a:pt x="25371" y="41761"/>
                </a:cubicBezTo>
                <a:cubicBezTo>
                  <a:pt x="24921" y="41761"/>
                  <a:pt x="24470" y="41692"/>
                  <a:pt x="24054" y="41553"/>
                </a:cubicBezTo>
                <a:lnTo>
                  <a:pt x="24123" y="41553"/>
                </a:lnTo>
                <a:cubicBezTo>
                  <a:pt x="24539" y="41484"/>
                  <a:pt x="24886" y="41414"/>
                  <a:pt x="25302" y="41414"/>
                </a:cubicBezTo>
                <a:close/>
                <a:moveTo>
                  <a:pt x="27173" y="41761"/>
                </a:moveTo>
                <a:cubicBezTo>
                  <a:pt x="27381" y="41830"/>
                  <a:pt x="27589" y="41900"/>
                  <a:pt x="27728" y="42038"/>
                </a:cubicBezTo>
                <a:cubicBezTo>
                  <a:pt x="27325" y="42159"/>
                  <a:pt x="26899" y="42233"/>
                  <a:pt x="26463" y="42233"/>
                </a:cubicBezTo>
                <a:cubicBezTo>
                  <a:pt x="26148" y="42233"/>
                  <a:pt x="25829" y="42195"/>
                  <a:pt x="25510" y="42107"/>
                </a:cubicBezTo>
                <a:lnTo>
                  <a:pt x="25579" y="42107"/>
                </a:lnTo>
                <a:cubicBezTo>
                  <a:pt x="26134" y="42107"/>
                  <a:pt x="26688" y="41969"/>
                  <a:pt x="27173" y="41761"/>
                </a:cubicBezTo>
                <a:close/>
                <a:moveTo>
                  <a:pt x="19548" y="42593"/>
                </a:moveTo>
                <a:lnTo>
                  <a:pt x="19548" y="42593"/>
                </a:lnTo>
                <a:cubicBezTo>
                  <a:pt x="19410" y="42870"/>
                  <a:pt x="19271" y="43147"/>
                  <a:pt x="19063" y="43425"/>
                </a:cubicBezTo>
                <a:lnTo>
                  <a:pt x="18509" y="43771"/>
                </a:lnTo>
                <a:cubicBezTo>
                  <a:pt x="18786" y="43355"/>
                  <a:pt x="19132" y="42939"/>
                  <a:pt x="19548" y="42593"/>
                </a:cubicBezTo>
                <a:close/>
                <a:moveTo>
                  <a:pt x="20187" y="41006"/>
                </a:moveTo>
                <a:cubicBezTo>
                  <a:pt x="20264" y="41006"/>
                  <a:pt x="20296" y="41060"/>
                  <a:pt x="20242" y="41206"/>
                </a:cubicBezTo>
                <a:cubicBezTo>
                  <a:pt x="20103" y="41553"/>
                  <a:pt x="19964" y="41900"/>
                  <a:pt x="19756" y="42246"/>
                </a:cubicBezTo>
                <a:cubicBezTo>
                  <a:pt x="19202" y="42523"/>
                  <a:pt x="18647" y="42939"/>
                  <a:pt x="18231" y="43494"/>
                </a:cubicBezTo>
                <a:cubicBezTo>
                  <a:pt x="17954" y="43840"/>
                  <a:pt x="17469" y="44187"/>
                  <a:pt x="17192" y="44603"/>
                </a:cubicBezTo>
                <a:cubicBezTo>
                  <a:pt x="17399" y="43840"/>
                  <a:pt x="17746" y="43147"/>
                  <a:pt x="18301" y="42593"/>
                </a:cubicBezTo>
                <a:lnTo>
                  <a:pt x="18301" y="42523"/>
                </a:lnTo>
                <a:cubicBezTo>
                  <a:pt x="18647" y="42177"/>
                  <a:pt x="18994" y="41830"/>
                  <a:pt x="19340" y="41484"/>
                </a:cubicBezTo>
                <a:cubicBezTo>
                  <a:pt x="19391" y="41433"/>
                  <a:pt x="19969" y="41006"/>
                  <a:pt x="20187" y="41006"/>
                </a:cubicBezTo>
                <a:close/>
                <a:moveTo>
                  <a:pt x="21087" y="44240"/>
                </a:moveTo>
                <a:cubicBezTo>
                  <a:pt x="21293" y="44240"/>
                  <a:pt x="21497" y="44264"/>
                  <a:pt x="21697" y="44326"/>
                </a:cubicBezTo>
                <a:cubicBezTo>
                  <a:pt x="21014" y="44644"/>
                  <a:pt x="20242" y="44814"/>
                  <a:pt x="19477" y="44814"/>
                </a:cubicBezTo>
                <a:cubicBezTo>
                  <a:pt x="19078" y="44814"/>
                  <a:pt x="18681" y="44767"/>
                  <a:pt x="18301" y="44672"/>
                </a:cubicBezTo>
                <a:lnTo>
                  <a:pt x="18370" y="44672"/>
                </a:lnTo>
                <a:lnTo>
                  <a:pt x="18786" y="44464"/>
                </a:lnTo>
                <a:cubicBezTo>
                  <a:pt x="18786" y="44534"/>
                  <a:pt x="18855" y="44534"/>
                  <a:pt x="18855" y="44534"/>
                </a:cubicBezTo>
                <a:cubicBezTo>
                  <a:pt x="19610" y="44534"/>
                  <a:pt x="20365" y="44240"/>
                  <a:pt x="21087" y="44240"/>
                </a:cubicBezTo>
                <a:close/>
                <a:moveTo>
                  <a:pt x="59352" y="1"/>
                </a:moveTo>
                <a:cubicBezTo>
                  <a:pt x="58246" y="1"/>
                  <a:pt x="57080" y="1149"/>
                  <a:pt x="56426" y="2041"/>
                </a:cubicBezTo>
                <a:cubicBezTo>
                  <a:pt x="55663" y="2388"/>
                  <a:pt x="54901" y="2873"/>
                  <a:pt x="54207" y="3289"/>
                </a:cubicBezTo>
                <a:cubicBezTo>
                  <a:pt x="54623" y="2804"/>
                  <a:pt x="54901" y="2180"/>
                  <a:pt x="55178" y="1556"/>
                </a:cubicBezTo>
                <a:cubicBezTo>
                  <a:pt x="55178" y="1400"/>
                  <a:pt x="55100" y="1322"/>
                  <a:pt x="55002" y="1322"/>
                </a:cubicBezTo>
                <a:cubicBezTo>
                  <a:pt x="54970" y="1322"/>
                  <a:pt x="54935" y="1331"/>
                  <a:pt x="54901" y="1348"/>
                </a:cubicBezTo>
                <a:cubicBezTo>
                  <a:pt x="54346" y="1695"/>
                  <a:pt x="53861" y="2180"/>
                  <a:pt x="53584" y="2735"/>
                </a:cubicBezTo>
                <a:cubicBezTo>
                  <a:pt x="53306" y="3220"/>
                  <a:pt x="52890" y="3774"/>
                  <a:pt x="52682" y="4260"/>
                </a:cubicBezTo>
                <a:cubicBezTo>
                  <a:pt x="52128" y="4675"/>
                  <a:pt x="51504" y="5161"/>
                  <a:pt x="50880" y="5577"/>
                </a:cubicBezTo>
                <a:cubicBezTo>
                  <a:pt x="51296" y="4953"/>
                  <a:pt x="51504" y="4190"/>
                  <a:pt x="51504" y="3428"/>
                </a:cubicBezTo>
                <a:cubicBezTo>
                  <a:pt x="51453" y="3326"/>
                  <a:pt x="51365" y="3262"/>
                  <a:pt x="51268" y="3262"/>
                </a:cubicBezTo>
                <a:cubicBezTo>
                  <a:pt x="51232" y="3262"/>
                  <a:pt x="51195" y="3270"/>
                  <a:pt x="51157" y="3289"/>
                </a:cubicBezTo>
                <a:cubicBezTo>
                  <a:pt x="50534" y="3566"/>
                  <a:pt x="47622" y="6755"/>
                  <a:pt x="48731" y="7379"/>
                </a:cubicBezTo>
                <a:lnTo>
                  <a:pt x="48315" y="7725"/>
                </a:lnTo>
                <a:cubicBezTo>
                  <a:pt x="48315" y="7725"/>
                  <a:pt x="48246" y="7725"/>
                  <a:pt x="48246" y="7795"/>
                </a:cubicBezTo>
                <a:cubicBezTo>
                  <a:pt x="47345" y="8557"/>
                  <a:pt x="46582" y="9250"/>
                  <a:pt x="45751" y="10013"/>
                </a:cubicBezTo>
                <a:cubicBezTo>
                  <a:pt x="45889" y="9736"/>
                  <a:pt x="46028" y="9458"/>
                  <a:pt x="46167" y="9181"/>
                </a:cubicBezTo>
                <a:cubicBezTo>
                  <a:pt x="46582" y="8419"/>
                  <a:pt x="46860" y="7587"/>
                  <a:pt x="46929" y="6755"/>
                </a:cubicBezTo>
                <a:cubicBezTo>
                  <a:pt x="46929" y="6654"/>
                  <a:pt x="46855" y="6589"/>
                  <a:pt x="46761" y="6589"/>
                </a:cubicBezTo>
                <a:cubicBezTo>
                  <a:pt x="46726" y="6589"/>
                  <a:pt x="46689" y="6598"/>
                  <a:pt x="46652" y="6616"/>
                </a:cubicBezTo>
                <a:cubicBezTo>
                  <a:pt x="45404" y="7587"/>
                  <a:pt x="44572" y="9112"/>
                  <a:pt x="44503" y="10706"/>
                </a:cubicBezTo>
                <a:cubicBezTo>
                  <a:pt x="44503" y="10775"/>
                  <a:pt x="44572" y="10914"/>
                  <a:pt x="44711" y="10914"/>
                </a:cubicBezTo>
                <a:lnTo>
                  <a:pt x="44572" y="10983"/>
                </a:lnTo>
                <a:cubicBezTo>
                  <a:pt x="44572" y="10983"/>
                  <a:pt x="44572" y="11053"/>
                  <a:pt x="44572" y="11053"/>
                </a:cubicBezTo>
                <a:lnTo>
                  <a:pt x="41730" y="13756"/>
                </a:lnTo>
                <a:cubicBezTo>
                  <a:pt x="42493" y="12716"/>
                  <a:pt x="42909" y="11469"/>
                  <a:pt x="42839" y="10152"/>
                </a:cubicBezTo>
                <a:cubicBezTo>
                  <a:pt x="42839" y="10054"/>
                  <a:pt x="42770" y="9956"/>
                  <a:pt x="42680" y="9956"/>
                </a:cubicBezTo>
                <a:cubicBezTo>
                  <a:pt x="42643" y="9956"/>
                  <a:pt x="42603" y="9972"/>
                  <a:pt x="42562" y="10013"/>
                </a:cubicBezTo>
                <a:cubicBezTo>
                  <a:pt x="40968" y="11191"/>
                  <a:pt x="39928" y="12994"/>
                  <a:pt x="39789" y="14935"/>
                </a:cubicBezTo>
                <a:cubicBezTo>
                  <a:pt x="39789" y="15097"/>
                  <a:pt x="39884" y="15164"/>
                  <a:pt x="39991" y="15164"/>
                </a:cubicBezTo>
                <a:cubicBezTo>
                  <a:pt x="40067" y="15164"/>
                  <a:pt x="40148" y="15131"/>
                  <a:pt x="40205" y="15073"/>
                </a:cubicBezTo>
                <a:lnTo>
                  <a:pt x="40482" y="14588"/>
                </a:lnTo>
                <a:lnTo>
                  <a:pt x="40552" y="14519"/>
                </a:lnTo>
                <a:cubicBezTo>
                  <a:pt x="41176" y="13479"/>
                  <a:pt x="41661" y="12370"/>
                  <a:pt x="42285" y="11330"/>
                </a:cubicBezTo>
                <a:cubicBezTo>
                  <a:pt x="42354" y="11191"/>
                  <a:pt x="42215" y="10983"/>
                  <a:pt x="42077" y="10983"/>
                </a:cubicBezTo>
                <a:lnTo>
                  <a:pt x="42423" y="10637"/>
                </a:lnTo>
                <a:lnTo>
                  <a:pt x="42423" y="10637"/>
                </a:lnTo>
                <a:cubicBezTo>
                  <a:pt x="42285" y="12231"/>
                  <a:pt x="41522" y="13687"/>
                  <a:pt x="40413" y="14796"/>
                </a:cubicBezTo>
                <a:cubicBezTo>
                  <a:pt x="40344" y="14865"/>
                  <a:pt x="40344" y="14935"/>
                  <a:pt x="40413" y="15004"/>
                </a:cubicBezTo>
                <a:lnTo>
                  <a:pt x="39096" y="16182"/>
                </a:lnTo>
                <a:cubicBezTo>
                  <a:pt x="38264" y="16945"/>
                  <a:pt x="37363" y="17707"/>
                  <a:pt x="36531" y="18539"/>
                </a:cubicBezTo>
                <a:cubicBezTo>
                  <a:pt x="37432" y="17291"/>
                  <a:pt x="37848" y="15766"/>
                  <a:pt x="37710" y="14241"/>
                </a:cubicBezTo>
                <a:cubicBezTo>
                  <a:pt x="37710" y="14192"/>
                  <a:pt x="37640" y="14143"/>
                  <a:pt x="37551" y="14143"/>
                </a:cubicBezTo>
                <a:cubicBezTo>
                  <a:pt x="37514" y="14143"/>
                  <a:pt x="37473" y="14152"/>
                  <a:pt x="37432" y="14172"/>
                </a:cubicBezTo>
                <a:cubicBezTo>
                  <a:pt x="37294" y="14241"/>
                  <a:pt x="37155" y="14311"/>
                  <a:pt x="37017" y="14380"/>
                </a:cubicBezTo>
                <a:cubicBezTo>
                  <a:pt x="35700" y="15558"/>
                  <a:pt x="35006" y="17291"/>
                  <a:pt x="35006" y="19024"/>
                </a:cubicBezTo>
                <a:cubicBezTo>
                  <a:pt x="35006" y="19232"/>
                  <a:pt x="34937" y="19440"/>
                  <a:pt x="34868" y="19579"/>
                </a:cubicBezTo>
                <a:cubicBezTo>
                  <a:pt x="34868" y="19692"/>
                  <a:pt x="34914" y="19805"/>
                  <a:pt x="35006" y="19805"/>
                </a:cubicBezTo>
                <a:cubicBezTo>
                  <a:pt x="35027" y="19805"/>
                  <a:pt x="35050" y="19800"/>
                  <a:pt x="35076" y="19787"/>
                </a:cubicBezTo>
                <a:lnTo>
                  <a:pt x="35076" y="19787"/>
                </a:lnTo>
                <a:cubicBezTo>
                  <a:pt x="33828" y="20965"/>
                  <a:pt x="32650" y="22074"/>
                  <a:pt x="31471" y="23253"/>
                </a:cubicBezTo>
                <a:cubicBezTo>
                  <a:pt x="32442" y="21866"/>
                  <a:pt x="32857" y="20203"/>
                  <a:pt x="32650" y="18608"/>
                </a:cubicBezTo>
                <a:cubicBezTo>
                  <a:pt x="32599" y="18507"/>
                  <a:pt x="32511" y="18443"/>
                  <a:pt x="32413" y="18443"/>
                </a:cubicBezTo>
                <a:cubicBezTo>
                  <a:pt x="32377" y="18443"/>
                  <a:pt x="32340" y="18451"/>
                  <a:pt x="32303" y="18470"/>
                </a:cubicBezTo>
                <a:cubicBezTo>
                  <a:pt x="30709" y="19163"/>
                  <a:pt x="29738" y="21589"/>
                  <a:pt x="30154" y="23391"/>
                </a:cubicBezTo>
                <a:cubicBezTo>
                  <a:pt x="30085" y="23669"/>
                  <a:pt x="30085" y="24015"/>
                  <a:pt x="30015" y="24293"/>
                </a:cubicBezTo>
                <a:cubicBezTo>
                  <a:pt x="30015" y="24391"/>
                  <a:pt x="30119" y="24489"/>
                  <a:pt x="30205" y="24489"/>
                </a:cubicBezTo>
                <a:cubicBezTo>
                  <a:pt x="30219" y="24489"/>
                  <a:pt x="30233" y="24486"/>
                  <a:pt x="30245" y="24480"/>
                </a:cubicBezTo>
                <a:lnTo>
                  <a:pt x="30245" y="24480"/>
                </a:lnTo>
                <a:cubicBezTo>
                  <a:pt x="29047" y="25689"/>
                  <a:pt x="27902" y="26902"/>
                  <a:pt x="26757" y="28174"/>
                </a:cubicBezTo>
                <a:cubicBezTo>
                  <a:pt x="27520" y="27135"/>
                  <a:pt x="27589" y="24639"/>
                  <a:pt x="27520" y="23877"/>
                </a:cubicBezTo>
                <a:cubicBezTo>
                  <a:pt x="27520" y="23742"/>
                  <a:pt x="27433" y="23666"/>
                  <a:pt x="27334" y="23666"/>
                </a:cubicBezTo>
                <a:cubicBezTo>
                  <a:pt x="27280" y="23666"/>
                  <a:pt x="27222" y="23689"/>
                  <a:pt x="27173" y="23738"/>
                </a:cubicBezTo>
                <a:cubicBezTo>
                  <a:pt x="26411" y="24916"/>
                  <a:pt x="25856" y="26234"/>
                  <a:pt x="25648" y="27620"/>
                </a:cubicBezTo>
                <a:cubicBezTo>
                  <a:pt x="25371" y="28382"/>
                  <a:pt x="25232" y="29145"/>
                  <a:pt x="25163" y="29977"/>
                </a:cubicBezTo>
                <a:cubicBezTo>
                  <a:pt x="23846" y="31502"/>
                  <a:pt x="22529" y="33096"/>
                  <a:pt x="21212" y="34690"/>
                </a:cubicBezTo>
                <a:cubicBezTo>
                  <a:pt x="17746" y="39265"/>
                  <a:pt x="14557" y="43979"/>
                  <a:pt x="11715" y="48901"/>
                </a:cubicBezTo>
                <a:cubicBezTo>
                  <a:pt x="12617" y="45157"/>
                  <a:pt x="13518" y="41414"/>
                  <a:pt x="14349" y="37671"/>
                </a:cubicBezTo>
                <a:cubicBezTo>
                  <a:pt x="14488" y="37671"/>
                  <a:pt x="14557" y="37532"/>
                  <a:pt x="14488" y="37463"/>
                </a:cubicBezTo>
                <a:lnTo>
                  <a:pt x="14488" y="37324"/>
                </a:lnTo>
                <a:lnTo>
                  <a:pt x="14488" y="37186"/>
                </a:lnTo>
                <a:cubicBezTo>
                  <a:pt x="14696" y="36423"/>
                  <a:pt x="14835" y="35661"/>
                  <a:pt x="14973" y="34968"/>
                </a:cubicBezTo>
                <a:cubicBezTo>
                  <a:pt x="15129" y="35124"/>
                  <a:pt x="15328" y="35192"/>
                  <a:pt x="15555" y="35192"/>
                </a:cubicBezTo>
                <a:cubicBezTo>
                  <a:pt x="16944" y="35192"/>
                  <a:pt x="19409" y="32642"/>
                  <a:pt x="19826" y="31987"/>
                </a:cubicBezTo>
                <a:cubicBezTo>
                  <a:pt x="19895" y="31779"/>
                  <a:pt x="19756" y="31640"/>
                  <a:pt x="19618" y="31640"/>
                </a:cubicBezTo>
                <a:cubicBezTo>
                  <a:pt x="19271" y="31779"/>
                  <a:pt x="18994" y="31918"/>
                  <a:pt x="18647" y="32056"/>
                </a:cubicBezTo>
                <a:cubicBezTo>
                  <a:pt x="18647" y="31987"/>
                  <a:pt x="18578" y="31918"/>
                  <a:pt x="18509" y="31918"/>
                </a:cubicBezTo>
                <a:cubicBezTo>
                  <a:pt x="17053" y="31918"/>
                  <a:pt x="15874" y="33304"/>
                  <a:pt x="15112" y="34413"/>
                </a:cubicBezTo>
                <a:cubicBezTo>
                  <a:pt x="15251" y="33581"/>
                  <a:pt x="15459" y="32749"/>
                  <a:pt x="15597" y="31918"/>
                </a:cubicBezTo>
                <a:cubicBezTo>
                  <a:pt x="15667" y="31918"/>
                  <a:pt x="15736" y="31848"/>
                  <a:pt x="15736" y="31779"/>
                </a:cubicBezTo>
                <a:cubicBezTo>
                  <a:pt x="15736" y="31710"/>
                  <a:pt x="15736" y="31640"/>
                  <a:pt x="15667" y="31571"/>
                </a:cubicBezTo>
                <a:lnTo>
                  <a:pt x="16082" y="29491"/>
                </a:lnTo>
                <a:cubicBezTo>
                  <a:pt x="16082" y="29491"/>
                  <a:pt x="16082" y="29644"/>
                  <a:pt x="16126" y="29644"/>
                </a:cubicBezTo>
                <a:cubicBezTo>
                  <a:pt x="16133" y="29644"/>
                  <a:pt x="16142" y="29640"/>
                  <a:pt x="16152" y="29630"/>
                </a:cubicBezTo>
                <a:cubicBezTo>
                  <a:pt x="16221" y="29630"/>
                  <a:pt x="16290" y="29561"/>
                  <a:pt x="16360" y="29561"/>
                </a:cubicBezTo>
                <a:cubicBezTo>
                  <a:pt x="16388" y="29562"/>
                  <a:pt x="16417" y="29563"/>
                  <a:pt x="16445" y="29563"/>
                </a:cubicBezTo>
                <a:cubicBezTo>
                  <a:pt x="17588" y="29563"/>
                  <a:pt x="18596" y="28217"/>
                  <a:pt x="19340" y="27135"/>
                </a:cubicBezTo>
                <a:cubicBezTo>
                  <a:pt x="19479" y="27065"/>
                  <a:pt x="19548" y="27065"/>
                  <a:pt x="19687" y="27065"/>
                </a:cubicBezTo>
                <a:cubicBezTo>
                  <a:pt x="19410" y="28244"/>
                  <a:pt x="17815" y="29907"/>
                  <a:pt x="16568" y="29907"/>
                </a:cubicBezTo>
                <a:cubicBezTo>
                  <a:pt x="16429" y="29907"/>
                  <a:pt x="16429" y="30115"/>
                  <a:pt x="16568" y="30185"/>
                </a:cubicBezTo>
                <a:cubicBezTo>
                  <a:pt x="16616" y="30189"/>
                  <a:pt x="16665" y="30191"/>
                  <a:pt x="16714" y="30191"/>
                </a:cubicBezTo>
                <a:cubicBezTo>
                  <a:pt x="18206" y="30191"/>
                  <a:pt x="19902" y="28199"/>
                  <a:pt x="20103" y="26857"/>
                </a:cubicBezTo>
                <a:cubicBezTo>
                  <a:pt x="20103" y="26788"/>
                  <a:pt x="19964" y="26649"/>
                  <a:pt x="19895" y="26649"/>
                </a:cubicBezTo>
                <a:lnTo>
                  <a:pt x="19618" y="26649"/>
                </a:lnTo>
                <a:lnTo>
                  <a:pt x="19895" y="26303"/>
                </a:lnTo>
                <a:cubicBezTo>
                  <a:pt x="20008" y="26190"/>
                  <a:pt x="19890" y="26076"/>
                  <a:pt x="19768" y="26076"/>
                </a:cubicBezTo>
                <a:cubicBezTo>
                  <a:pt x="19740" y="26076"/>
                  <a:pt x="19712" y="26082"/>
                  <a:pt x="19687" y="26095"/>
                </a:cubicBezTo>
                <a:cubicBezTo>
                  <a:pt x="19063" y="26511"/>
                  <a:pt x="18439" y="26927"/>
                  <a:pt x="17954" y="27481"/>
                </a:cubicBezTo>
                <a:cubicBezTo>
                  <a:pt x="17261" y="27966"/>
                  <a:pt x="16706" y="28521"/>
                  <a:pt x="16221" y="29214"/>
                </a:cubicBezTo>
                <a:lnTo>
                  <a:pt x="16152" y="29214"/>
                </a:lnTo>
                <a:cubicBezTo>
                  <a:pt x="16117" y="29180"/>
                  <a:pt x="16100" y="29162"/>
                  <a:pt x="16082" y="29162"/>
                </a:cubicBezTo>
                <a:cubicBezTo>
                  <a:pt x="16065" y="29162"/>
                  <a:pt x="16048" y="29180"/>
                  <a:pt x="16013" y="29214"/>
                </a:cubicBezTo>
                <a:cubicBezTo>
                  <a:pt x="16568" y="26095"/>
                  <a:pt x="17122" y="22976"/>
                  <a:pt x="17607" y="19856"/>
                </a:cubicBezTo>
                <a:cubicBezTo>
                  <a:pt x="17607" y="19954"/>
                  <a:pt x="17711" y="20052"/>
                  <a:pt x="17797" y="20052"/>
                </a:cubicBezTo>
                <a:cubicBezTo>
                  <a:pt x="17832" y="20052"/>
                  <a:pt x="17864" y="20035"/>
                  <a:pt x="17885" y="19995"/>
                </a:cubicBezTo>
                <a:lnTo>
                  <a:pt x="17954" y="19926"/>
                </a:lnTo>
                <a:cubicBezTo>
                  <a:pt x="17988" y="19929"/>
                  <a:pt x="18022" y="19930"/>
                  <a:pt x="18056" y="19930"/>
                </a:cubicBezTo>
                <a:cubicBezTo>
                  <a:pt x="19552" y="19930"/>
                  <a:pt x="21150" y="16991"/>
                  <a:pt x="21489" y="15974"/>
                </a:cubicBezTo>
                <a:cubicBezTo>
                  <a:pt x="21559" y="15836"/>
                  <a:pt x="21420" y="15697"/>
                  <a:pt x="21281" y="15697"/>
                </a:cubicBezTo>
                <a:cubicBezTo>
                  <a:pt x="19687" y="16182"/>
                  <a:pt x="18301" y="17985"/>
                  <a:pt x="17746" y="19579"/>
                </a:cubicBezTo>
                <a:lnTo>
                  <a:pt x="17677" y="19579"/>
                </a:lnTo>
                <a:cubicBezTo>
                  <a:pt x="17746" y="19232"/>
                  <a:pt x="17746" y="18886"/>
                  <a:pt x="17815" y="18539"/>
                </a:cubicBezTo>
                <a:cubicBezTo>
                  <a:pt x="18093" y="17153"/>
                  <a:pt x="18370" y="15836"/>
                  <a:pt x="18647" y="14449"/>
                </a:cubicBezTo>
                <a:cubicBezTo>
                  <a:pt x="18717" y="14449"/>
                  <a:pt x="18786" y="14380"/>
                  <a:pt x="18855" y="14311"/>
                </a:cubicBezTo>
                <a:lnTo>
                  <a:pt x="18924" y="14241"/>
                </a:lnTo>
                <a:cubicBezTo>
                  <a:pt x="19826" y="14241"/>
                  <a:pt x="21073" y="11607"/>
                  <a:pt x="21351" y="11122"/>
                </a:cubicBezTo>
                <a:cubicBezTo>
                  <a:pt x="21470" y="11002"/>
                  <a:pt x="21332" y="10831"/>
                  <a:pt x="21158" y="10831"/>
                </a:cubicBezTo>
                <a:cubicBezTo>
                  <a:pt x="21130" y="10831"/>
                  <a:pt x="21102" y="10835"/>
                  <a:pt x="21073" y="10845"/>
                </a:cubicBezTo>
                <a:cubicBezTo>
                  <a:pt x="20380" y="11399"/>
                  <a:pt x="19756" y="12023"/>
                  <a:pt x="19271" y="12716"/>
                </a:cubicBezTo>
                <a:cubicBezTo>
                  <a:pt x="19202" y="12855"/>
                  <a:pt x="18994" y="13063"/>
                  <a:pt x="18855" y="13271"/>
                </a:cubicBezTo>
                <a:cubicBezTo>
                  <a:pt x="19063" y="12300"/>
                  <a:pt x="19132" y="11261"/>
                  <a:pt x="19202" y="10290"/>
                </a:cubicBezTo>
                <a:lnTo>
                  <a:pt x="19202" y="9736"/>
                </a:lnTo>
                <a:cubicBezTo>
                  <a:pt x="19271" y="9736"/>
                  <a:pt x="19271" y="9666"/>
                  <a:pt x="19340" y="9666"/>
                </a:cubicBezTo>
                <a:cubicBezTo>
                  <a:pt x="19479" y="9458"/>
                  <a:pt x="19548" y="9250"/>
                  <a:pt x="19618" y="8973"/>
                </a:cubicBezTo>
                <a:cubicBezTo>
                  <a:pt x="20657" y="8765"/>
                  <a:pt x="21212" y="6686"/>
                  <a:pt x="21281" y="5854"/>
                </a:cubicBezTo>
                <a:cubicBezTo>
                  <a:pt x="21281" y="5752"/>
                  <a:pt x="21133" y="5688"/>
                  <a:pt x="21026" y="5688"/>
                </a:cubicBezTo>
                <a:cubicBezTo>
                  <a:pt x="20987" y="5688"/>
                  <a:pt x="20953" y="5697"/>
                  <a:pt x="20935" y="5715"/>
                </a:cubicBezTo>
                <a:cubicBezTo>
                  <a:pt x="20172" y="6478"/>
                  <a:pt x="19618" y="7448"/>
                  <a:pt x="19271" y="8419"/>
                </a:cubicBezTo>
                <a:cubicBezTo>
                  <a:pt x="19340" y="6963"/>
                  <a:pt x="19410" y="5438"/>
                  <a:pt x="19548" y="3982"/>
                </a:cubicBezTo>
                <a:cubicBezTo>
                  <a:pt x="19618" y="4260"/>
                  <a:pt x="19687" y="4467"/>
                  <a:pt x="19756" y="4745"/>
                </a:cubicBezTo>
                <a:cubicBezTo>
                  <a:pt x="19822" y="4876"/>
                  <a:pt x="19949" y="4945"/>
                  <a:pt x="20065" y="4945"/>
                </a:cubicBezTo>
                <a:cubicBezTo>
                  <a:pt x="20195" y="4945"/>
                  <a:pt x="20311" y="4858"/>
                  <a:pt x="20311" y="4675"/>
                </a:cubicBezTo>
                <a:cubicBezTo>
                  <a:pt x="20242" y="4121"/>
                  <a:pt x="20103" y="3566"/>
                  <a:pt x="20034" y="2942"/>
                </a:cubicBezTo>
                <a:cubicBezTo>
                  <a:pt x="20242" y="2180"/>
                  <a:pt x="20311" y="1279"/>
                  <a:pt x="20242" y="447"/>
                </a:cubicBezTo>
                <a:cubicBezTo>
                  <a:pt x="20242" y="326"/>
                  <a:pt x="20148" y="252"/>
                  <a:pt x="20056" y="252"/>
                </a:cubicBezTo>
                <a:cubicBezTo>
                  <a:pt x="19989" y="252"/>
                  <a:pt x="19924" y="291"/>
                  <a:pt x="19895" y="378"/>
                </a:cubicBezTo>
                <a:cubicBezTo>
                  <a:pt x="19756" y="516"/>
                  <a:pt x="19687" y="655"/>
                  <a:pt x="19618" y="863"/>
                </a:cubicBezTo>
                <a:cubicBezTo>
                  <a:pt x="19596" y="858"/>
                  <a:pt x="19576" y="855"/>
                  <a:pt x="19557" y="855"/>
                </a:cubicBezTo>
                <a:cubicBezTo>
                  <a:pt x="19322" y="855"/>
                  <a:pt x="19228" y="1215"/>
                  <a:pt x="19548" y="1279"/>
                </a:cubicBezTo>
                <a:lnTo>
                  <a:pt x="19548" y="1348"/>
                </a:lnTo>
                <a:cubicBezTo>
                  <a:pt x="19410" y="1972"/>
                  <a:pt x="19410" y="2665"/>
                  <a:pt x="19479" y="3289"/>
                </a:cubicBezTo>
                <a:cubicBezTo>
                  <a:pt x="19479" y="3358"/>
                  <a:pt x="19479" y="3428"/>
                  <a:pt x="19479" y="3497"/>
                </a:cubicBezTo>
                <a:cubicBezTo>
                  <a:pt x="19202" y="5299"/>
                  <a:pt x="19063" y="7102"/>
                  <a:pt x="18924" y="8973"/>
                </a:cubicBezTo>
                <a:cubicBezTo>
                  <a:pt x="18924" y="8488"/>
                  <a:pt x="18717" y="8072"/>
                  <a:pt x="18439" y="7725"/>
                </a:cubicBezTo>
                <a:cubicBezTo>
                  <a:pt x="18439" y="7587"/>
                  <a:pt x="18370" y="7448"/>
                  <a:pt x="18370" y="7379"/>
                </a:cubicBezTo>
                <a:cubicBezTo>
                  <a:pt x="18231" y="6894"/>
                  <a:pt x="18023" y="6408"/>
                  <a:pt x="17677" y="5992"/>
                </a:cubicBezTo>
                <a:cubicBezTo>
                  <a:pt x="17656" y="5952"/>
                  <a:pt x="17624" y="5935"/>
                  <a:pt x="17587" y="5935"/>
                </a:cubicBezTo>
                <a:cubicBezTo>
                  <a:pt x="17498" y="5935"/>
                  <a:pt x="17379" y="6033"/>
                  <a:pt x="17330" y="6131"/>
                </a:cubicBezTo>
                <a:cubicBezTo>
                  <a:pt x="17330" y="7587"/>
                  <a:pt x="17815" y="9043"/>
                  <a:pt x="18647" y="10290"/>
                </a:cubicBezTo>
                <a:cubicBezTo>
                  <a:pt x="18647" y="10360"/>
                  <a:pt x="18717" y="10429"/>
                  <a:pt x="18855" y="10429"/>
                </a:cubicBezTo>
                <a:cubicBezTo>
                  <a:pt x="18717" y="11677"/>
                  <a:pt x="18439" y="12924"/>
                  <a:pt x="18231" y="14172"/>
                </a:cubicBezTo>
                <a:cubicBezTo>
                  <a:pt x="18231" y="13410"/>
                  <a:pt x="18093" y="12647"/>
                  <a:pt x="17815" y="11885"/>
                </a:cubicBezTo>
                <a:cubicBezTo>
                  <a:pt x="17773" y="11799"/>
                  <a:pt x="17703" y="11740"/>
                  <a:pt x="17624" y="11740"/>
                </a:cubicBezTo>
                <a:cubicBezTo>
                  <a:pt x="17575" y="11740"/>
                  <a:pt x="17522" y="11762"/>
                  <a:pt x="17469" y="11815"/>
                </a:cubicBezTo>
                <a:cubicBezTo>
                  <a:pt x="17330" y="11815"/>
                  <a:pt x="17192" y="11885"/>
                  <a:pt x="17192" y="12023"/>
                </a:cubicBezTo>
                <a:cubicBezTo>
                  <a:pt x="16914" y="12994"/>
                  <a:pt x="16984" y="13964"/>
                  <a:pt x="17399" y="14935"/>
                </a:cubicBezTo>
                <a:cubicBezTo>
                  <a:pt x="17399" y="15212"/>
                  <a:pt x="17469" y="15558"/>
                  <a:pt x="17538" y="15766"/>
                </a:cubicBezTo>
                <a:cubicBezTo>
                  <a:pt x="17595" y="15880"/>
                  <a:pt x="17651" y="15993"/>
                  <a:pt x="17746" y="15993"/>
                </a:cubicBezTo>
                <a:cubicBezTo>
                  <a:pt x="17767" y="15993"/>
                  <a:pt x="17790" y="15987"/>
                  <a:pt x="17815" y="15974"/>
                </a:cubicBezTo>
                <a:cubicBezTo>
                  <a:pt x="17815" y="16044"/>
                  <a:pt x="17815" y="16044"/>
                  <a:pt x="17815" y="16044"/>
                </a:cubicBezTo>
                <a:cubicBezTo>
                  <a:pt x="17746" y="16668"/>
                  <a:pt x="17607" y="17361"/>
                  <a:pt x="17469" y="17985"/>
                </a:cubicBezTo>
                <a:cubicBezTo>
                  <a:pt x="17469" y="17222"/>
                  <a:pt x="17192" y="16460"/>
                  <a:pt x="16706" y="15836"/>
                </a:cubicBezTo>
                <a:cubicBezTo>
                  <a:pt x="16656" y="15810"/>
                  <a:pt x="16596" y="15794"/>
                  <a:pt x="16540" y="15794"/>
                </a:cubicBezTo>
                <a:cubicBezTo>
                  <a:pt x="16443" y="15794"/>
                  <a:pt x="16360" y="15843"/>
                  <a:pt x="16360" y="15974"/>
                </a:cubicBezTo>
                <a:cubicBezTo>
                  <a:pt x="15944" y="17361"/>
                  <a:pt x="16429" y="19024"/>
                  <a:pt x="16845" y="20341"/>
                </a:cubicBezTo>
                <a:cubicBezTo>
                  <a:pt x="16845" y="20480"/>
                  <a:pt x="16914" y="20480"/>
                  <a:pt x="17053" y="20549"/>
                </a:cubicBezTo>
                <a:cubicBezTo>
                  <a:pt x="16845" y="21520"/>
                  <a:pt x="16706" y="22490"/>
                  <a:pt x="16498" y="23530"/>
                </a:cubicBezTo>
                <a:cubicBezTo>
                  <a:pt x="16221" y="22560"/>
                  <a:pt x="15736" y="21658"/>
                  <a:pt x="15112" y="20896"/>
                </a:cubicBezTo>
                <a:cubicBezTo>
                  <a:pt x="15055" y="20867"/>
                  <a:pt x="14997" y="20850"/>
                  <a:pt x="14940" y="20850"/>
                </a:cubicBezTo>
                <a:cubicBezTo>
                  <a:pt x="14858" y="20850"/>
                  <a:pt x="14777" y="20884"/>
                  <a:pt x="14696" y="20965"/>
                </a:cubicBezTo>
                <a:cubicBezTo>
                  <a:pt x="13864" y="22421"/>
                  <a:pt x="15112" y="24639"/>
                  <a:pt x="15944" y="25887"/>
                </a:cubicBezTo>
                <a:cubicBezTo>
                  <a:pt x="15944" y="25956"/>
                  <a:pt x="16013" y="25956"/>
                  <a:pt x="16082" y="26026"/>
                </a:cubicBezTo>
                <a:cubicBezTo>
                  <a:pt x="15944" y="26927"/>
                  <a:pt x="15736" y="27828"/>
                  <a:pt x="15597" y="28798"/>
                </a:cubicBezTo>
                <a:cubicBezTo>
                  <a:pt x="15597" y="28729"/>
                  <a:pt x="15528" y="28660"/>
                  <a:pt x="15528" y="28660"/>
                </a:cubicBezTo>
                <a:cubicBezTo>
                  <a:pt x="15459" y="28036"/>
                  <a:pt x="15181" y="27481"/>
                  <a:pt x="14835" y="26996"/>
                </a:cubicBezTo>
                <a:cubicBezTo>
                  <a:pt x="14782" y="26943"/>
                  <a:pt x="14719" y="26920"/>
                  <a:pt x="14657" y="26920"/>
                </a:cubicBezTo>
                <a:cubicBezTo>
                  <a:pt x="14557" y="26920"/>
                  <a:pt x="14462" y="26980"/>
                  <a:pt x="14419" y="27065"/>
                </a:cubicBezTo>
                <a:cubicBezTo>
                  <a:pt x="14280" y="27966"/>
                  <a:pt x="14280" y="28868"/>
                  <a:pt x="14419" y="29769"/>
                </a:cubicBezTo>
                <a:cubicBezTo>
                  <a:pt x="14488" y="30393"/>
                  <a:pt x="14765" y="31016"/>
                  <a:pt x="15043" y="31571"/>
                </a:cubicBezTo>
                <a:cubicBezTo>
                  <a:pt x="14835" y="32611"/>
                  <a:pt x="14627" y="33651"/>
                  <a:pt x="14419" y="34690"/>
                </a:cubicBezTo>
                <a:cubicBezTo>
                  <a:pt x="14072" y="33651"/>
                  <a:pt x="13587" y="32611"/>
                  <a:pt x="13032" y="31710"/>
                </a:cubicBezTo>
                <a:cubicBezTo>
                  <a:pt x="12998" y="31640"/>
                  <a:pt x="12928" y="31606"/>
                  <a:pt x="12859" y="31606"/>
                </a:cubicBezTo>
                <a:cubicBezTo>
                  <a:pt x="12790" y="31606"/>
                  <a:pt x="12720" y="31640"/>
                  <a:pt x="12686" y="31710"/>
                </a:cubicBezTo>
                <a:cubicBezTo>
                  <a:pt x="12201" y="32888"/>
                  <a:pt x="12824" y="34413"/>
                  <a:pt x="13448" y="35661"/>
                </a:cubicBezTo>
                <a:cubicBezTo>
                  <a:pt x="13587" y="36077"/>
                  <a:pt x="13726" y="36493"/>
                  <a:pt x="13934" y="36978"/>
                </a:cubicBezTo>
                <a:cubicBezTo>
                  <a:pt x="13795" y="37324"/>
                  <a:pt x="13726" y="37671"/>
                  <a:pt x="13656" y="38018"/>
                </a:cubicBezTo>
                <a:cubicBezTo>
                  <a:pt x="12617" y="42523"/>
                  <a:pt x="11438" y="46960"/>
                  <a:pt x="10260" y="51465"/>
                </a:cubicBezTo>
                <a:cubicBezTo>
                  <a:pt x="9567" y="52713"/>
                  <a:pt x="8873" y="53961"/>
                  <a:pt x="8249" y="55209"/>
                </a:cubicBezTo>
                <a:cubicBezTo>
                  <a:pt x="4714" y="62279"/>
                  <a:pt x="1456" y="69974"/>
                  <a:pt x="1" y="77737"/>
                </a:cubicBezTo>
                <a:cubicBezTo>
                  <a:pt x="1" y="77823"/>
                  <a:pt x="80" y="77882"/>
                  <a:pt x="141" y="77882"/>
                </a:cubicBezTo>
                <a:cubicBezTo>
                  <a:pt x="178" y="77882"/>
                  <a:pt x="209" y="77859"/>
                  <a:pt x="209" y="77807"/>
                </a:cubicBezTo>
                <a:cubicBezTo>
                  <a:pt x="2912" y="69904"/>
                  <a:pt x="5338" y="62071"/>
                  <a:pt x="9220" y="54654"/>
                </a:cubicBezTo>
                <a:cubicBezTo>
                  <a:pt x="9289" y="54446"/>
                  <a:pt x="9428" y="54238"/>
                  <a:pt x="9497" y="54030"/>
                </a:cubicBezTo>
                <a:lnTo>
                  <a:pt x="9497" y="54030"/>
                </a:lnTo>
                <a:cubicBezTo>
                  <a:pt x="9289" y="54723"/>
                  <a:pt x="9151" y="55486"/>
                  <a:pt x="8943" y="56179"/>
                </a:cubicBezTo>
                <a:cubicBezTo>
                  <a:pt x="7210" y="62348"/>
                  <a:pt x="4922" y="68310"/>
                  <a:pt x="3259" y="74410"/>
                </a:cubicBezTo>
                <a:cubicBezTo>
                  <a:pt x="3218" y="74531"/>
                  <a:pt x="3295" y="74605"/>
                  <a:pt x="3394" y="74605"/>
                </a:cubicBezTo>
                <a:cubicBezTo>
                  <a:pt x="3465" y="74605"/>
                  <a:pt x="3547" y="74566"/>
                  <a:pt x="3605" y="74479"/>
                </a:cubicBezTo>
                <a:cubicBezTo>
                  <a:pt x="6517" y="67131"/>
                  <a:pt x="8943" y="59576"/>
                  <a:pt x="10884" y="51881"/>
                </a:cubicBezTo>
                <a:cubicBezTo>
                  <a:pt x="12617" y="49594"/>
                  <a:pt x="14557" y="47514"/>
                  <a:pt x="16706" y="45643"/>
                </a:cubicBezTo>
                <a:cubicBezTo>
                  <a:pt x="16743" y="45661"/>
                  <a:pt x="16781" y="45670"/>
                  <a:pt x="16815" y="45670"/>
                </a:cubicBezTo>
                <a:cubicBezTo>
                  <a:pt x="16909" y="45670"/>
                  <a:pt x="16984" y="45606"/>
                  <a:pt x="16984" y="45504"/>
                </a:cubicBezTo>
                <a:lnTo>
                  <a:pt x="16984" y="45435"/>
                </a:lnTo>
                <a:lnTo>
                  <a:pt x="17122" y="45296"/>
                </a:lnTo>
                <a:cubicBezTo>
                  <a:pt x="17399" y="45157"/>
                  <a:pt x="17677" y="45019"/>
                  <a:pt x="17885" y="44880"/>
                </a:cubicBezTo>
                <a:lnTo>
                  <a:pt x="18162" y="44950"/>
                </a:lnTo>
                <a:cubicBezTo>
                  <a:pt x="18796" y="45187"/>
                  <a:pt x="19450" y="45304"/>
                  <a:pt x="20097" y="45304"/>
                </a:cubicBezTo>
                <a:cubicBezTo>
                  <a:pt x="21149" y="45304"/>
                  <a:pt x="22183" y="44996"/>
                  <a:pt x="23084" y="44395"/>
                </a:cubicBezTo>
                <a:cubicBezTo>
                  <a:pt x="23153" y="44326"/>
                  <a:pt x="23153" y="44118"/>
                  <a:pt x="23084" y="44048"/>
                </a:cubicBezTo>
                <a:cubicBezTo>
                  <a:pt x="22421" y="43697"/>
                  <a:pt x="21692" y="43522"/>
                  <a:pt x="20959" y="43522"/>
                </a:cubicBezTo>
                <a:cubicBezTo>
                  <a:pt x="20389" y="43522"/>
                  <a:pt x="19817" y="43628"/>
                  <a:pt x="19271" y="43840"/>
                </a:cubicBezTo>
                <a:cubicBezTo>
                  <a:pt x="20588" y="42939"/>
                  <a:pt x="22044" y="42107"/>
                  <a:pt x="23499" y="41414"/>
                </a:cubicBezTo>
                <a:cubicBezTo>
                  <a:pt x="23499" y="41484"/>
                  <a:pt x="23569" y="41553"/>
                  <a:pt x="23569" y="41622"/>
                </a:cubicBezTo>
                <a:cubicBezTo>
                  <a:pt x="23915" y="41761"/>
                  <a:pt x="24193" y="41900"/>
                  <a:pt x="24539" y="41969"/>
                </a:cubicBezTo>
                <a:cubicBezTo>
                  <a:pt x="25158" y="42239"/>
                  <a:pt x="25840" y="42381"/>
                  <a:pt x="26528" y="42381"/>
                </a:cubicBezTo>
                <a:cubicBezTo>
                  <a:pt x="27074" y="42381"/>
                  <a:pt x="27622" y="42292"/>
                  <a:pt x="28144" y="42107"/>
                </a:cubicBezTo>
                <a:cubicBezTo>
                  <a:pt x="28213" y="42107"/>
                  <a:pt x="28282" y="41969"/>
                  <a:pt x="28213" y="41900"/>
                </a:cubicBezTo>
                <a:cubicBezTo>
                  <a:pt x="27936" y="41692"/>
                  <a:pt x="27728" y="41553"/>
                  <a:pt x="27451" y="41414"/>
                </a:cubicBezTo>
                <a:cubicBezTo>
                  <a:pt x="27451" y="41345"/>
                  <a:pt x="27451" y="41276"/>
                  <a:pt x="27381" y="41276"/>
                </a:cubicBezTo>
                <a:cubicBezTo>
                  <a:pt x="26804" y="41009"/>
                  <a:pt x="26169" y="40885"/>
                  <a:pt x="25532" y="40885"/>
                </a:cubicBezTo>
                <a:cubicBezTo>
                  <a:pt x="25175" y="40885"/>
                  <a:pt x="24818" y="40924"/>
                  <a:pt x="24470" y="40998"/>
                </a:cubicBezTo>
                <a:cubicBezTo>
                  <a:pt x="25510" y="40513"/>
                  <a:pt x="26549" y="40097"/>
                  <a:pt x="27589" y="39681"/>
                </a:cubicBezTo>
                <a:cubicBezTo>
                  <a:pt x="27966" y="39926"/>
                  <a:pt x="28409" y="40028"/>
                  <a:pt x="28877" y="40028"/>
                </a:cubicBezTo>
                <a:cubicBezTo>
                  <a:pt x="30132" y="40028"/>
                  <a:pt x="31564" y="39298"/>
                  <a:pt x="32372" y="38642"/>
                </a:cubicBezTo>
                <a:cubicBezTo>
                  <a:pt x="32511" y="38503"/>
                  <a:pt x="32442" y="38364"/>
                  <a:pt x="32303" y="38364"/>
                </a:cubicBezTo>
                <a:cubicBezTo>
                  <a:pt x="32026" y="38295"/>
                  <a:pt x="31748" y="38226"/>
                  <a:pt x="31540" y="38226"/>
                </a:cubicBezTo>
                <a:lnTo>
                  <a:pt x="31610" y="38156"/>
                </a:lnTo>
                <a:cubicBezTo>
                  <a:pt x="31679" y="38018"/>
                  <a:pt x="31610" y="37879"/>
                  <a:pt x="31471" y="37879"/>
                </a:cubicBezTo>
                <a:cubicBezTo>
                  <a:pt x="30154" y="37879"/>
                  <a:pt x="28976" y="38226"/>
                  <a:pt x="27867" y="38919"/>
                </a:cubicBezTo>
                <a:cubicBezTo>
                  <a:pt x="27748" y="38919"/>
                  <a:pt x="27782" y="39072"/>
                  <a:pt x="27881" y="39072"/>
                </a:cubicBezTo>
                <a:cubicBezTo>
                  <a:pt x="27898" y="39072"/>
                  <a:pt x="27916" y="39067"/>
                  <a:pt x="27936" y="39057"/>
                </a:cubicBezTo>
                <a:lnTo>
                  <a:pt x="28282" y="38988"/>
                </a:lnTo>
                <a:lnTo>
                  <a:pt x="27936" y="39196"/>
                </a:lnTo>
                <a:lnTo>
                  <a:pt x="27520" y="39335"/>
                </a:lnTo>
                <a:cubicBezTo>
                  <a:pt x="27485" y="39300"/>
                  <a:pt x="27451" y="39283"/>
                  <a:pt x="27425" y="39283"/>
                </a:cubicBezTo>
                <a:cubicBezTo>
                  <a:pt x="27399" y="39283"/>
                  <a:pt x="27381" y="39300"/>
                  <a:pt x="27381" y="39335"/>
                </a:cubicBezTo>
                <a:cubicBezTo>
                  <a:pt x="26619" y="39612"/>
                  <a:pt x="25856" y="39889"/>
                  <a:pt x="25024" y="40236"/>
                </a:cubicBezTo>
                <a:cubicBezTo>
                  <a:pt x="25579" y="39751"/>
                  <a:pt x="25995" y="39196"/>
                  <a:pt x="26272" y="38572"/>
                </a:cubicBezTo>
                <a:cubicBezTo>
                  <a:pt x="26329" y="38459"/>
                  <a:pt x="26201" y="38346"/>
                  <a:pt x="26114" y="38346"/>
                </a:cubicBezTo>
                <a:cubicBezTo>
                  <a:pt x="26094" y="38346"/>
                  <a:pt x="26077" y="38352"/>
                  <a:pt x="26064" y="38364"/>
                </a:cubicBezTo>
                <a:cubicBezTo>
                  <a:pt x="24331" y="38642"/>
                  <a:pt x="23084" y="39959"/>
                  <a:pt x="21836" y="41137"/>
                </a:cubicBezTo>
                <a:cubicBezTo>
                  <a:pt x="21767" y="41206"/>
                  <a:pt x="21767" y="41345"/>
                  <a:pt x="21836" y="41414"/>
                </a:cubicBezTo>
                <a:lnTo>
                  <a:pt x="21767" y="41484"/>
                </a:lnTo>
                <a:cubicBezTo>
                  <a:pt x="21710" y="41540"/>
                  <a:pt x="21745" y="41641"/>
                  <a:pt x="21797" y="41641"/>
                </a:cubicBezTo>
                <a:cubicBezTo>
                  <a:pt x="21809" y="41641"/>
                  <a:pt x="21823" y="41635"/>
                  <a:pt x="21836" y="41622"/>
                </a:cubicBezTo>
                <a:lnTo>
                  <a:pt x="22044" y="41484"/>
                </a:lnTo>
                <a:cubicBezTo>
                  <a:pt x="22044" y="41484"/>
                  <a:pt x="22044" y="41553"/>
                  <a:pt x="22044" y="41553"/>
                </a:cubicBezTo>
                <a:cubicBezTo>
                  <a:pt x="21281" y="41969"/>
                  <a:pt x="20519" y="42454"/>
                  <a:pt x="19756" y="42870"/>
                </a:cubicBezTo>
                <a:cubicBezTo>
                  <a:pt x="20242" y="42177"/>
                  <a:pt x="20519" y="41414"/>
                  <a:pt x="20588" y="40582"/>
                </a:cubicBezTo>
                <a:cubicBezTo>
                  <a:pt x="20588" y="40526"/>
                  <a:pt x="20543" y="40425"/>
                  <a:pt x="20452" y="40425"/>
                </a:cubicBezTo>
                <a:cubicBezTo>
                  <a:pt x="20431" y="40425"/>
                  <a:pt x="20407" y="40431"/>
                  <a:pt x="20380" y="40444"/>
                </a:cubicBezTo>
                <a:cubicBezTo>
                  <a:pt x="18717" y="40929"/>
                  <a:pt x="16706" y="43078"/>
                  <a:pt x="16637" y="45019"/>
                </a:cubicBezTo>
                <a:cubicBezTo>
                  <a:pt x="14904" y="46336"/>
                  <a:pt x="13379" y="47861"/>
                  <a:pt x="11993" y="49525"/>
                </a:cubicBezTo>
                <a:cubicBezTo>
                  <a:pt x="15043" y="44187"/>
                  <a:pt x="18439" y="39127"/>
                  <a:pt x="22252" y="34274"/>
                </a:cubicBezTo>
                <a:cubicBezTo>
                  <a:pt x="23222" y="33096"/>
                  <a:pt x="24193" y="31918"/>
                  <a:pt x="25163" y="30739"/>
                </a:cubicBezTo>
                <a:cubicBezTo>
                  <a:pt x="25198" y="30774"/>
                  <a:pt x="25232" y="30791"/>
                  <a:pt x="25267" y="30791"/>
                </a:cubicBezTo>
                <a:cubicBezTo>
                  <a:pt x="25302" y="30791"/>
                  <a:pt x="25336" y="30774"/>
                  <a:pt x="25371" y="30739"/>
                </a:cubicBezTo>
                <a:lnTo>
                  <a:pt x="25440" y="30462"/>
                </a:lnTo>
                <a:cubicBezTo>
                  <a:pt x="26272" y="29491"/>
                  <a:pt x="27104" y="28521"/>
                  <a:pt x="27936" y="27620"/>
                </a:cubicBezTo>
                <a:lnTo>
                  <a:pt x="28005" y="27620"/>
                </a:lnTo>
                <a:cubicBezTo>
                  <a:pt x="27867" y="27689"/>
                  <a:pt x="27867" y="27828"/>
                  <a:pt x="28005" y="27897"/>
                </a:cubicBezTo>
                <a:cubicBezTo>
                  <a:pt x="28439" y="28114"/>
                  <a:pt x="28920" y="28206"/>
                  <a:pt x="29422" y="28206"/>
                </a:cubicBezTo>
                <a:cubicBezTo>
                  <a:pt x="31006" y="28206"/>
                  <a:pt x="32792" y="27284"/>
                  <a:pt x="33897" y="26441"/>
                </a:cubicBezTo>
                <a:cubicBezTo>
                  <a:pt x="34036" y="26303"/>
                  <a:pt x="33967" y="26095"/>
                  <a:pt x="33828" y="26026"/>
                </a:cubicBezTo>
                <a:cubicBezTo>
                  <a:pt x="33415" y="25790"/>
                  <a:pt x="32947" y="25693"/>
                  <a:pt x="32452" y="25693"/>
                </a:cubicBezTo>
                <a:cubicBezTo>
                  <a:pt x="31199" y="25693"/>
                  <a:pt x="29772" y="26311"/>
                  <a:pt x="28629" y="26857"/>
                </a:cubicBezTo>
                <a:cubicBezTo>
                  <a:pt x="29738" y="25679"/>
                  <a:pt x="30847" y="24501"/>
                  <a:pt x="32026" y="23391"/>
                </a:cubicBezTo>
                <a:cubicBezTo>
                  <a:pt x="32026" y="23391"/>
                  <a:pt x="32095" y="23461"/>
                  <a:pt x="32095" y="23461"/>
                </a:cubicBezTo>
                <a:lnTo>
                  <a:pt x="32303" y="23461"/>
                </a:lnTo>
                <a:cubicBezTo>
                  <a:pt x="32684" y="23565"/>
                  <a:pt x="33065" y="23617"/>
                  <a:pt x="33447" y="23617"/>
                </a:cubicBezTo>
                <a:cubicBezTo>
                  <a:pt x="33828" y="23617"/>
                  <a:pt x="34209" y="23565"/>
                  <a:pt x="34590" y="23461"/>
                </a:cubicBezTo>
                <a:cubicBezTo>
                  <a:pt x="35977" y="23322"/>
                  <a:pt x="37363" y="22906"/>
                  <a:pt x="38611" y="22213"/>
                </a:cubicBezTo>
                <a:cubicBezTo>
                  <a:pt x="38680" y="22144"/>
                  <a:pt x="38750" y="21936"/>
                  <a:pt x="38611" y="21866"/>
                </a:cubicBezTo>
                <a:cubicBezTo>
                  <a:pt x="38080" y="21437"/>
                  <a:pt x="37464" y="21267"/>
                  <a:pt x="36818" y="21267"/>
                </a:cubicBezTo>
                <a:cubicBezTo>
                  <a:pt x="35271" y="21267"/>
                  <a:pt x="33546" y="22242"/>
                  <a:pt x="32372" y="22976"/>
                </a:cubicBezTo>
                <a:cubicBezTo>
                  <a:pt x="33828" y="21520"/>
                  <a:pt x="35353" y="20064"/>
                  <a:pt x="36878" y="18678"/>
                </a:cubicBezTo>
                <a:cubicBezTo>
                  <a:pt x="37182" y="18779"/>
                  <a:pt x="37487" y="18844"/>
                  <a:pt x="37819" y="18844"/>
                </a:cubicBezTo>
                <a:cubicBezTo>
                  <a:pt x="37940" y="18844"/>
                  <a:pt x="38065" y="18835"/>
                  <a:pt x="38195" y="18816"/>
                </a:cubicBezTo>
                <a:cubicBezTo>
                  <a:pt x="38302" y="18828"/>
                  <a:pt x="38409" y="18834"/>
                  <a:pt x="38516" y="18834"/>
                </a:cubicBezTo>
                <a:cubicBezTo>
                  <a:pt x="39031" y="18834"/>
                  <a:pt x="39538" y="18700"/>
                  <a:pt x="39997" y="18470"/>
                </a:cubicBezTo>
                <a:cubicBezTo>
                  <a:pt x="40829" y="18262"/>
                  <a:pt x="41592" y="17915"/>
                  <a:pt x="42354" y="17499"/>
                </a:cubicBezTo>
                <a:cubicBezTo>
                  <a:pt x="42493" y="17430"/>
                  <a:pt x="42493" y="17153"/>
                  <a:pt x="42354" y="17083"/>
                </a:cubicBezTo>
                <a:cubicBezTo>
                  <a:pt x="41924" y="16859"/>
                  <a:pt x="41478" y="16766"/>
                  <a:pt x="41029" y="16766"/>
                </a:cubicBezTo>
                <a:cubicBezTo>
                  <a:pt x="39817" y="16766"/>
                  <a:pt x="38583" y="17447"/>
                  <a:pt x="37571" y="18054"/>
                </a:cubicBezTo>
                <a:cubicBezTo>
                  <a:pt x="38957" y="16806"/>
                  <a:pt x="40344" y="15558"/>
                  <a:pt x="41730" y="14311"/>
                </a:cubicBezTo>
                <a:cubicBezTo>
                  <a:pt x="41730" y="14311"/>
                  <a:pt x="41730" y="14311"/>
                  <a:pt x="41730" y="14380"/>
                </a:cubicBezTo>
                <a:cubicBezTo>
                  <a:pt x="42057" y="14670"/>
                  <a:pt x="42516" y="14771"/>
                  <a:pt x="42979" y="14771"/>
                </a:cubicBezTo>
                <a:cubicBezTo>
                  <a:pt x="43401" y="14771"/>
                  <a:pt x="43826" y="14687"/>
                  <a:pt x="44156" y="14588"/>
                </a:cubicBezTo>
                <a:cubicBezTo>
                  <a:pt x="45127" y="14449"/>
                  <a:pt x="45959" y="13964"/>
                  <a:pt x="46652" y="13340"/>
                </a:cubicBezTo>
                <a:cubicBezTo>
                  <a:pt x="46652" y="13202"/>
                  <a:pt x="46652" y="13132"/>
                  <a:pt x="46582" y="13132"/>
                </a:cubicBezTo>
                <a:cubicBezTo>
                  <a:pt x="46239" y="12970"/>
                  <a:pt x="45858" y="12901"/>
                  <a:pt x="45463" y="12901"/>
                </a:cubicBezTo>
                <a:cubicBezTo>
                  <a:pt x="44341" y="12901"/>
                  <a:pt x="43105" y="13452"/>
                  <a:pt x="42285" y="13964"/>
                </a:cubicBezTo>
                <a:cubicBezTo>
                  <a:pt x="42273" y="13968"/>
                  <a:pt x="42262" y="13972"/>
                  <a:pt x="42252" y="13977"/>
                </a:cubicBezTo>
                <a:lnTo>
                  <a:pt x="42252" y="13977"/>
                </a:lnTo>
                <a:cubicBezTo>
                  <a:pt x="43475" y="12946"/>
                  <a:pt x="44751" y="11861"/>
                  <a:pt x="46028" y="10775"/>
                </a:cubicBezTo>
                <a:cubicBezTo>
                  <a:pt x="46569" y="10940"/>
                  <a:pt x="47117" y="11017"/>
                  <a:pt x="47660" y="11017"/>
                </a:cubicBezTo>
                <a:cubicBezTo>
                  <a:pt x="48719" y="11017"/>
                  <a:pt x="49756" y="10725"/>
                  <a:pt x="50672" y="10221"/>
                </a:cubicBezTo>
                <a:cubicBezTo>
                  <a:pt x="50880" y="10082"/>
                  <a:pt x="50880" y="9874"/>
                  <a:pt x="50672" y="9805"/>
                </a:cubicBezTo>
                <a:cubicBezTo>
                  <a:pt x="50158" y="9612"/>
                  <a:pt x="49613" y="9509"/>
                  <a:pt x="49066" y="9509"/>
                </a:cubicBezTo>
                <a:cubicBezTo>
                  <a:pt x="48435" y="9509"/>
                  <a:pt x="47801" y="9646"/>
                  <a:pt x="47206" y="9944"/>
                </a:cubicBezTo>
                <a:lnTo>
                  <a:pt x="47068" y="9944"/>
                </a:lnTo>
                <a:lnTo>
                  <a:pt x="49494" y="7933"/>
                </a:lnTo>
                <a:cubicBezTo>
                  <a:pt x="49736" y="7968"/>
                  <a:pt x="49979" y="7985"/>
                  <a:pt x="50222" y="7985"/>
                </a:cubicBezTo>
                <a:cubicBezTo>
                  <a:pt x="50464" y="7985"/>
                  <a:pt x="50707" y="7968"/>
                  <a:pt x="50950" y="7933"/>
                </a:cubicBezTo>
                <a:cubicBezTo>
                  <a:pt x="51781" y="7725"/>
                  <a:pt x="52544" y="7448"/>
                  <a:pt x="53306" y="7032"/>
                </a:cubicBezTo>
                <a:cubicBezTo>
                  <a:pt x="53445" y="6963"/>
                  <a:pt x="53445" y="6755"/>
                  <a:pt x="53306" y="6686"/>
                </a:cubicBezTo>
                <a:cubicBezTo>
                  <a:pt x="52929" y="6518"/>
                  <a:pt x="52525" y="6426"/>
                  <a:pt x="52128" y="6426"/>
                </a:cubicBezTo>
                <a:cubicBezTo>
                  <a:pt x="51868" y="6426"/>
                  <a:pt x="51612" y="6465"/>
                  <a:pt x="51365" y="6547"/>
                </a:cubicBezTo>
                <a:lnTo>
                  <a:pt x="52821" y="5438"/>
                </a:lnTo>
                <a:lnTo>
                  <a:pt x="53098" y="5299"/>
                </a:lnTo>
                <a:cubicBezTo>
                  <a:pt x="53370" y="5345"/>
                  <a:pt x="53642" y="5367"/>
                  <a:pt x="53910" y="5367"/>
                </a:cubicBezTo>
                <a:cubicBezTo>
                  <a:pt x="54876" y="5367"/>
                  <a:pt x="55805" y="5079"/>
                  <a:pt x="56564" y="4537"/>
                </a:cubicBezTo>
                <a:cubicBezTo>
                  <a:pt x="56703" y="4467"/>
                  <a:pt x="56703" y="4260"/>
                  <a:pt x="56564" y="4260"/>
                </a:cubicBezTo>
                <a:cubicBezTo>
                  <a:pt x="56206" y="3991"/>
                  <a:pt x="55790" y="3838"/>
                  <a:pt x="55373" y="3838"/>
                </a:cubicBezTo>
                <a:cubicBezTo>
                  <a:pt x="55143" y="3838"/>
                  <a:pt x="54914" y="3884"/>
                  <a:pt x="54693" y="3982"/>
                </a:cubicBezTo>
                <a:lnTo>
                  <a:pt x="56911" y="2319"/>
                </a:lnTo>
                <a:cubicBezTo>
                  <a:pt x="57004" y="2372"/>
                  <a:pt x="57106" y="2394"/>
                  <a:pt x="57214" y="2394"/>
                </a:cubicBezTo>
                <a:cubicBezTo>
                  <a:pt x="57672" y="2394"/>
                  <a:pt x="58225" y="1988"/>
                  <a:pt x="58505" y="1764"/>
                </a:cubicBezTo>
                <a:cubicBezTo>
                  <a:pt x="59129" y="1417"/>
                  <a:pt x="59614" y="932"/>
                  <a:pt x="59961" y="308"/>
                </a:cubicBezTo>
                <a:cubicBezTo>
                  <a:pt x="60030" y="239"/>
                  <a:pt x="59961" y="170"/>
                  <a:pt x="59892" y="100"/>
                </a:cubicBezTo>
                <a:cubicBezTo>
                  <a:pt x="59715" y="32"/>
                  <a:pt x="59534" y="1"/>
                  <a:pt x="593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950" y="576200"/>
            <a:ext cx="3347250" cy="44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/>
          <p:nvPr/>
        </p:nvSpPr>
        <p:spPr>
          <a:xfrm>
            <a:off x="7855749" y="2505950"/>
            <a:ext cx="1288244" cy="4243299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subTitle" idx="1"/>
          </p:nvPr>
        </p:nvSpPr>
        <p:spPr>
          <a:xfrm>
            <a:off x="5789950" y="3161163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 -Coco Chanel</a:t>
            </a:r>
            <a:endParaRPr sz="2000"/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0647">
            <a:off x="6493964" y="123786"/>
            <a:ext cx="3055822" cy="205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/>
          <p:nvPr/>
        </p:nvSpPr>
        <p:spPr>
          <a:xfrm rot="10800000">
            <a:off x="7485972" y="-97593"/>
            <a:ext cx="1487278" cy="2581143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1825">
            <a:off x="-422128" y="2590988"/>
            <a:ext cx="3089082" cy="20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2058363" y="1653150"/>
            <a:ext cx="5116800" cy="18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dirty="0">
                <a:latin typeface="Raleway"/>
                <a:ea typeface="Raleway"/>
                <a:cs typeface="Raleway"/>
                <a:sym typeface="Raleway"/>
              </a:rPr>
              <a:t>“Some people think that luxury is the opposite of poverty. It is not. It's the opposite of vulgarity.”</a:t>
            </a:r>
            <a:endParaRPr sz="25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1991">
            <a:off x="-99014" y="-23762"/>
            <a:ext cx="2232474" cy="293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/>
          <p:nvPr/>
        </p:nvSpPr>
        <p:spPr>
          <a:xfrm>
            <a:off x="178012" y="2210976"/>
            <a:ext cx="1460659" cy="2833524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350" y="933276"/>
            <a:ext cx="1674456" cy="11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50" y="2055875"/>
            <a:ext cx="1674450" cy="112261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1751825" y="1146875"/>
            <a:ext cx="40140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0" dirty="0">
                <a:solidFill>
                  <a:srgbClr val="222222"/>
                </a:solidFill>
                <a:highlight>
                  <a:srgbClr val="F8F9FA"/>
                </a:highlight>
                <a:latin typeface="Raleway"/>
                <a:ea typeface="Raleway"/>
                <a:cs typeface="Raleway"/>
                <a:sym typeface="Raleway"/>
              </a:rPr>
              <a:t>She introduced pants for women;</a:t>
            </a:r>
            <a:endParaRPr sz="2400" b="0" dirty="0">
              <a:solidFill>
                <a:srgbClr val="222222"/>
              </a:solidFill>
              <a:highlight>
                <a:srgbClr val="F8F9FA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30"/>
          <p:cNvSpPr txBox="1">
            <a:spLocks noGrp="1"/>
          </p:cNvSpPr>
          <p:nvPr>
            <p:ph type="title" idx="2"/>
          </p:nvPr>
        </p:nvSpPr>
        <p:spPr>
          <a:xfrm>
            <a:off x="320025" y="1146875"/>
            <a:ext cx="1225800" cy="6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latin typeface="Comfortaa"/>
                <a:ea typeface="Comfortaa"/>
                <a:cs typeface="Comfortaa"/>
                <a:sym typeface="Comfortaa"/>
              </a:rPr>
              <a:t>01</a:t>
            </a:r>
            <a:endParaRPr sz="4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title" idx="3"/>
          </p:nvPr>
        </p:nvSpPr>
        <p:spPr>
          <a:xfrm>
            <a:off x="1545825" y="2093075"/>
            <a:ext cx="28950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0" dirty="0">
                <a:solidFill>
                  <a:srgbClr val="222222"/>
                </a:solidFill>
                <a:highlight>
                  <a:srgbClr val="F8F9FA"/>
                </a:highlight>
                <a:latin typeface="Raleway"/>
                <a:ea typeface="Raleway"/>
                <a:cs typeface="Raleway"/>
                <a:sym typeface="Raleway"/>
              </a:rPr>
              <a:t>Your sign was lion;</a:t>
            </a:r>
            <a:endParaRPr sz="2400" b="0" dirty="0">
              <a:solidFill>
                <a:srgbClr val="222222"/>
              </a:solidFill>
              <a:highlight>
                <a:srgbClr val="F8F9FA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0"/>
          <p:cNvSpPr txBox="1">
            <a:spLocks noGrp="1"/>
          </p:cNvSpPr>
          <p:nvPr>
            <p:ph type="title" idx="4"/>
          </p:nvPr>
        </p:nvSpPr>
        <p:spPr>
          <a:xfrm>
            <a:off x="51375" y="184227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latin typeface="Comfortaa"/>
                <a:ea typeface="Comfortaa"/>
                <a:cs typeface="Comfortaa"/>
                <a:sym typeface="Comfortaa"/>
              </a:rPr>
              <a:t>02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350" y="3039275"/>
            <a:ext cx="1674450" cy="112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26" y="3995250"/>
            <a:ext cx="1533401" cy="10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>
            <a:spLocks noGrp="1"/>
          </p:cNvSpPr>
          <p:nvPr>
            <p:ph type="title" idx="6"/>
          </p:nvPr>
        </p:nvSpPr>
        <p:spPr>
          <a:xfrm>
            <a:off x="51375" y="289047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latin typeface="Comfortaa"/>
                <a:ea typeface="Comfortaa"/>
                <a:cs typeface="Comfortaa"/>
                <a:sym typeface="Comfortaa"/>
              </a:rPr>
              <a:t>03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3" name="Google Shape;183;p30"/>
          <p:cNvSpPr txBox="1">
            <a:spLocks noGrp="1"/>
          </p:cNvSpPr>
          <p:nvPr>
            <p:ph type="title" idx="7"/>
          </p:nvPr>
        </p:nvSpPr>
        <p:spPr>
          <a:xfrm>
            <a:off x="1276625" y="3333813"/>
            <a:ext cx="44892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0">
                <a:solidFill>
                  <a:srgbClr val="222222"/>
                </a:solidFill>
                <a:highlight>
                  <a:srgbClr val="F8F9FA"/>
                </a:highlight>
                <a:latin typeface="Raleway"/>
                <a:ea typeface="Raleway"/>
                <a:cs typeface="Raleway"/>
                <a:sym typeface="Raleway"/>
              </a:rPr>
              <a:t>5 was your lucky number;</a:t>
            </a:r>
            <a:endParaRPr sz="2400" b="0">
              <a:solidFill>
                <a:srgbClr val="222222"/>
              </a:solidFill>
              <a:highlight>
                <a:srgbClr val="F8F9FA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title" idx="8"/>
          </p:nvPr>
        </p:nvSpPr>
        <p:spPr>
          <a:xfrm>
            <a:off x="195225" y="3839925"/>
            <a:ext cx="1475400" cy="102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latin typeface="Comfortaa"/>
                <a:ea typeface="Comfortaa"/>
                <a:cs typeface="Comfortaa"/>
                <a:sym typeface="Comfortaa"/>
              </a:rPr>
              <a:t>04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subTitle" idx="14"/>
          </p:nvPr>
        </p:nvSpPr>
        <p:spPr>
          <a:xfrm>
            <a:off x="1403338" y="3926580"/>
            <a:ext cx="4185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dirty="0">
                <a:solidFill>
                  <a:srgbClr val="222222"/>
                </a:solidFill>
                <a:highlight>
                  <a:srgbClr val="F8F9FA"/>
                </a:highlight>
                <a:latin typeface="Raleway"/>
                <a:ea typeface="Raleway"/>
                <a:cs typeface="Raleway"/>
                <a:sym typeface="Raleway"/>
              </a:rPr>
              <a:t>The nickname</a:t>
            </a:r>
            <a:r>
              <a:rPr lang="pt-BR" sz="2400" dirty="0">
                <a:solidFill>
                  <a:srgbClr val="222222"/>
                </a:solidFill>
                <a:highlight>
                  <a:srgbClr val="F8F9FA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2400" dirty="0">
                <a:solidFill>
                  <a:srgbClr val="222222"/>
                </a:solidFill>
                <a:highlight>
                  <a:srgbClr val="F8F9FA"/>
                </a:highlight>
                <a:latin typeface="Raleway"/>
                <a:ea typeface="Raleway"/>
                <a:cs typeface="Raleway"/>
                <a:sym typeface="Raleway"/>
              </a:rPr>
              <a:t>Coco.</a:t>
            </a:r>
            <a:endParaRPr sz="2400" dirty="0">
              <a:solidFill>
                <a:srgbClr val="222222"/>
              </a:solidFill>
              <a:highlight>
                <a:srgbClr val="F8F9FA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86" name="Google Shape;186;p30"/>
          <p:cNvSpPr txBox="1"/>
          <p:nvPr/>
        </p:nvSpPr>
        <p:spPr>
          <a:xfrm>
            <a:off x="154625" y="140675"/>
            <a:ext cx="2895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latin typeface="Comfortaa"/>
                <a:ea typeface="Comfortaa"/>
                <a:cs typeface="Comfortaa"/>
                <a:sym typeface="Comfortaa"/>
              </a:rPr>
              <a:t>Curiosidades</a:t>
            </a:r>
            <a:endParaRPr sz="3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5825" y="1146875"/>
            <a:ext cx="3378175" cy="33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86636" flipH="1">
            <a:off x="5394317" y="1670336"/>
            <a:ext cx="5314218" cy="322033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/>
          <p:nvPr/>
        </p:nvSpPr>
        <p:spPr>
          <a:xfrm>
            <a:off x="7220650" y="1354200"/>
            <a:ext cx="1661559" cy="3852617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6;p30">
            <a:extLst>
              <a:ext uri="{FF2B5EF4-FFF2-40B4-BE49-F238E27FC236}">
                <a16:creationId xmlns:a16="http://schemas.microsoft.com/office/drawing/2014/main" id="{D08B5F74-8B41-4A39-AF48-96D1F6B658D7}"/>
              </a:ext>
            </a:extLst>
          </p:cNvPr>
          <p:cNvSpPr txBox="1"/>
          <p:nvPr/>
        </p:nvSpPr>
        <p:spPr>
          <a:xfrm>
            <a:off x="2589519" y="561600"/>
            <a:ext cx="3573076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 err="1">
                <a:latin typeface="Comfortaa"/>
                <a:ea typeface="Comfortaa"/>
                <a:cs typeface="Comfortaa"/>
                <a:sym typeface="Comfortaa"/>
              </a:rPr>
              <a:t>Simple</a:t>
            </a:r>
            <a:r>
              <a:rPr lang="pt-BR" sz="3000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pt-BR" sz="3000" dirty="0" err="1">
                <a:latin typeface="Comfortaa"/>
                <a:ea typeface="Comfortaa"/>
                <a:cs typeface="Comfortaa"/>
                <a:sym typeface="Comfortaa"/>
              </a:rPr>
              <a:t>present</a:t>
            </a:r>
            <a:endParaRPr sz="3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" name="Google Shape;176;p30">
            <a:extLst>
              <a:ext uri="{FF2B5EF4-FFF2-40B4-BE49-F238E27FC236}">
                <a16:creationId xmlns:a16="http://schemas.microsoft.com/office/drawing/2014/main" id="{D6962B2F-7012-4047-9D40-D99C506C18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3020" y="1797658"/>
            <a:ext cx="537329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Coco dream</a:t>
            </a:r>
            <a:r>
              <a:rPr lang="en-US" sz="24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of having her own shop in Paris.</a:t>
            </a:r>
            <a:b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400" b="0" dirty="0">
              <a:solidFill>
                <a:srgbClr val="222222"/>
              </a:solidFill>
              <a:highlight>
                <a:srgbClr val="F8F9FA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176;p30">
            <a:extLst>
              <a:ext uri="{FF2B5EF4-FFF2-40B4-BE49-F238E27FC236}">
                <a16:creationId xmlns:a16="http://schemas.microsoft.com/office/drawing/2014/main" id="{91E6E45B-2698-4C2D-8DF2-02692DDBEA4E}"/>
              </a:ext>
            </a:extLst>
          </p:cNvPr>
          <p:cNvSpPr txBox="1">
            <a:spLocks/>
          </p:cNvSpPr>
          <p:nvPr/>
        </p:nvSpPr>
        <p:spPr>
          <a:xfrm>
            <a:off x="1260508" y="1489150"/>
            <a:ext cx="5373290" cy="48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Coco dream</a:t>
            </a:r>
            <a:r>
              <a:rPr lang="en-US" sz="24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ed</a:t>
            </a:r>
            <a: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of having her own shop in Paris.</a:t>
            </a:r>
            <a:b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lang="en-US" sz="2400" b="0" dirty="0">
              <a:solidFill>
                <a:srgbClr val="222222"/>
              </a:solidFill>
              <a:highlight>
                <a:srgbClr val="F8F9FA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algn="ctr"/>
            <a:endParaRPr lang="en-US" dirty="0"/>
          </a:p>
        </p:txBody>
      </p:sp>
      <p:sp>
        <p:nvSpPr>
          <p:cNvPr id="9" name="Google Shape;176;p30">
            <a:extLst>
              <a:ext uri="{FF2B5EF4-FFF2-40B4-BE49-F238E27FC236}">
                <a16:creationId xmlns:a16="http://schemas.microsoft.com/office/drawing/2014/main" id="{5035C4D7-9A05-4369-9479-C5529F583124}"/>
              </a:ext>
            </a:extLst>
          </p:cNvPr>
          <p:cNvSpPr txBox="1">
            <a:spLocks/>
          </p:cNvSpPr>
          <p:nvPr/>
        </p:nvSpPr>
        <p:spPr>
          <a:xfrm>
            <a:off x="1689412" y="2384222"/>
            <a:ext cx="537329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1100"/>
            </a:pPr>
            <a: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She* use</a:t>
            </a:r>
            <a:r>
              <a:rPr lang="en-US" sz="24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d</a:t>
            </a:r>
            <a: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the same material as nuns. </a:t>
            </a:r>
            <a:endParaRPr lang="en-US" dirty="0"/>
          </a:p>
        </p:txBody>
      </p:sp>
      <p:sp>
        <p:nvSpPr>
          <p:cNvPr id="10" name="Google Shape;176;p30">
            <a:extLst>
              <a:ext uri="{FF2B5EF4-FFF2-40B4-BE49-F238E27FC236}">
                <a16:creationId xmlns:a16="http://schemas.microsoft.com/office/drawing/2014/main" id="{CFA90D35-6A6B-47BC-AFD6-7FF86EEE0CEC}"/>
              </a:ext>
            </a:extLst>
          </p:cNvPr>
          <p:cNvSpPr txBox="1">
            <a:spLocks/>
          </p:cNvSpPr>
          <p:nvPr/>
        </p:nvSpPr>
        <p:spPr>
          <a:xfrm>
            <a:off x="1885355" y="2670063"/>
            <a:ext cx="537329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1100"/>
            </a:pPr>
            <a: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She* </a:t>
            </a:r>
            <a:r>
              <a:rPr lang="en-US" sz="24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doesn’t</a:t>
            </a:r>
            <a: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use the same material as nuns.</a:t>
            </a:r>
            <a:endParaRPr lang="en-US" dirty="0"/>
          </a:p>
        </p:txBody>
      </p:sp>
      <p:sp>
        <p:nvSpPr>
          <p:cNvPr id="18" name="Google Shape;176;p30">
            <a:extLst>
              <a:ext uri="{FF2B5EF4-FFF2-40B4-BE49-F238E27FC236}">
                <a16:creationId xmlns:a16="http://schemas.microsoft.com/office/drawing/2014/main" id="{F84A6F88-30F6-4F6B-A568-3B43FEC999FE}"/>
              </a:ext>
            </a:extLst>
          </p:cNvPr>
          <p:cNvSpPr txBox="1">
            <a:spLocks/>
          </p:cNvSpPr>
          <p:nvPr/>
        </p:nvSpPr>
        <p:spPr>
          <a:xfrm>
            <a:off x="1193792" y="3415827"/>
            <a:ext cx="537329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19" name="Google Shape;176;p30">
            <a:extLst>
              <a:ext uri="{FF2B5EF4-FFF2-40B4-BE49-F238E27FC236}">
                <a16:creationId xmlns:a16="http://schemas.microsoft.com/office/drawing/2014/main" id="{6252AFE0-324C-4428-AF5D-B08CCF2C519F}"/>
              </a:ext>
            </a:extLst>
          </p:cNvPr>
          <p:cNvSpPr txBox="1">
            <a:spLocks/>
          </p:cNvSpPr>
          <p:nvPr/>
        </p:nvSpPr>
        <p:spPr>
          <a:xfrm>
            <a:off x="2173932" y="3333783"/>
            <a:ext cx="537329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1100"/>
            </a:pPr>
            <a: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Coco's clothes  look</a:t>
            </a:r>
            <a:r>
              <a:rPr lang="en-US" sz="24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ed</a:t>
            </a:r>
            <a: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fabulous. </a:t>
            </a:r>
            <a:endParaRPr lang="en-US" dirty="0"/>
          </a:p>
        </p:txBody>
      </p:sp>
      <p:sp>
        <p:nvSpPr>
          <p:cNvPr id="20" name="Google Shape;176;p30">
            <a:extLst>
              <a:ext uri="{FF2B5EF4-FFF2-40B4-BE49-F238E27FC236}">
                <a16:creationId xmlns:a16="http://schemas.microsoft.com/office/drawing/2014/main" id="{D17AC608-C013-43A4-A2B0-EB12F23D3E17}"/>
              </a:ext>
            </a:extLst>
          </p:cNvPr>
          <p:cNvSpPr txBox="1">
            <a:spLocks/>
          </p:cNvSpPr>
          <p:nvPr/>
        </p:nvSpPr>
        <p:spPr>
          <a:xfrm>
            <a:off x="2173932" y="3701668"/>
            <a:ext cx="537329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1100"/>
            </a:pPr>
            <a: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4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Does</a:t>
            </a:r>
            <a:r>
              <a:rPr lang="en-US" sz="2400" b="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Coco's clothes  look fabulous?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86636" flipH="1">
            <a:off x="5394317" y="1670336"/>
            <a:ext cx="5314218" cy="322033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/>
          <p:nvPr/>
        </p:nvSpPr>
        <p:spPr>
          <a:xfrm>
            <a:off x="7220650" y="1354200"/>
            <a:ext cx="1661559" cy="3852617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6;p30">
            <a:extLst>
              <a:ext uri="{FF2B5EF4-FFF2-40B4-BE49-F238E27FC236}">
                <a16:creationId xmlns:a16="http://schemas.microsoft.com/office/drawing/2014/main" id="{D08B5F74-8B41-4A39-AF48-96D1F6B658D7}"/>
              </a:ext>
            </a:extLst>
          </p:cNvPr>
          <p:cNvSpPr txBox="1"/>
          <p:nvPr/>
        </p:nvSpPr>
        <p:spPr>
          <a:xfrm>
            <a:off x="2589519" y="561600"/>
            <a:ext cx="3573076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 err="1">
                <a:latin typeface="Comfortaa"/>
                <a:ea typeface="Comfortaa"/>
                <a:cs typeface="Comfortaa"/>
                <a:sym typeface="Comfortaa"/>
              </a:rPr>
              <a:t>Simple</a:t>
            </a:r>
            <a:r>
              <a:rPr lang="pt-BR" sz="3000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pt-BR" sz="3000" dirty="0" err="1">
                <a:latin typeface="Comfortaa"/>
                <a:ea typeface="Comfortaa"/>
                <a:cs typeface="Comfortaa"/>
                <a:sym typeface="Comfortaa"/>
              </a:rPr>
              <a:t>present</a:t>
            </a:r>
            <a:endParaRPr sz="3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" name="Google Shape;176;p30">
            <a:extLst>
              <a:ext uri="{FF2B5EF4-FFF2-40B4-BE49-F238E27FC236}">
                <a16:creationId xmlns:a16="http://schemas.microsoft.com/office/drawing/2014/main" id="{F84A6F88-30F6-4F6B-A568-3B43FEC999FE}"/>
              </a:ext>
            </a:extLst>
          </p:cNvPr>
          <p:cNvSpPr txBox="1">
            <a:spLocks/>
          </p:cNvSpPr>
          <p:nvPr/>
        </p:nvSpPr>
        <p:spPr>
          <a:xfrm>
            <a:off x="1193792" y="3415827"/>
            <a:ext cx="537329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fair Display"/>
              <a:buNone/>
              <a:defRPr sz="1800" b="1" i="0" u="none" strike="noStrike" cap="none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6400" y="1118099"/>
            <a:ext cx="6114250" cy="3127329"/>
          </a:xfrm>
        </p:spPr>
        <p:txBody>
          <a:bodyPr/>
          <a:lstStyle/>
          <a:p>
            <a:r>
              <a:rPr lang="pt-BR" sz="3000" dirty="0" err="1" smtClean="0">
                <a:solidFill>
                  <a:srgbClr val="FF0000"/>
                </a:solidFill>
              </a:rPr>
              <a:t>Sorrounded</a:t>
            </a:r>
            <a:r>
              <a:rPr lang="pt-BR" sz="3000" dirty="0" smtClean="0">
                <a:solidFill>
                  <a:srgbClr val="FF0000"/>
                </a:solidFill>
              </a:rPr>
              <a:t>: </a:t>
            </a:r>
            <a:r>
              <a:rPr lang="pt-BR" sz="3000" dirty="0" smtClean="0"/>
              <a:t>cercada</a:t>
            </a:r>
            <a:br>
              <a:rPr lang="pt-BR" sz="3000" dirty="0" smtClean="0"/>
            </a:br>
            <a:r>
              <a:rPr lang="pt-BR" sz="3000" dirty="0" smtClean="0">
                <a:solidFill>
                  <a:srgbClr val="FF0000"/>
                </a:solidFill>
              </a:rPr>
              <a:t>Nuns</a:t>
            </a:r>
            <a:r>
              <a:rPr lang="pt-BR" sz="3000" dirty="0" smtClean="0"/>
              <a:t>: freiras</a:t>
            </a:r>
            <a:br>
              <a:rPr lang="pt-BR" sz="3000" dirty="0" smtClean="0"/>
            </a:br>
            <a:r>
              <a:rPr lang="pt-BR" sz="3000" dirty="0" err="1" smtClean="0">
                <a:solidFill>
                  <a:srgbClr val="FF0000"/>
                </a:solidFill>
              </a:rPr>
              <a:t>grew</a:t>
            </a:r>
            <a:r>
              <a:rPr lang="pt-BR" sz="3000" dirty="0" smtClean="0">
                <a:solidFill>
                  <a:srgbClr val="FF0000"/>
                </a:solidFill>
              </a:rPr>
              <a:t> </a:t>
            </a:r>
            <a:r>
              <a:rPr lang="pt-BR" sz="3000" dirty="0" err="1" smtClean="0">
                <a:solidFill>
                  <a:srgbClr val="FF0000"/>
                </a:solidFill>
              </a:rPr>
              <a:t>quickly</a:t>
            </a:r>
            <a:r>
              <a:rPr lang="pt-BR" sz="3000" dirty="0" smtClean="0">
                <a:solidFill>
                  <a:srgbClr val="FF0000"/>
                </a:solidFill>
              </a:rPr>
              <a:t>: </a:t>
            </a:r>
            <a:r>
              <a:rPr lang="pt-BR" sz="3000" dirty="0" smtClean="0"/>
              <a:t>cresceu rapidamente.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41709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 idx="2"/>
          </p:nvPr>
        </p:nvSpPr>
        <p:spPr>
          <a:xfrm>
            <a:off x="227400" y="2816975"/>
            <a:ext cx="38763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latin typeface="Comfortaa"/>
                <a:ea typeface="Comfortaa"/>
                <a:cs typeface="Comfortaa"/>
                <a:sym typeface="Comfortaa"/>
              </a:rPr>
              <a:t>Obrigado pela atenção!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300" y="669454"/>
            <a:ext cx="2061301" cy="13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/>
          <p:nvPr/>
        </p:nvSpPr>
        <p:spPr>
          <a:xfrm>
            <a:off x="1593225" y="669450"/>
            <a:ext cx="825752" cy="1257740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4">
            <a:alphaModFix/>
          </a:blip>
          <a:srcRect l="23189" t="-5030" r="14489"/>
          <a:stretch/>
        </p:blipFill>
        <p:spPr>
          <a:xfrm>
            <a:off x="4679725" y="182650"/>
            <a:ext cx="3934900" cy="424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ral Wedding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187</Words>
  <Application>Microsoft Office PowerPoint</Application>
  <PresentationFormat>Apresentação na tela (16:9)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Raleway Light</vt:lpstr>
      <vt:lpstr>Comfortaa</vt:lpstr>
      <vt:lpstr>Raleway ExtraBold</vt:lpstr>
      <vt:lpstr>Merriweather Light</vt:lpstr>
      <vt:lpstr>Raleway</vt:lpstr>
      <vt:lpstr>Arial</vt:lpstr>
      <vt:lpstr>Playfair Display</vt:lpstr>
      <vt:lpstr>Floral Wedding</vt:lpstr>
      <vt:lpstr>Coco Chanel</vt:lpstr>
      <vt:lpstr>Coco Chanel</vt:lpstr>
      <vt:lpstr>“Some people think that luxury is the opposite of poverty. It is not. It's the opposite of vulgarity.”</vt:lpstr>
      <vt:lpstr> She introduced pants for women; </vt:lpstr>
      <vt:lpstr> Coco dreams of having her own shop in Paris.  </vt:lpstr>
      <vt:lpstr>Sorrounded: cercada Nuns: freiras grew quickly: cresceu rapidamente.</vt:lpstr>
      <vt:lpstr>Obrigado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Coco Chanel</dc:title>
  <cp:lastModifiedBy>Cristiane de Brito Cruz</cp:lastModifiedBy>
  <cp:revision>10</cp:revision>
  <dcterms:modified xsi:type="dcterms:W3CDTF">2020-03-16T17:29:23Z</dcterms:modified>
</cp:coreProperties>
</file>