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263e6097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f263e609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f263e6097_0_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f263e609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f263e6097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f263e60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263e6097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f263e60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f263e6097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f263e609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263e6097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263e609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265500" y="1244600"/>
            <a:ext cx="4512600" cy="11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  trabalho de inglês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265500" y="2845225"/>
            <a:ext cx="4512600" cy="17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Discentes: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Almir Silva Teodoro Júnior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Maria Luísa Baracho de Souza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Sillas Vinícius Félix de Medeiros</a:t>
            </a:r>
            <a:endParaRPr/>
          </a:p>
        </p:txBody>
      </p:sp>
      <p:pic>
        <p:nvPicPr>
          <p:cNvPr descr="Imagem em preto e branco de mãos dobrando a calça jeans para mostrar as botas estilo country" id="58" name="Google Shape;58;p13"/>
          <p:cNvPicPr preferRelativeResize="0"/>
          <p:nvPr/>
        </p:nvPicPr>
        <p:blipFill rotWithShape="1">
          <a:blip r:embed="rId3">
            <a:alphaModFix/>
          </a:blip>
          <a:srcRect b="0" l="26728" r="14124" t="0"/>
          <a:stretch/>
        </p:blipFill>
        <p:spPr>
          <a:xfrm>
            <a:off x="4572000" y="0"/>
            <a:ext cx="457199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050" y="0"/>
            <a:ext cx="4646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250" y="214325"/>
            <a:ext cx="1373700" cy="103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9FC5E8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AFIRMATIVA:</a:t>
            </a:r>
            <a:endParaRPr sz="3600"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She drinks a glass of milk every day. (Ela bebe um copo de leite todos os dias)</a:t>
            </a:r>
            <a:endParaRPr sz="36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NEGATIVA:</a:t>
            </a:r>
            <a:endParaRPr sz="3600"/>
          </a:p>
          <a:p>
            <a:pPr indent="-4572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We don’t want to eat pie now. (Nós não queremos comer torta agora)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FFD966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INTERROGATIVA: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Do you take your children to the doctor? (Você leva seus filhos ao médico?)</a:t>
            </a:r>
            <a:endParaRPr sz="3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09449">
            <a:off x="5842950" y="2571750"/>
            <a:ext cx="2291700" cy="22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cora coralina</a:t>
            </a:r>
            <a:endParaRPr sz="3600"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877475" y="1504525"/>
            <a:ext cx="39819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"I'm that woman who climbed the mountain of life, removing stones and planting flowers."</a:t>
            </a:r>
            <a:endParaRPr sz="1800"/>
          </a:p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4877475" y="3119824"/>
            <a:ext cx="39819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"Sou aquela mulher que escalou a montanha da vida, removendo pedras e plantando flores."</a:t>
            </a:r>
            <a:endParaRPr sz="1400"/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flipH="1" rot="10800000">
            <a:off x="4877475" y="4765278"/>
            <a:ext cx="3981900" cy="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/>
              <a:t>                                </a:t>
            </a:r>
            <a:endParaRPr sz="1400"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8935" l="0" r="0" t="8935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cora coralina</a:t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And simple present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75" y="187994"/>
            <a:ext cx="1487275" cy="111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about cora: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228675"/>
            <a:ext cx="8520600" cy="36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NAME: Ana Lins dos Guimarães Peixoto.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COUNTRY: Brazil, Goiás.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BIRTH: August twentieth, 1889.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AGE: Was 95 years old.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PROFESSION/OCUPPATION: Poet and baker.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MARITAL STATUS: Widow.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pt-BR"/>
              <a:t>CHILDREN: Four.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Other information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0" y="125"/>
            <a:ext cx="9144000" cy="5143500"/>
          </a:xfrm>
          <a:prstGeom prst="rect">
            <a:avLst/>
          </a:prstGeom>
          <a:solidFill>
            <a:srgbClr val="EA9999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Her family didn't think she was a poet; </a:t>
            </a:r>
            <a:endParaRPr sz="3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In 1911, he fled with divorced lawyer Cantídio Tolentino Bretas;</a:t>
            </a:r>
            <a:endParaRPr sz="3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Cora had a busy life, but she never forgot she was a poet. She wrote every single day; 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27BA0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At the age of 60, he moved back to the bridge house and decided to start his career as a poet;</a:t>
            </a:r>
            <a:endParaRPr sz="36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Cora's poems began to be appreciated by other poets and writers. She won awards and medals and - when she was 75 - published her first book.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New words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90250" y="808950"/>
            <a:ext cx="8391300" cy="38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Bridge: ponte;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Sorts of: tipos de;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Busy: ocupada, agitada;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Prizes: prêmios;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Sorrounded: cerca</a:t>
            </a:r>
            <a:r>
              <a:rPr lang="pt-BR" sz="3600"/>
              <a:t>da;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forgot: esqueceu;</a:t>
            </a:r>
            <a:endParaRPr sz="3600"/>
          </a:p>
          <a:p>
            <a:pPr indent="-457200" lvl="0" marL="457200" rtl="0" algn="just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pt-BR" sz="3600"/>
              <a:t>baking: cozimento.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Simple present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