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1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1519A-416F-42B7-B465-4653C2DE6C5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24DB51-C96E-41D2-B0BD-F73559671DCC}">
      <dgm:prSet custT="1"/>
      <dgm:spPr/>
      <dgm:t>
        <a:bodyPr/>
        <a:lstStyle/>
        <a:p>
          <a:pPr algn="just"/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1- Fafá likes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sing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his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spare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time. (Fafá gosta de cantar nas horas vagas);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B80A00-02E3-449F-8E43-F6B6493E3BF3}" type="parTrans" cxnId="{313B670B-2B7D-464C-9257-93CD82FED15B}">
      <dgm:prSet/>
      <dgm:spPr/>
      <dgm:t>
        <a:bodyPr/>
        <a:lstStyle/>
        <a:p>
          <a:endParaRPr lang="en-US"/>
        </a:p>
      </dgm:t>
    </dgm:pt>
    <dgm:pt modelId="{9E716EDA-39E7-49F3-8401-F5365BFE798F}" type="sibTrans" cxnId="{313B670B-2B7D-464C-9257-93CD82FED15B}">
      <dgm:prSet/>
      <dgm:spPr/>
      <dgm:t>
        <a:bodyPr/>
        <a:lstStyle/>
        <a:p>
          <a:endParaRPr lang="en-US"/>
        </a:p>
      </dgm:t>
    </dgm:pt>
    <dgm:pt modelId="{FAB70D86-7AB7-4A9E-BECA-19865DDFA3C6}">
      <dgm:prSet custT="1"/>
      <dgm:spPr/>
      <dgm:t>
        <a:bodyPr/>
        <a:lstStyle/>
        <a:p>
          <a:pPr algn="just"/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2- Fafá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launches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its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work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water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sells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aver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100 Thousand copies. (Fafá lança seu trabalho água e vende mais de 100 mil cópias);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5BCD9-F2BC-44E6-A2BC-E66CEDC41423}" type="parTrans" cxnId="{1F377370-51A4-4DCD-8DF7-D267F5A6194B}">
      <dgm:prSet/>
      <dgm:spPr/>
      <dgm:t>
        <a:bodyPr/>
        <a:lstStyle/>
        <a:p>
          <a:endParaRPr lang="en-US"/>
        </a:p>
      </dgm:t>
    </dgm:pt>
    <dgm:pt modelId="{00AB9EA5-DD8C-46F0-8E3B-7DD0323FE7F5}" type="sibTrans" cxnId="{1F377370-51A4-4DCD-8DF7-D267F5A6194B}">
      <dgm:prSet/>
      <dgm:spPr/>
      <dgm:t>
        <a:bodyPr/>
        <a:lstStyle/>
        <a:p>
          <a:endParaRPr lang="en-US"/>
        </a:p>
      </dgm:t>
    </dgm:pt>
    <dgm:pt modelId="{B97B0E06-C1BC-4DDB-B60A-6113388493F9}">
      <dgm:prSet custT="1"/>
      <dgm:spPr/>
      <dgm:t>
        <a:bodyPr/>
        <a:lstStyle/>
        <a:p>
          <a:pPr algn="just"/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3- Fafá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is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famous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singer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. (Fafá é uma cantora famosa).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3CF7C9-3CF9-4FA2-80B9-925D855648ED}" type="parTrans" cxnId="{D8C98416-EE43-4072-A68B-305FEB0325D8}">
      <dgm:prSet/>
      <dgm:spPr/>
      <dgm:t>
        <a:bodyPr/>
        <a:lstStyle/>
        <a:p>
          <a:endParaRPr lang="en-US"/>
        </a:p>
      </dgm:t>
    </dgm:pt>
    <dgm:pt modelId="{60C75648-A8C5-417E-878D-94F8EF24B706}" type="sibTrans" cxnId="{D8C98416-EE43-4072-A68B-305FEB0325D8}">
      <dgm:prSet/>
      <dgm:spPr/>
      <dgm:t>
        <a:bodyPr/>
        <a:lstStyle/>
        <a:p>
          <a:endParaRPr lang="en-US"/>
        </a:p>
      </dgm:t>
    </dgm:pt>
    <dgm:pt modelId="{FB8F4535-5FD6-4047-B586-CEEAEC22B013}" type="pres">
      <dgm:prSet presAssocID="{2B21519A-416F-42B7-B465-4653C2DE6C56}" presName="linear" presStyleCnt="0">
        <dgm:presLayoutVars>
          <dgm:animLvl val="lvl"/>
          <dgm:resizeHandles val="exact"/>
        </dgm:presLayoutVars>
      </dgm:prSet>
      <dgm:spPr/>
    </dgm:pt>
    <dgm:pt modelId="{39C90B75-2F3A-465B-92A4-87FBDC64D06A}" type="pres">
      <dgm:prSet presAssocID="{9B24DB51-C96E-41D2-B0BD-F73559671D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32E23E-0715-47C5-8316-99E8D0B86C7B}" type="pres">
      <dgm:prSet presAssocID="{9E716EDA-39E7-49F3-8401-F5365BFE798F}" presName="spacer" presStyleCnt="0"/>
      <dgm:spPr/>
    </dgm:pt>
    <dgm:pt modelId="{7EF152CA-2482-4A6B-8078-5235C3672B0A}" type="pres">
      <dgm:prSet presAssocID="{FAB70D86-7AB7-4A9E-BECA-19865DDFA3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B0F0F7-504A-40DA-8E1E-469662B3CB23}" type="pres">
      <dgm:prSet presAssocID="{00AB9EA5-DD8C-46F0-8E3B-7DD0323FE7F5}" presName="spacer" presStyleCnt="0"/>
      <dgm:spPr/>
    </dgm:pt>
    <dgm:pt modelId="{C204A736-D52D-499F-9D83-B4A240915E64}" type="pres">
      <dgm:prSet presAssocID="{B97B0E06-C1BC-4DDB-B60A-6113388493F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3B670B-2B7D-464C-9257-93CD82FED15B}" srcId="{2B21519A-416F-42B7-B465-4653C2DE6C56}" destId="{9B24DB51-C96E-41D2-B0BD-F73559671DCC}" srcOrd="0" destOrd="0" parTransId="{27B80A00-02E3-449F-8E43-F6B6493E3BF3}" sibTransId="{9E716EDA-39E7-49F3-8401-F5365BFE798F}"/>
    <dgm:cxn modelId="{D8C98416-EE43-4072-A68B-305FEB0325D8}" srcId="{2B21519A-416F-42B7-B465-4653C2DE6C56}" destId="{B97B0E06-C1BC-4DDB-B60A-6113388493F9}" srcOrd="2" destOrd="0" parTransId="{DD3CF7C9-3CF9-4FA2-80B9-925D855648ED}" sibTransId="{60C75648-A8C5-417E-878D-94F8EF24B706}"/>
    <dgm:cxn modelId="{8873E243-7109-48A4-9564-20A8CADC99C6}" type="presOf" srcId="{B97B0E06-C1BC-4DDB-B60A-6113388493F9}" destId="{C204A736-D52D-499F-9D83-B4A240915E64}" srcOrd="0" destOrd="0" presId="urn:microsoft.com/office/officeart/2005/8/layout/vList2"/>
    <dgm:cxn modelId="{1F377370-51A4-4DCD-8DF7-D267F5A6194B}" srcId="{2B21519A-416F-42B7-B465-4653C2DE6C56}" destId="{FAB70D86-7AB7-4A9E-BECA-19865DDFA3C6}" srcOrd="1" destOrd="0" parTransId="{DC65BCD9-F2BC-44E6-A2BC-E66CEDC41423}" sibTransId="{00AB9EA5-DD8C-46F0-8E3B-7DD0323FE7F5}"/>
    <dgm:cxn modelId="{AB49FE76-342F-4CFF-8628-AB47978F823A}" type="presOf" srcId="{9B24DB51-C96E-41D2-B0BD-F73559671DCC}" destId="{39C90B75-2F3A-465B-92A4-87FBDC64D06A}" srcOrd="0" destOrd="0" presId="urn:microsoft.com/office/officeart/2005/8/layout/vList2"/>
    <dgm:cxn modelId="{D0C67DEC-DE2A-4E10-AA37-4B1BAD5D2D4E}" type="presOf" srcId="{FAB70D86-7AB7-4A9E-BECA-19865DDFA3C6}" destId="{7EF152CA-2482-4A6B-8078-5235C3672B0A}" srcOrd="0" destOrd="0" presId="urn:microsoft.com/office/officeart/2005/8/layout/vList2"/>
    <dgm:cxn modelId="{A15305EE-40BD-4596-93C8-857D419D0E98}" type="presOf" srcId="{2B21519A-416F-42B7-B465-4653C2DE6C56}" destId="{FB8F4535-5FD6-4047-B586-CEEAEC22B013}" srcOrd="0" destOrd="0" presId="urn:microsoft.com/office/officeart/2005/8/layout/vList2"/>
    <dgm:cxn modelId="{38023338-83B2-41B8-A2A8-51C0D3493FBF}" type="presParOf" srcId="{FB8F4535-5FD6-4047-B586-CEEAEC22B013}" destId="{39C90B75-2F3A-465B-92A4-87FBDC64D06A}" srcOrd="0" destOrd="0" presId="urn:microsoft.com/office/officeart/2005/8/layout/vList2"/>
    <dgm:cxn modelId="{B78AD338-2B12-44F5-AA3E-EF7501080B01}" type="presParOf" srcId="{FB8F4535-5FD6-4047-B586-CEEAEC22B013}" destId="{5932E23E-0715-47C5-8316-99E8D0B86C7B}" srcOrd="1" destOrd="0" presId="urn:microsoft.com/office/officeart/2005/8/layout/vList2"/>
    <dgm:cxn modelId="{0F302D76-F5EE-4244-A018-9E54A5A96158}" type="presParOf" srcId="{FB8F4535-5FD6-4047-B586-CEEAEC22B013}" destId="{7EF152CA-2482-4A6B-8078-5235C3672B0A}" srcOrd="2" destOrd="0" presId="urn:microsoft.com/office/officeart/2005/8/layout/vList2"/>
    <dgm:cxn modelId="{9828C675-EEB2-46E8-9767-B9BBB78BB313}" type="presParOf" srcId="{FB8F4535-5FD6-4047-B586-CEEAEC22B013}" destId="{64B0F0F7-504A-40DA-8E1E-469662B3CB23}" srcOrd="3" destOrd="0" presId="urn:microsoft.com/office/officeart/2005/8/layout/vList2"/>
    <dgm:cxn modelId="{6ECAE41A-814B-4576-AE51-7488788BEF26}" type="presParOf" srcId="{FB8F4535-5FD6-4047-B586-CEEAEC22B013}" destId="{C204A736-D52D-499F-9D83-B4A240915E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90B75-2F3A-465B-92A4-87FBDC64D06A}">
      <dsp:nvSpPr>
        <dsp:cNvPr id="0" name=""/>
        <dsp:cNvSpPr/>
      </dsp:nvSpPr>
      <dsp:spPr>
        <a:xfrm>
          <a:off x="0" y="75875"/>
          <a:ext cx="5842095" cy="16350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1- Fafá likes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sing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his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spare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time. (Fafá gosta de cantar nas horas vagas);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818" y="155693"/>
        <a:ext cx="5682459" cy="1475439"/>
      </dsp:txXfrm>
    </dsp:sp>
    <dsp:sp modelId="{7EF152CA-2482-4A6B-8078-5235C3672B0A}">
      <dsp:nvSpPr>
        <dsp:cNvPr id="0" name=""/>
        <dsp:cNvSpPr/>
      </dsp:nvSpPr>
      <dsp:spPr>
        <a:xfrm>
          <a:off x="0" y="1898150"/>
          <a:ext cx="5842095" cy="1635075"/>
        </a:xfrm>
        <a:prstGeom prst="roundRect">
          <a:avLst/>
        </a:prstGeom>
        <a:solidFill>
          <a:schemeClr val="accent2">
            <a:hueOff val="1478103"/>
            <a:satOff val="-3240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2- Fafá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launches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its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work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water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sells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aver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100 Thousand copies. (Fafá lança seu trabalho água e vende mais de 100 mil cópias);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818" y="1977968"/>
        <a:ext cx="5682459" cy="1475439"/>
      </dsp:txXfrm>
    </dsp:sp>
    <dsp:sp modelId="{C204A736-D52D-499F-9D83-B4A240915E64}">
      <dsp:nvSpPr>
        <dsp:cNvPr id="0" name=""/>
        <dsp:cNvSpPr/>
      </dsp:nvSpPr>
      <dsp:spPr>
        <a:xfrm>
          <a:off x="0" y="3720425"/>
          <a:ext cx="5842095" cy="1635075"/>
        </a:xfrm>
        <a:prstGeom prst="roundRect">
          <a:avLst/>
        </a:prstGeom>
        <a:solidFill>
          <a:schemeClr val="accent2">
            <a:hueOff val="2956205"/>
            <a:satOff val="-648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3- Fafá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is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famous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singer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. (Fafá é uma cantora famosa).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818" y="3800243"/>
        <a:ext cx="5682459" cy="147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6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1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7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3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1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9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9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0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7DF08-2D2A-40F5-88F0-6F574A2DC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59" b="1911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F71804-C197-4009-94C9-84283E64A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pt-BR" sz="6600" i="0" dirty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E891F-CD60-4BBA-BFE7-AA2BB93C6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5592499"/>
            <a:ext cx="5592418" cy="1166110"/>
          </a:xfrm>
        </p:spPr>
        <p:txBody>
          <a:bodyPr>
            <a:normAutofit fontScale="92500" lnSpcReduction="10000"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Docente: Cristiane de Brito Cruz.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Discentes: Mayara Rufino do Monte.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Turma: 3° ano, 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alimentos- vespertino.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3422939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DDA30A-A810-4989-B494-7B8214FE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4366845" cy="1750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Fafá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Belém</a:t>
            </a: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FEF5CC-DB29-47C4-979C-635E7CED4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911" y="1589649"/>
            <a:ext cx="4600134" cy="4953240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Name: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Maria de Fátima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Palha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Country: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(PA)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Birth: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August 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1956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Age: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 years old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Profession: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Singer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Marital status: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Children’s: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(1)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EA6D276-965A-49AE-8558-5FB87DC67B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7058" r="3560" b="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597505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2FD8D3-C74C-4B1D-A596-F090EE1A2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3D6B5C-B8B4-4071-9480-DEE5EC781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A1A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6A8A7B-5260-4E5B-8FDF-D84E1115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>
            <a:normAutofit/>
          </a:bodyPr>
          <a:lstStyle/>
          <a:p>
            <a:r>
              <a:rPr lang="en-US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words and other information</a:t>
            </a:r>
            <a:endParaRPr lang="pt-BR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4C36B3-1F09-4F9D-9B94-B1D83179E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419" y="713313"/>
            <a:ext cx="4617381" cy="543137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married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(Nunca se casou);</a:t>
            </a:r>
          </a:p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2- 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bready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miscarriage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(Já teve aborto espontâneo);</a:t>
            </a:r>
          </a:p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3- Fafá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dual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nationality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(Fafá tem dupla nacionalidade).</a:t>
            </a:r>
          </a:p>
        </p:txBody>
      </p:sp>
    </p:spTree>
    <p:extLst>
      <p:ext uri="{BB962C8B-B14F-4D97-AF65-F5344CB8AC3E}">
        <p14:creationId xmlns:p14="http://schemas.microsoft.com/office/powerpoint/2010/main" val="141902323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A7E003E-EE76-4207-A774-A645C37F1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797EAA-5F61-4F20-97C1-ACBDEFA3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3312"/>
            <a:ext cx="3838351" cy="5431376"/>
          </a:xfrm>
        </p:spPr>
        <p:txBody>
          <a:bodyPr>
            <a:normAutofit/>
          </a:bodyPr>
          <a:lstStyle/>
          <a:p>
            <a:pPr algn="ctr"/>
            <a:r>
              <a:rPr lang="pt-BR" b="1" i="0" dirty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pt-BR" b="1" i="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pt-BR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i="0" dirty="0" err="1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endParaRPr lang="pt-BR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Espaço Reservado para Conteúdo 2">
            <a:extLst>
              <a:ext uri="{FF2B5EF4-FFF2-40B4-BE49-F238E27FC236}">
                <a16:creationId xmlns:a16="http://schemas.microsoft.com/office/drawing/2014/main" id="{17DC04E4-CFA1-4B96-89CD-CB8994C2B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735518"/>
              </p:ext>
            </p:extLst>
          </p:nvPr>
        </p:nvGraphicFramePr>
        <p:xfrm>
          <a:off x="5511704" y="713313"/>
          <a:ext cx="5842095" cy="5431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58545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34221E"/>
      </a:dk2>
      <a:lt2>
        <a:srgbClr val="E2E2E8"/>
      </a:lt2>
      <a:accent1>
        <a:srgbClr val="A1A570"/>
      </a:accent1>
      <a:accent2>
        <a:srgbClr val="B19F7D"/>
      </a:accent2>
      <a:accent3>
        <a:srgbClr val="94A77F"/>
      </a:accent3>
      <a:accent4>
        <a:srgbClr val="74A9A6"/>
      </a:accent4>
      <a:accent5>
        <a:srgbClr val="7EA4B9"/>
      </a:accent5>
      <a:accent6>
        <a:srgbClr val="7F8DBA"/>
      </a:accent6>
      <a:hlink>
        <a:srgbClr val="6E69A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165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Elephant</vt:lpstr>
      <vt:lpstr>BrushVTI</vt:lpstr>
      <vt:lpstr>English</vt:lpstr>
      <vt:lpstr>Fafá de Belém</vt:lpstr>
      <vt:lpstr>New words and other information</vt:lpstr>
      <vt:lpstr>Simple present phrases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Ana Silva</dc:creator>
  <cp:lastModifiedBy>Cristiane de Brito Cruz</cp:lastModifiedBy>
  <cp:revision>3</cp:revision>
  <dcterms:created xsi:type="dcterms:W3CDTF">2020-10-30T14:37:32Z</dcterms:created>
  <dcterms:modified xsi:type="dcterms:W3CDTF">2020-10-30T17:01:17Z</dcterms:modified>
</cp:coreProperties>
</file>