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  <p:sldMasterId id="2147483723" r:id="rId2"/>
  </p:sldMasterIdLst>
  <p:sldIdLst>
    <p:sldId id="256" r:id="rId3"/>
    <p:sldId id="257" r:id="rId4"/>
    <p:sldId id="259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ago araújo" initials="ta" lastIdx="1" clrIdx="0">
    <p:extLst>
      <p:ext uri="{19B8F6BF-5375-455C-9EA6-DF929625EA0E}">
        <p15:presenceInfo xmlns:p15="http://schemas.microsoft.com/office/powerpoint/2012/main" userId="eafe2cc7125bf7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51F"/>
    <a:srgbClr val="4C833A"/>
    <a:srgbClr val="F88B97"/>
    <a:srgbClr val="328743"/>
    <a:srgbClr val="2C7A40"/>
    <a:srgbClr val="EB5A62"/>
    <a:srgbClr val="26763C"/>
    <a:srgbClr val="232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5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3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3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69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6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72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18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67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36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63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1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41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29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29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07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96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3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5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6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8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0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8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7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1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45" r:id="rId4"/>
    <p:sldLayoutId id="2147483846" r:id="rId5"/>
    <p:sldLayoutId id="2147483847" r:id="rId6"/>
    <p:sldLayoutId id="2147483852" r:id="rId7"/>
    <p:sldLayoutId id="2147483848" r:id="rId8"/>
    <p:sldLayoutId id="2147483849" r:id="rId9"/>
    <p:sldLayoutId id="2147483850" r:id="rId10"/>
    <p:sldLayoutId id="2147483851" r:id="rId11"/>
    <p:sldLayoutId id="21474838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2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1" r:id="rId4"/>
    <p:sldLayoutId id="2147483712" r:id="rId5"/>
    <p:sldLayoutId id="2147483713" r:id="rId6"/>
    <p:sldLayoutId id="2147483718" r:id="rId7"/>
    <p:sldLayoutId id="2147483714" r:id="rId8"/>
    <p:sldLayoutId id="2147483715" r:id="rId9"/>
    <p:sldLayoutId id="2147483716" r:id="rId10"/>
    <p:sldLayoutId id="2147483717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636EA14-7892-433C-ADCD-F2E23BB0344D}"/>
              </a:ext>
            </a:extLst>
          </p:cNvPr>
          <p:cNvSpPr txBox="1"/>
          <p:nvPr/>
        </p:nvSpPr>
        <p:spPr>
          <a:xfrm>
            <a:off x="508567" y="731520"/>
            <a:ext cx="3816095" cy="101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0" cap="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Frida Kahlo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64F6C99-A231-4FCB-B33F-7B134805E3D2}"/>
              </a:ext>
            </a:extLst>
          </p:cNvPr>
          <p:cNvSpPr txBox="1"/>
          <p:nvPr/>
        </p:nvSpPr>
        <p:spPr>
          <a:xfrm>
            <a:off x="504738" y="2382441"/>
            <a:ext cx="4627880" cy="1807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Components: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Allana Larissa Pereira Da Silva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Lara Gabriely Araújo De Carvalho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Tiago Santos Araújo </a:t>
            </a:r>
          </a:p>
        </p:txBody>
      </p:sp>
      <p:pic>
        <p:nvPicPr>
          <p:cNvPr id="8" name="Imagem 7" descr="Mulher com vestido colorido&#10;&#10;Descrição gerada automaticamente">
            <a:extLst>
              <a:ext uri="{FF2B5EF4-FFF2-40B4-BE49-F238E27FC236}">
                <a16:creationId xmlns:a16="http://schemas.microsoft.com/office/drawing/2014/main" id="{904C1FEB-FC13-4AC5-BC3A-A632FD62E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18" b="30674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F7710F3-FEF3-4DF4-9751-0CE18B1C1A62}"/>
              </a:ext>
            </a:extLst>
          </p:cNvPr>
          <p:cNvSpPr/>
          <p:nvPr/>
        </p:nvSpPr>
        <p:spPr>
          <a:xfrm flipH="1">
            <a:off x="437641" y="731520"/>
            <a:ext cx="67097" cy="1019032"/>
          </a:xfrm>
          <a:prstGeom prst="rect">
            <a:avLst/>
          </a:prstGeom>
          <a:solidFill>
            <a:srgbClr val="4C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61430FD5-A5A3-472A-8B91-F4F978E20AFD}"/>
              </a:ext>
            </a:extLst>
          </p:cNvPr>
          <p:cNvSpPr/>
          <p:nvPr/>
        </p:nvSpPr>
        <p:spPr>
          <a:xfrm flipH="1">
            <a:off x="437642" y="2382442"/>
            <a:ext cx="67096" cy="1807305"/>
          </a:xfrm>
          <a:prstGeom prst="rect">
            <a:avLst/>
          </a:prstGeom>
          <a:solidFill>
            <a:srgbClr val="4C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43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5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636EA14-7892-433C-ADCD-F2E23BB0344D}"/>
              </a:ext>
            </a:extLst>
          </p:cNvPr>
          <p:cNvSpPr txBox="1"/>
          <p:nvPr/>
        </p:nvSpPr>
        <p:spPr>
          <a:xfrm>
            <a:off x="504739" y="731520"/>
            <a:ext cx="3816095" cy="101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0" cap="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Frida Kahlo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000" cap="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Who was she?</a:t>
            </a:r>
            <a:endParaRPr lang="en-US" sz="2000" b="0" cap="all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Imagem 7" descr="Mulher com vestido colorido&#10;&#10;Descrição gerada automaticamente">
            <a:extLst>
              <a:ext uri="{FF2B5EF4-FFF2-40B4-BE49-F238E27FC236}">
                <a16:creationId xmlns:a16="http://schemas.microsoft.com/office/drawing/2014/main" id="{904C1FEB-FC13-4AC5-BC3A-A632FD62E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18" b="30674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F7710F3-FEF3-4DF4-9751-0CE18B1C1A62}"/>
              </a:ext>
            </a:extLst>
          </p:cNvPr>
          <p:cNvSpPr/>
          <p:nvPr/>
        </p:nvSpPr>
        <p:spPr>
          <a:xfrm flipH="1">
            <a:off x="416560" y="731520"/>
            <a:ext cx="96710" cy="1019032"/>
          </a:xfrm>
          <a:prstGeom prst="rect">
            <a:avLst/>
          </a:prstGeom>
          <a:solidFill>
            <a:srgbClr val="4C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03A4E95-FD08-4264-80CD-19A02B5D1362}"/>
              </a:ext>
            </a:extLst>
          </p:cNvPr>
          <p:cNvSpPr/>
          <p:nvPr/>
        </p:nvSpPr>
        <p:spPr>
          <a:xfrm>
            <a:off x="-580513" y="2482072"/>
            <a:ext cx="52970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Clr>
                <a:srgbClr val="4C833A"/>
              </a:buClr>
              <a:buSzPct val="102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Name: Magdalena Carmen Frida Kahlo y Calderón.</a:t>
            </a:r>
          </a:p>
          <a:p>
            <a:pPr marL="1257300" lvl="2" indent="-342900">
              <a:buClr>
                <a:srgbClr val="4C833A"/>
              </a:buClr>
              <a:buSzPct val="102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Country: Mexico.</a:t>
            </a:r>
          </a:p>
          <a:p>
            <a:pPr marL="1257300" lvl="2" indent="-342900">
              <a:buClr>
                <a:srgbClr val="4C833A"/>
              </a:buClr>
              <a:buSzPct val="102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Birth: July 6, 1907.</a:t>
            </a:r>
          </a:p>
          <a:p>
            <a:pPr marL="1257300" lvl="2" indent="-342900">
              <a:buClr>
                <a:srgbClr val="4C833A"/>
              </a:buClr>
              <a:buSzPct val="102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Age: Was 47 years old.</a:t>
            </a:r>
          </a:p>
          <a:p>
            <a:pPr marL="1257300" lvl="2" indent="-342900">
              <a:buClr>
                <a:srgbClr val="4C833A"/>
              </a:buClr>
              <a:buSzPct val="102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Death: July 13, 1954.</a:t>
            </a:r>
          </a:p>
          <a:p>
            <a:pPr marL="1257300" lvl="2" indent="-342900">
              <a:buClr>
                <a:srgbClr val="4C833A"/>
              </a:buClr>
              <a:buSzPct val="102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Occupation: Painter.</a:t>
            </a:r>
          </a:p>
          <a:p>
            <a:pPr marL="1257300" lvl="2" indent="-342900">
              <a:buClr>
                <a:srgbClr val="4C833A"/>
              </a:buClr>
              <a:buSzPct val="102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Marital status: Married.</a:t>
            </a:r>
          </a:p>
          <a:p>
            <a:pPr marL="1257300" lvl="2" indent="-342900">
              <a:buClr>
                <a:srgbClr val="4C833A"/>
              </a:buClr>
              <a:buSzPct val="102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Children´s: None</a:t>
            </a:r>
          </a:p>
        </p:txBody>
      </p:sp>
    </p:spTree>
    <p:extLst>
      <p:ext uri="{BB962C8B-B14F-4D97-AF65-F5344CB8AC3E}">
        <p14:creationId xmlns:p14="http://schemas.microsoft.com/office/powerpoint/2010/main" val="30493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5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636EA14-7892-433C-ADCD-F2E23BB0344D}"/>
              </a:ext>
            </a:extLst>
          </p:cNvPr>
          <p:cNvSpPr txBox="1"/>
          <p:nvPr/>
        </p:nvSpPr>
        <p:spPr>
          <a:xfrm>
            <a:off x="504739" y="731520"/>
            <a:ext cx="3816095" cy="101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0" cap="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Frida Kahlo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000" cap="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Curiosities:</a:t>
            </a:r>
            <a:endParaRPr lang="en-US" sz="2000" b="0" cap="all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Imagem 7" descr="Mulher com vestido colorido&#10;&#10;Descrição gerada automaticamente">
            <a:extLst>
              <a:ext uri="{FF2B5EF4-FFF2-40B4-BE49-F238E27FC236}">
                <a16:creationId xmlns:a16="http://schemas.microsoft.com/office/drawing/2014/main" id="{904C1FEB-FC13-4AC5-BC3A-A632FD62E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18" b="30674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F7710F3-FEF3-4DF4-9751-0CE18B1C1A62}"/>
              </a:ext>
            </a:extLst>
          </p:cNvPr>
          <p:cNvSpPr/>
          <p:nvPr/>
        </p:nvSpPr>
        <p:spPr>
          <a:xfrm flipH="1">
            <a:off x="406404" y="731520"/>
            <a:ext cx="88178" cy="1019032"/>
          </a:xfrm>
          <a:prstGeom prst="rect">
            <a:avLst/>
          </a:prstGeom>
          <a:solidFill>
            <a:srgbClr val="4C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8102241-42D7-433E-AB77-DA24CEE43AB9}"/>
              </a:ext>
            </a:extLst>
          </p:cNvPr>
          <p:cNvSpPr/>
          <p:nvPr/>
        </p:nvSpPr>
        <p:spPr>
          <a:xfrm>
            <a:off x="301791" y="2166961"/>
            <a:ext cx="42092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143 quadros pintados por Frida Kahlo em toda a sua vida, 55 são de seu próprio rosto.</a:t>
            </a:r>
          </a:p>
          <a:p>
            <a:pPr marL="285750" indent="-285750" algn="just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 e o marido tinham um relacionamento muito complicado, envolvendo diversas traições. Frida teve inúmeros casos extraconjugais, tanto com homens quanto com mulheres.</a:t>
            </a:r>
          </a:p>
        </p:txBody>
      </p:sp>
    </p:spTree>
    <p:extLst>
      <p:ext uri="{BB962C8B-B14F-4D97-AF65-F5344CB8AC3E}">
        <p14:creationId xmlns:p14="http://schemas.microsoft.com/office/powerpoint/2010/main" val="42261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5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E98884D9-9583-4D3B-961C-8D72A765A3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636EA14-7892-433C-ADCD-F2E23BB0344D}"/>
              </a:ext>
            </a:extLst>
          </p:cNvPr>
          <p:cNvSpPr txBox="1"/>
          <p:nvPr/>
        </p:nvSpPr>
        <p:spPr>
          <a:xfrm>
            <a:off x="504738" y="731520"/>
            <a:ext cx="5257800" cy="1019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 Kahlo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words:</a:t>
            </a:r>
            <a:endParaRPr lang="en-US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Mulher com vestido colorido&#10;&#10;Descrição gerada automaticamente">
            <a:extLst>
              <a:ext uri="{FF2B5EF4-FFF2-40B4-BE49-F238E27FC236}">
                <a16:creationId xmlns:a16="http://schemas.microsoft.com/office/drawing/2014/main" id="{904C1FEB-FC13-4AC5-BC3A-A632FD62E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6906"/>
          <a:stretch/>
        </p:blipFill>
        <p:spPr>
          <a:xfrm>
            <a:off x="7136182" y="10"/>
            <a:ext cx="4226140" cy="5785607"/>
          </a:xfrm>
          <a:custGeom>
            <a:avLst/>
            <a:gdLst/>
            <a:ahLst/>
            <a:cxnLst/>
            <a:rect l="l" t="t" r="r" b="b"/>
            <a:pathLst>
              <a:path w="4226140" h="5785617">
                <a:moveTo>
                  <a:pt x="0" y="0"/>
                </a:moveTo>
                <a:lnTo>
                  <a:pt x="4226140" y="0"/>
                </a:lnTo>
                <a:cubicBezTo>
                  <a:pt x="4198013" y="675255"/>
                  <a:pt x="4161526" y="1305268"/>
                  <a:pt x="4121998" y="1488576"/>
                </a:cubicBezTo>
                <a:cubicBezTo>
                  <a:pt x="3622189" y="3809910"/>
                  <a:pt x="3457992" y="3861183"/>
                  <a:pt x="3457992" y="3861183"/>
                </a:cubicBezTo>
                <a:cubicBezTo>
                  <a:pt x="3457992" y="3861183"/>
                  <a:pt x="3429106" y="3612863"/>
                  <a:pt x="3391098" y="3490211"/>
                </a:cubicBezTo>
                <a:cubicBezTo>
                  <a:pt x="3383496" y="3662796"/>
                  <a:pt x="3234124" y="4346763"/>
                  <a:pt x="3207898" y="4373907"/>
                </a:cubicBezTo>
                <a:cubicBezTo>
                  <a:pt x="3201437" y="4357821"/>
                  <a:pt x="3194595" y="4339726"/>
                  <a:pt x="3188133" y="4322299"/>
                </a:cubicBezTo>
                <a:cubicBezTo>
                  <a:pt x="3166469" y="4356481"/>
                  <a:pt x="3139103" y="4388317"/>
                  <a:pt x="3101094" y="4416132"/>
                </a:cubicBezTo>
                <a:cubicBezTo>
                  <a:pt x="2970346" y="4511974"/>
                  <a:pt x="3011015" y="4677855"/>
                  <a:pt x="2958184" y="4813241"/>
                </a:cubicBezTo>
                <a:cubicBezTo>
                  <a:pt x="2685284" y="4720414"/>
                  <a:pt x="2793608" y="4492202"/>
                  <a:pt x="2745338" y="4313922"/>
                </a:cubicBezTo>
                <a:cubicBezTo>
                  <a:pt x="2569739" y="4777385"/>
                  <a:pt x="2488401" y="4682212"/>
                  <a:pt x="2424928" y="4866524"/>
                </a:cubicBezTo>
                <a:cubicBezTo>
                  <a:pt x="2346250" y="5095407"/>
                  <a:pt x="2343970" y="5150031"/>
                  <a:pt x="2343970" y="5150031"/>
                </a:cubicBezTo>
                <a:cubicBezTo>
                  <a:pt x="2200678" y="4972085"/>
                  <a:pt x="2255031" y="4774703"/>
                  <a:pt x="2205240" y="4562911"/>
                </a:cubicBezTo>
                <a:cubicBezTo>
                  <a:pt x="2147466" y="4492872"/>
                  <a:pt x="2120862" y="4418812"/>
                  <a:pt x="2106038" y="4342071"/>
                </a:cubicBezTo>
                <a:cubicBezTo>
                  <a:pt x="2074112" y="4296495"/>
                  <a:pt x="2028881" y="4506612"/>
                  <a:pt x="1976430" y="4460032"/>
                </a:cubicBezTo>
                <a:cubicBezTo>
                  <a:pt x="1932340" y="4676850"/>
                  <a:pt x="1845302" y="4884620"/>
                  <a:pt x="1772325" y="5148354"/>
                </a:cubicBezTo>
                <a:cubicBezTo>
                  <a:pt x="1735078" y="5282066"/>
                  <a:pt x="1679965" y="5271006"/>
                  <a:pt x="1680346" y="5258608"/>
                </a:cubicBezTo>
                <a:cubicBezTo>
                  <a:pt x="1682626" y="4944941"/>
                  <a:pt x="1756362" y="4963372"/>
                  <a:pt x="1722915" y="4649036"/>
                </a:cubicBezTo>
                <a:cubicBezTo>
                  <a:pt x="1719114" y="4593407"/>
                  <a:pt x="1751801" y="4501920"/>
                  <a:pt x="1665522" y="4490862"/>
                </a:cubicBezTo>
                <a:cubicBezTo>
                  <a:pt x="1553778" y="4479468"/>
                  <a:pt x="1576582" y="4595082"/>
                  <a:pt x="1565181" y="4645684"/>
                </a:cubicBezTo>
                <a:cubicBezTo>
                  <a:pt x="1524892" y="4848093"/>
                  <a:pt x="1504748" y="4983479"/>
                  <a:pt x="1479662" y="5190580"/>
                </a:cubicBezTo>
                <a:cubicBezTo>
                  <a:pt x="1467118" y="5278045"/>
                  <a:pt x="1484983" y="5384611"/>
                  <a:pt x="1317746" y="5348754"/>
                </a:cubicBezTo>
                <a:cubicBezTo>
                  <a:pt x="1154311" y="5372882"/>
                  <a:pt x="1206383" y="5535411"/>
                  <a:pt x="1128085" y="5616845"/>
                </a:cubicBezTo>
                <a:cubicBezTo>
                  <a:pt x="1037246" y="5573280"/>
                  <a:pt x="1101099" y="5459341"/>
                  <a:pt x="979473" y="5424488"/>
                </a:cubicBezTo>
                <a:cubicBezTo>
                  <a:pt x="1016341" y="5586684"/>
                  <a:pt x="746863" y="5562555"/>
                  <a:pt x="748003" y="5724081"/>
                </a:cubicBezTo>
                <a:cubicBezTo>
                  <a:pt x="586847" y="5854440"/>
                  <a:pt x="512731" y="5755916"/>
                  <a:pt x="454578" y="5630249"/>
                </a:cubicBezTo>
                <a:cubicBezTo>
                  <a:pt x="381983" y="5467049"/>
                  <a:pt x="406308" y="5292454"/>
                  <a:pt x="395286" y="5116854"/>
                </a:cubicBezTo>
                <a:cubicBezTo>
                  <a:pt x="371340" y="4896349"/>
                  <a:pt x="305966" y="4749905"/>
                  <a:pt x="309387" y="4526719"/>
                </a:cubicBezTo>
                <a:cubicBezTo>
                  <a:pt x="260356" y="4381615"/>
                  <a:pt x="274420" y="4226792"/>
                  <a:pt x="261117" y="4072305"/>
                </a:cubicBezTo>
                <a:cubicBezTo>
                  <a:pt x="230710" y="3841746"/>
                  <a:pt x="193461" y="3986516"/>
                  <a:pt x="159254" y="3753611"/>
                </a:cubicBezTo>
                <a:cubicBezTo>
                  <a:pt x="125427" y="3524058"/>
                  <a:pt x="79817" y="2370261"/>
                  <a:pt x="79437" y="2368586"/>
                </a:cubicBezTo>
                <a:cubicBezTo>
                  <a:pt x="79817" y="2368586"/>
                  <a:pt x="13303" y="1194346"/>
                  <a:pt x="0" y="335"/>
                </a:cubicBezTo>
                <a:close/>
              </a:path>
            </a:pathLst>
          </a:cu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F7710F3-FEF3-4DF4-9751-0CE18B1C1A62}"/>
              </a:ext>
            </a:extLst>
          </p:cNvPr>
          <p:cNvSpPr/>
          <p:nvPr/>
        </p:nvSpPr>
        <p:spPr>
          <a:xfrm flipH="1">
            <a:off x="416560" y="731520"/>
            <a:ext cx="88178" cy="1019032"/>
          </a:xfrm>
          <a:prstGeom prst="rect">
            <a:avLst/>
          </a:prstGeom>
          <a:solidFill>
            <a:srgbClr val="4C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5E59AA6-D497-4427-B9AE-52EFDD2FBA56}"/>
              </a:ext>
            </a:extLst>
          </p:cNvPr>
          <p:cNvSpPr/>
          <p:nvPr/>
        </p:nvSpPr>
        <p:spPr>
          <a:xfrm>
            <a:off x="287816" y="2309352"/>
            <a:ext cx="3098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</a:rPr>
              <a:t>Soon: em breve</a:t>
            </a:r>
          </a:p>
          <a:p>
            <a:pPr marL="342900" indent="-342900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</a:rPr>
              <a:t>Any: qualquer</a:t>
            </a:r>
          </a:p>
          <a:p>
            <a:pPr marL="342900" indent="-342900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</a:rPr>
              <a:t>Disease: doença</a:t>
            </a:r>
          </a:p>
          <a:p>
            <a:pPr marL="342900" indent="-342900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</a:rPr>
              <a:t>Almost: quase</a:t>
            </a:r>
          </a:p>
          <a:p>
            <a:pPr marL="342900" indent="-342900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</a:rPr>
              <a:t>Bold: negrito</a:t>
            </a:r>
          </a:p>
          <a:p>
            <a:pPr marL="342900" indent="-342900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</a:rPr>
              <a:t>Large: ampla</a:t>
            </a:r>
          </a:p>
          <a:p>
            <a:pPr marL="342900" indent="-342900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</a:rPr>
              <a:t>Floppy: mole</a:t>
            </a:r>
          </a:p>
          <a:p>
            <a:pPr marL="342900" indent="-342900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</a:rPr>
              <a:t>Looked: olhou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E783D49-4728-4D33-B850-A245C6724A7E}"/>
              </a:ext>
            </a:extLst>
          </p:cNvPr>
          <p:cNvSpPr/>
          <p:nvPr/>
        </p:nvSpPr>
        <p:spPr>
          <a:xfrm>
            <a:off x="3458267" y="230935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</a:rPr>
              <a:t>Beside: ao lado</a:t>
            </a:r>
          </a:p>
          <a:p>
            <a:pPr marL="342900" indent="-342900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</a:rPr>
              <a:t>Him: ele</a:t>
            </a:r>
          </a:p>
          <a:p>
            <a:pPr marL="342900" indent="-342900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</a:rPr>
              <a:t>Called: chamado(a)</a:t>
            </a:r>
          </a:p>
          <a:p>
            <a:pPr marL="342900" indent="-342900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</a:rPr>
              <a:t>Dove: pombo</a:t>
            </a:r>
          </a:p>
          <a:p>
            <a:pPr marL="342900" indent="-342900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</a:rPr>
              <a:t>Hundreds: centenas</a:t>
            </a:r>
          </a:p>
          <a:p>
            <a:pPr marL="342900" indent="-342900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</a:rPr>
              <a:t>During: durante</a:t>
            </a:r>
          </a:p>
          <a:p>
            <a:pPr marL="342900" indent="-342900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</a:rPr>
              <a:t>Surrounded: cercada</a:t>
            </a:r>
          </a:p>
          <a:p>
            <a:pPr marL="342900" indent="-342900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</a:rPr>
              <a:t>Kept: manteve</a:t>
            </a:r>
          </a:p>
        </p:txBody>
      </p:sp>
    </p:spTree>
    <p:extLst>
      <p:ext uri="{BB962C8B-B14F-4D97-AF65-F5344CB8AC3E}">
        <p14:creationId xmlns:p14="http://schemas.microsoft.com/office/powerpoint/2010/main" val="30999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5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636EA14-7892-433C-ADCD-F2E23BB0344D}"/>
              </a:ext>
            </a:extLst>
          </p:cNvPr>
          <p:cNvSpPr txBox="1"/>
          <p:nvPr/>
        </p:nvSpPr>
        <p:spPr>
          <a:xfrm>
            <a:off x="560536" y="731519"/>
            <a:ext cx="5438861" cy="101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 Kahlo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PRESENT PHRASES</a:t>
            </a:r>
            <a:r>
              <a:rPr lang="pt-BR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Mulher com vestido colorido&#10;&#10;Descrição gerada automaticamente">
            <a:extLst>
              <a:ext uri="{FF2B5EF4-FFF2-40B4-BE49-F238E27FC236}">
                <a16:creationId xmlns:a16="http://schemas.microsoft.com/office/drawing/2014/main" id="{904C1FEB-FC13-4AC5-BC3A-A632FD62E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18" b="30674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F7710F3-FEF3-4DF4-9751-0CE18B1C1A62}"/>
              </a:ext>
            </a:extLst>
          </p:cNvPr>
          <p:cNvSpPr/>
          <p:nvPr/>
        </p:nvSpPr>
        <p:spPr>
          <a:xfrm flipH="1">
            <a:off x="462201" y="731519"/>
            <a:ext cx="88178" cy="1019032"/>
          </a:xfrm>
          <a:prstGeom prst="rect">
            <a:avLst/>
          </a:prstGeom>
          <a:solidFill>
            <a:srgbClr val="4C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BA35059-B23F-4CAE-A3A7-CFD1D15284E6}"/>
              </a:ext>
            </a:extLst>
          </p:cNvPr>
          <p:cNvSpPr/>
          <p:nvPr/>
        </p:nvSpPr>
        <p:spPr>
          <a:xfrm>
            <a:off x="340549" y="2166959"/>
            <a:ext cx="4505771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paints pictures of herself. (Ela </a:t>
            </a:r>
            <a:r>
              <a:rPr lang="en-US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pinta</a:t>
            </a:r>
            <a:r>
              <a:rPr lang="en-U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quadros</a:t>
            </a:r>
            <a:r>
              <a:rPr lang="en-U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mesma</a:t>
            </a:r>
            <a:r>
              <a:rPr lang="en-U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addresses important issues in her paintings. (</a:t>
            </a:r>
            <a:r>
              <a:rPr lang="pt-BR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 aborda questões importantes em suas pinturas).</a:t>
            </a:r>
            <a:endParaRPr lang="en-US" sz="2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4C833A"/>
              </a:buClr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likes to use strong colors in her paintings. (</a:t>
            </a:r>
            <a:r>
              <a:rPr lang="pt-BR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 gosta de usar cores fortes em suas pinturas).</a:t>
            </a:r>
            <a:endParaRPr lang="pt-BR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636EA14-7892-433C-ADCD-F2E23BB0344D}"/>
              </a:ext>
            </a:extLst>
          </p:cNvPr>
          <p:cNvSpPr txBox="1"/>
          <p:nvPr/>
        </p:nvSpPr>
        <p:spPr>
          <a:xfrm>
            <a:off x="504738" y="731520"/>
            <a:ext cx="4530793" cy="101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 guys!</a:t>
            </a:r>
            <a:endParaRPr lang="en-US" sz="4000" b="0" cap="all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Imagem 7" descr="Mulher com vestido colorido&#10;&#10;Descrição gerada automaticamente">
            <a:extLst>
              <a:ext uri="{FF2B5EF4-FFF2-40B4-BE49-F238E27FC236}">
                <a16:creationId xmlns:a16="http://schemas.microsoft.com/office/drawing/2014/main" id="{904C1FEB-FC13-4AC5-BC3A-A632FD62E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18" b="30674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F7710F3-FEF3-4DF4-9751-0CE18B1C1A62}"/>
              </a:ext>
            </a:extLst>
          </p:cNvPr>
          <p:cNvSpPr/>
          <p:nvPr/>
        </p:nvSpPr>
        <p:spPr>
          <a:xfrm flipH="1">
            <a:off x="437641" y="731520"/>
            <a:ext cx="67097" cy="1019032"/>
          </a:xfrm>
          <a:prstGeom prst="rect">
            <a:avLst/>
          </a:prstGeom>
          <a:solidFill>
            <a:srgbClr val="4C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12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234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Elephant</vt:lpstr>
      <vt:lpstr>Wingdings</vt:lpstr>
      <vt:lpstr>BrushVTI</vt:lpstr>
      <vt:lpstr>BrushVTI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tiago araújo</dc:creator>
  <cp:lastModifiedBy>Cristiane de Brito Cruz</cp:lastModifiedBy>
  <cp:revision>13</cp:revision>
  <dcterms:created xsi:type="dcterms:W3CDTF">2020-03-16T12:33:28Z</dcterms:created>
  <dcterms:modified xsi:type="dcterms:W3CDTF">2020-03-16T16:56:25Z</dcterms:modified>
</cp:coreProperties>
</file>