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7" r:id="rId1"/>
    <p:sldMasterId id="2147483723" r:id="rId2"/>
    <p:sldMasterId id="2147483875" r:id="rId3"/>
  </p:sldMasterIdLst>
  <p:sldIdLst>
    <p:sldId id="256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ago araújo" initials="ta" lastIdx="1" clrIdx="0">
    <p:extLst>
      <p:ext uri="{19B8F6BF-5375-455C-9EA6-DF929625EA0E}">
        <p15:presenceInfo xmlns:p15="http://schemas.microsoft.com/office/powerpoint/2012/main" userId="eafe2cc7125bf75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251F"/>
    <a:srgbClr val="4C833A"/>
    <a:srgbClr val="F88B97"/>
    <a:srgbClr val="328743"/>
    <a:srgbClr val="2C7A40"/>
    <a:srgbClr val="EB5A62"/>
    <a:srgbClr val="26763C"/>
    <a:srgbClr val="232D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857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3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639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469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466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072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218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2673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5362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9638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1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441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729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7292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4075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8960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3378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1388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6917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9944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924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9533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1415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0240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0626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5580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610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38742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09879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35231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8827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443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6650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278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58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20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06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68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77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1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45" r:id="rId4"/>
    <p:sldLayoutId id="2147483846" r:id="rId5"/>
    <p:sldLayoutId id="2147483847" r:id="rId6"/>
    <p:sldLayoutId id="2147483852" r:id="rId7"/>
    <p:sldLayoutId id="2147483848" r:id="rId8"/>
    <p:sldLayoutId id="2147483849" r:id="rId9"/>
    <p:sldLayoutId id="2147483850" r:id="rId10"/>
    <p:sldLayoutId id="2147483851" r:id="rId11"/>
    <p:sldLayoutId id="214748385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62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11" r:id="rId4"/>
    <p:sldLayoutId id="2147483712" r:id="rId5"/>
    <p:sldLayoutId id="2147483713" r:id="rId6"/>
    <p:sldLayoutId id="2147483718" r:id="rId7"/>
    <p:sldLayoutId id="2147483714" r:id="rId8"/>
    <p:sldLayoutId id="2147483715" r:id="rId9"/>
    <p:sldLayoutId id="2147483716" r:id="rId10"/>
    <p:sldLayoutId id="2147483717" r:id="rId11"/>
    <p:sldLayoutId id="214748371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93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  <p:sldLayoutId id="2147483888" r:id="rId13"/>
    <p:sldLayoutId id="2147483889" r:id="rId14"/>
    <p:sldLayoutId id="2147483890" r:id="rId15"/>
    <p:sldLayoutId id="21474838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764F6C99-A231-4FCB-B33F-7B134805E3D2}"/>
              </a:ext>
            </a:extLst>
          </p:cNvPr>
          <p:cNvSpPr txBox="1"/>
          <p:nvPr/>
        </p:nvSpPr>
        <p:spPr>
          <a:xfrm>
            <a:off x="2108252" y="4592613"/>
            <a:ext cx="4627880" cy="1807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Components: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Jacivan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Oliveira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Dantas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Filho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Jorrana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Laíse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dos Santos Medeiros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Beatriz Silva dos Santos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FF42125-2968-4ED0-946A-10118B01F5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"/>
          <a:stretch/>
        </p:blipFill>
        <p:spPr>
          <a:xfrm>
            <a:off x="7116416" y="396682"/>
            <a:ext cx="4212297" cy="6003235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4E386DB-ACD7-4309-85E4-23CF979B355A}"/>
              </a:ext>
            </a:extLst>
          </p:cNvPr>
          <p:cNvSpPr txBox="1"/>
          <p:nvPr/>
        </p:nvSpPr>
        <p:spPr>
          <a:xfrm>
            <a:off x="3207027" y="2265387"/>
            <a:ext cx="3418372" cy="21236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6600" dirty="0" err="1">
                <a:latin typeface="Old English Text MT" panose="03040902040508030806" pitchFamily="66" charset="0"/>
              </a:rPr>
              <a:t>Jacquotte</a:t>
            </a:r>
            <a:r>
              <a:rPr lang="pt-BR" sz="6600" dirty="0">
                <a:latin typeface="Old English Text MT" panose="03040902040508030806" pitchFamily="66" charset="0"/>
              </a:rPr>
              <a:t> </a:t>
            </a:r>
          </a:p>
          <a:p>
            <a:pPr algn="ctr"/>
            <a:r>
              <a:rPr lang="pt-BR" sz="6600" dirty="0" err="1">
                <a:latin typeface="Old English Text MT" panose="03040902040508030806" pitchFamily="66" charset="0"/>
              </a:rPr>
              <a:t>Delahaye</a:t>
            </a:r>
            <a:endParaRPr lang="pt-BR" sz="6600" dirty="0">
              <a:latin typeface="Old English Text MT" panose="03040902040508030806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33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764F6C99-A231-4FCB-B33F-7B134805E3D2}"/>
              </a:ext>
            </a:extLst>
          </p:cNvPr>
          <p:cNvSpPr txBox="1"/>
          <p:nvPr/>
        </p:nvSpPr>
        <p:spPr>
          <a:xfrm>
            <a:off x="2292626" y="2040835"/>
            <a:ext cx="4443506" cy="46323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Name: </a:t>
            </a:r>
            <a:r>
              <a:rPr lang="en-US" sz="28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Jacquotte</a:t>
            </a: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8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Delahaye</a:t>
            </a: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Country: Haiti;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Birth: 1630;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Age: Was 33 years old;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Death: 1663;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Occupation: pirate;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Marital status: single;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Children's: none.</a:t>
            </a:r>
            <a:endParaRPr lang="en-US" sz="2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FF42125-2968-4ED0-946A-10118B01F5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"/>
          <a:stretch/>
        </p:blipFill>
        <p:spPr>
          <a:xfrm>
            <a:off x="7116416" y="396682"/>
            <a:ext cx="4212297" cy="6003235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4E386DB-ACD7-4309-85E4-23CF979B355A}"/>
              </a:ext>
            </a:extLst>
          </p:cNvPr>
          <p:cNvSpPr txBox="1"/>
          <p:nvPr/>
        </p:nvSpPr>
        <p:spPr>
          <a:xfrm>
            <a:off x="251792" y="184796"/>
            <a:ext cx="648434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400" dirty="0" err="1">
                <a:latin typeface="Old English Text MT" panose="03040902040508030806" pitchFamily="66" charset="0"/>
              </a:rPr>
              <a:t>Jacquotte</a:t>
            </a:r>
            <a:r>
              <a:rPr lang="pt-BR" sz="5400" dirty="0">
                <a:latin typeface="Old English Text MT" panose="03040902040508030806" pitchFamily="66" charset="0"/>
              </a:rPr>
              <a:t> </a:t>
            </a:r>
            <a:r>
              <a:rPr lang="pt-BR" sz="5400" dirty="0" err="1">
                <a:latin typeface="Old English Text MT" panose="03040902040508030806" pitchFamily="66" charset="0"/>
              </a:rPr>
              <a:t>Delahaye</a:t>
            </a:r>
            <a:endParaRPr lang="pt-BR" sz="5400" dirty="0">
              <a:latin typeface="Old English Text MT" panose="03040902040508030806" pitchFamily="66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132CEFA-B87C-4EDD-BE8B-3A96522136FA}"/>
              </a:ext>
            </a:extLst>
          </p:cNvPr>
          <p:cNvSpPr txBox="1"/>
          <p:nvPr/>
        </p:nvSpPr>
        <p:spPr>
          <a:xfrm>
            <a:off x="3178917" y="1312870"/>
            <a:ext cx="2670924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2800" dirty="0"/>
              <a:t>Who </a:t>
            </a:r>
            <a:r>
              <a:rPr lang="pt-BR" sz="2800" dirty="0" err="1"/>
              <a:t>was</a:t>
            </a:r>
            <a:r>
              <a:rPr lang="pt-BR" sz="2800" dirty="0"/>
              <a:t> </a:t>
            </a:r>
            <a:r>
              <a:rPr lang="pt-BR" sz="2800" dirty="0" err="1"/>
              <a:t>she</a:t>
            </a:r>
            <a:r>
              <a:rPr lang="pt-BR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96488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764F6C99-A231-4FCB-B33F-7B134805E3D2}"/>
              </a:ext>
            </a:extLst>
          </p:cNvPr>
          <p:cNvSpPr txBox="1"/>
          <p:nvPr/>
        </p:nvSpPr>
        <p:spPr>
          <a:xfrm>
            <a:off x="1497495" y="2040835"/>
            <a:ext cx="5446643" cy="463236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pt-BR" sz="2400" dirty="0">
                <a:latin typeface="Andalus" panose="02020603050405020304" pitchFamily="18" charset="-78"/>
                <a:cs typeface="Andalus" panose="02020603050405020304" pitchFamily="18" charset="-78"/>
              </a:rPr>
              <a:t>Ela liderou uma gangue de centenas de piratas e, com sua ajuda, conquistou uma pequena ilha do Caribe no ano de 1656, que foi chamada de "república </a:t>
            </a:r>
            <a:r>
              <a:rPr lang="pt-BR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freebooter</a:t>
            </a:r>
            <a:r>
              <a:rPr lang="pt-BR" sz="2400" dirty="0">
                <a:latin typeface="Andalus" panose="02020603050405020304" pitchFamily="18" charset="-78"/>
                <a:cs typeface="Andalus" panose="02020603050405020304" pitchFamily="18" charset="-78"/>
              </a:rPr>
              <a:t>". Vários anos depois, ela morreu em um tiroteio enquanto o defendia.</a:t>
            </a:r>
          </a:p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pt-BR" sz="2400" dirty="0">
                <a:latin typeface="Andalus" panose="02020603050405020304" pitchFamily="18" charset="-78"/>
                <a:cs typeface="Andalus" panose="02020603050405020304" pitchFamily="18" charset="-78"/>
              </a:rPr>
              <a:t>Para escapar de seus perseguidores, ela fingiu sua própria morte e assumiu um pseudônimo de homem, vivendo como homem por muitos anos. Após seu retorno, ela se tornou conhecida como "Back </a:t>
            </a:r>
            <a:r>
              <a:rPr lang="pt-BR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From</a:t>
            </a:r>
            <a:r>
              <a:rPr lang="pt-BR" sz="24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pt-BR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the</a:t>
            </a:r>
            <a:r>
              <a:rPr lang="pt-BR" sz="24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pt-BR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Dead</a:t>
            </a:r>
            <a:r>
              <a:rPr lang="pt-BR" sz="24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pt-BR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Red</a:t>
            </a:r>
            <a:r>
              <a:rPr lang="pt-BR" sz="2400" dirty="0">
                <a:latin typeface="Andalus" panose="02020603050405020304" pitchFamily="18" charset="-78"/>
                <a:cs typeface="Andalus" panose="02020603050405020304" pitchFamily="18" charset="-78"/>
              </a:rPr>
              <a:t>" por causa de seu impressionante cabelo ruivo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FF42125-2968-4ED0-946A-10118B01F5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"/>
          <a:stretch/>
        </p:blipFill>
        <p:spPr>
          <a:xfrm>
            <a:off x="7116416" y="396682"/>
            <a:ext cx="4212297" cy="6003235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4E386DB-ACD7-4309-85E4-23CF979B355A}"/>
              </a:ext>
            </a:extLst>
          </p:cNvPr>
          <p:cNvSpPr txBox="1"/>
          <p:nvPr/>
        </p:nvSpPr>
        <p:spPr>
          <a:xfrm>
            <a:off x="251792" y="184796"/>
            <a:ext cx="648434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400" dirty="0" err="1">
                <a:latin typeface="Old English Text MT" panose="03040902040508030806" pitchFamily="66" charset="0"/>
              </a:rPr>
              <a:t>Jacquotte</a:t>
            </a:r>
            <a:r>
              <a:rPr lang="pt-BR" sz="5400" dirty="0">
                <a:latin typeface="Old English Text MT" panose="03040902040508030806" pitchFamily="66" charset="0"/>
              </a:rPr>
              <a:t> </a:t>
            </a:r>
            <a:r>
              <a:rPr lang="pt-BR" sz="5400" dirty="0" err="1">
                <a:latin typeface="Old English Text MT" panose="03040902040508030806" pitchFamily="66" charset="0"/>
              </a:rPr>
              <a:t>Delahaye</a:t>
            </a:r>
            <a:endParaRPr lang="pt-BR" sz="5400" dirty="0">
              <a:latin typeface="Old English Text MT" panose="03040902040508030806" pitchFamily="66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132CEFA-B87C-4EDD-BE8B-3A96522136FA}"/>
              </a:ext>
            </a:extLst>
          </p:cNvPr>
          <p:cNvSpPr txBox="1"/>
          <p:nvPr/>
        </p:nvSpPr>
        <p:spPr>
          <a:xfrm>
            <a:off x="3178917" y="1312870"/>
            <a:ext cx="2015935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dirty="0" err="1">
                <a:solidFill>
                  <a:schemeClr val="bg1"/>
                </a:solidFill>
                <a:cs typeface="Arial" panose="020B0604020202020204" pitchFamily="34" charset="0"/>
              </a:rPr>
              <a:t>Curiosities</a:t>
            </a:r>
            <a:r>
              <a:rPr lang="pt-BR" sz="2800" dirty="0">
                <a:solidFill>
                  <a:schemeClr val="bg1"/>
                </a:solidFill>
                <a:cs typeface="Arial" panose="020B0604020202020204" pitchFamily="34" charset="0"/>
              </a:rPr>
              <a:t>: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6382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764F6C99-A231-4FCB-B33F-7B134805E3D2}"/>
              </a:ext>
            </a:extLst>
          </p:cNvPr>
          <p:cNvSpPr txBox="1"/>
          <p:nvPr/>
        </p:nvSpPr>
        <p:spPr>
          <a:xfrm>
            <a:off x="2292626" y="2040835"/>
            <a:ext cx="4443506" cy="46323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Name: </a:t>
            </a:r>
            <a:r>
              <a:rPr lang="en-US" sz="28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Jacquotte</a:t>
            </a: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8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Delahaye</a:t>
            </a: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Country: Haiti;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Birth: 1630;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Age: Was 33 years old;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Death: 1663;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Occupation: pirate;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Marital status: single;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en-US" sz="2800" b="1" dirty="0">
                <a:latin typeface="Andalus" panose="02020603050405020304" pitchFamily="18" charset="-78"/>
                <a:cs typeface="Andalus" panose="02020603050405020304" pitchFamily="18" charset="-78"/>
              </a:rPr>
              <a:t>Children's: none.</a:t>
            </a:r>
            <a:endParaRPr lang="en-US" sz="2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FF42125-2968-4ED0-946A-10118B01F5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"/>
          <a:stretch/>
        </p:blipFill>
        <p:spPr>
          <a:xfrm>
            <a:off x="7116416" y="396682"/>
            <a:ext cx="4212297" cy="6003235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4E386DB-ACD7-4309-85E4-23CF979B355A}"/>
              </a:ext>
            </a:extLst>
          </p:cNvPr>
          <p:cNvSpPr txBox="1"/>
          <p:nvPr/>
        </p:nvSpPr>
        <p:spPr>
          <a:xfrm>
            <a:off x="251792" y="184796"/>
            <a:ext cx="648434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400" dirty="0" err="1">
                <a:latin typeface="Old English Text MT" panose="03040902040508030806" pitchFamily="66" charset="0"/>
              </a:rPr>
              <a:t>Jacquotte</a:t>
            </a:r>
            <a:r>
              <a:rPr lang="pt-BR" sz="5400" dirty="0">
                <a:latin typeface="Old English Text MT" panose="03040902040508030806" pitchFamily="66" charset="0"/>
              </a:rPr>
              <a:t> </a:t>
            </a:r>
            <a:r>
              <a:rPr lang="pt-BR" sz="5400" dirty="0" err="1">
                <a:latin typeface="Old English Text MT" panose="03040902040508030806" pitchFamily="66" charset="0"/>
              </a:rPr>
              <a:t>Delahaye</a:t>
            </a:r>
            <a:endParaRPr lang="pt-BR" sz="5400" dirty="0">
              <a:latin typeface="Old English Text MT" panose="03040902040508030806" pitchFamily="66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132CEFA-B87C-4EDD-BE8B-3A96522136FA}"/>
              </a:ext>
            </a:extLst>
          </p:cNvPr>
          <p:cNvSpPr txBox="1"/>
          <p:nvPr/>
        </p:nvSpPr>
        <p:spPr>
          <a:xfrm>
            <a:off x="3178917" y="1312870"/>
            <a:ext cx="2670924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2800" dirty="0"/>
              <a:t>Who </a:t>
            </a:r>
            <a:r>
              <a:rPr lang="pt-BR" sz="2800" dirty="0" err="1"/>
              <a:t>was</a:t>
            </a:r>
            <a:r>
              <a:rPr lang="pt-BR" sz="2800" dirty="0"/>
              <a:t> </a:t>
            </a:r>
            <a:r>
              <a:rPr lang="pt-BR" sz="2800" dirty="0" err="1"/>
              <a:t>she</a:t>
            </a:r>
            <a:r>
              <a:rPr lang="pt-BR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8180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764F6C99-A231-4FCB-B33F-7B134805E3D2}"/>
              </a:ext>
            </a:extLst>
          </p:cNvPr>
          <p:cNvSpPr txBox="1"/>
          <p:nvPr/>
        </p:nvSpPr>
        <p:spPr>
          <a:xfrm>
            <a:off x="1497495" y="2040835"/>
            <a:ext cx="5446643" cy="463236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0" indent="-457200"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Hide – </a:t>
            </a:r>
            <a:r>
              <a:rPr lang="en-US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Esconder</a:t>
            </a: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</a:p>
          <a:p>
            <a:pPr marL="457200" indent="-457200"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Many – </a:t>
            </a:r>
            <a:r>
              <a:rPr lang="en-US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Muitos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457200" indent="-457200"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Flaming – </a:t>
            </a:r>
            <a:r>
              <a:rPr lang="en-US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Flamejante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457200" indent="-457200"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During – Durante</a:t>
            </a:r>
          </a:p>
          <a:p>
            <a:pPr marL="457200" indent="-457200"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Repeated – </a:t>
            </a:r>
            <a:r>
              <a:rPr lang="en-US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Repetido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457200" indent="-457200"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Afterwards – </a:t>
            </a:r>
            <a:r>
              <a:rPr lang="en-US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Depois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457200" indent="-457200"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Leader – </a:t>
            </a:r>
            <a:r>
              <a:rPr lang="en-US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Líder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457200" indent="-457200"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Else – </a:t>
            </a:r>
            <a:r>
              <a:rPr lang="en-US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Mais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457200" indent="-457200"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Changed – </a:t>
            </a:r>
            <a:r>
              <a:rPr lang="en-US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Mudou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457200" indent="-457200" algn="ctr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en-US" sz="2400" dirty="0">
                <a:latin typeface="Andalus" panose="02020603050405020304" pitchFamily="18" charset="-78"/>
                <a:cs typeface="Andalus" panose="02020603050405020304" pitchFamily="18" charset="-78"/>
              </a:rPr>
              <a:t>Awaited – </a:t>
            </a:r>
            <a:r>
              <a:rPr lang="en-US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Aguardando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FF42125-2968-4ED0-946A-10118B01F5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"/>
          <a:stretch/>
        </p:blipFill>
        <p:spPr>
          <a:xfrm>
            <a:off x="7116416" y="396682"/>
            <a:ext cx="4212297" cy="6003235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4E386DB-ACD7-4309-85E4-23CF979B355A}"/>
              </a:ext>
            </a:extLst>
          </p:cNvPr>
          <p:cNvSpPr txBox="1"/>
          <p:nvPr/>
        </p:nvSpPr>
        <p:spPr>
          <a:xfrm>
            <a:off x="251792" y="184796"/>
            <a:ext cx="648434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400" dirty="0" err="1">
                <a:latin typeface="Old English Text MT" panose="03040902040508030806" pitchFamily="66" charset="0"/>
              </a:rPr>
              <a:t>Jacquotte</a:t>
            </a:r>
            <a:r>
              <a:rPr lang="pt-BR" sz="5400" dirty="0">
                <a:latin typeface="Old English Text MT" panose="03040902040508030806" pitchFamily="66" charset="0"/>
              </a:rPr>
              <a:t> </a:t>
            </a:r>
            <a:r>
              <a:rPr lang="pt-BR" sz="5400" dirty="0" err="1">
                <a:latin typeface="Old English Text MT" panose="03040902040508030806" pitchFamily="66" charset="0"/>
              </a:rPr>
              <a:t>Delahaye</a:t>
            </a:r>
            <a:endParaRPr lang="pt-BR" sz="5400" dirty="0">
              <a:latin typeface="Old English Text MT" panose="03040902040508030806" pitchFamily="66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132CEFA-B87C-4EDD-BE8B-3A96522136FA}"/>
              </a:ext>
            </a:extLst>
          </p:cNvPr>
          <p:cNvSpPr txBox="1"/>
          <p:nvPr/>
        </p:nvSpPr>
        <p:spPr>
          <a:xfrm>
            <a:off x="2955232" y="1312870"/>
            <a:ext cx="2531168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bg1"/>
                </a:solidFill>
                <a:cs typeface="Arial" panose="020B0604020202020204" pitchFamily="34" charset="0"/>
              </a:rPr>
              <a:t>New </a:t>
            </a:r>
            <a:r>
              <a:rPr lang="pt-BR" sz="2800" dirty="0" err="1">
                <a:solidFill>
                  <a:schemeClr val="bg1"/>
                </a:solidFill>
                <a:cs typeface="Arial" panose="020B0604020202020204" pitchFamily="34" charset="0"/>
              </a:rPr>
              <a:t>words</a:t>
            </a:r>
            <a:r>
              <a:rPr lang="pt-BR" sz="2800" dirty="0">
                <a:solidFill>
                  <a:schemeClr val="bg1"/>
                </a:solidFill>
                <a:cs typeface="Arial" panose="020B0604020202020204" pitchFamily="34" charset="0"/>
              </a:rPr>
              <a:t>:</a:t>
            </a:r>
            <a:endParaRPr lang="en-US" sz="28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080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764F6C99-A231-4FCB-B33F-7B134805E3D2}"/>
              </a:ext>
            </a:extLst>
          </p:cNvPr>
          <p:cNvSpPr txBox="1"/>
          <p:nvPr/>
        </p:nvSpPr>
        <p:spPr>
          <a:xfrm>
            <a:off x="1497495" y="2040835"/>
            <a:ext cx="5446643" cy="4632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just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Arial" panose="020B0604020202020204" pitchFamily="34" charset="0"/>
              <a:buChar char="•"/>
            </a:pPr>
            <a:r>
              <a:rPr lang="pt-BR" sz="2400" dirty="0">
                <a:latin typeface="Andalus" panose="02020603050405020304" pitchFamily="18" charset="-78"/>
                <a:cs typeface="Andalus" panose="02020603050405020304" pitchFamily="18" charset="-78"/>
              </a:rPr>
              <a:t>Ausência de </a:t>
            </a:r>
            <a:r>
              <a:rPr lang="pt-BR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simple</a:t>
            </a:r>
            <a:r>
              <a:rPr lang="pt-BR" sz="2400" dirty="0">
                <a:latin typeface="Andalus" panose="02020603050405020304" pitchFamily="18" charset="-78"/>
                <a:cs typeface="Andalus" panose="02020603050405020304" pitchFamily="18" charset="-78"/>
              </a:rPr>
              <a:t> presente </a:t>
            </a:r>
            <a:r>
              <a:rPr lang="pt-BR" sz="2400" dirty="0" err="1">
                <a:latin typeface="Andalus" panose="02020603050405020304" pitchFamily="18" charset="-78"/>
                <a:cs typeface="Andalus" panose="02020603050405020304" pitchFamily="18" charset="-78"/>
              </a:rPr>
              <a:t>phrases</a:t>
            </a:r>
            <a:r>
              <a:rPr lang="pt-BR" sz="2400" dirty="0">
                <a:latin typeface="Andalus" panose="02020603050405020304" pitchFamily="18" charset="-78"/>
                <a:cs typeface="Andalus" panose="02020603050405020304" pitchFamily="18" charset="-78"/>
              </a:rPr>
              <a:t>, pois o texto foi redigido no passado. </a:t>
            </a:r>
            <a:endParaRPr lang="en-US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FF42125-2968-4ED0-946A-10118B01F5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"/>
          <a:stretch/>
        </p:blipFill>
        <p:spPr>
          <a:xfrm>
            <a:off x="7116416" y="396682"/>
            <a:ext cx="4212297" cy="6003235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4E386DB-ACD7-4309-85E4-23CF979B355A}"/>
              </a:ext>
            </a:extLst>
          </p:cNvPr>
          <p:cNvSpPr txBox="1"/>
          <p:nvPr/>
        </p:nvSpPr>
        <p:spPr>
          <a:xfrm>
            <a:off x="251792" y="184796"/>
            <a:ext cx="648434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400" dirty="0" err="1">
                <a:latin typeface="Old English Text MT" panose="03040902040508030806" pitchFamily="66" charset="0"/>
              </a:rPr>
              <a:t>Jacquotte</a:t>
            </a:r>
            <a:r>
              <a:rPr lang="pt-BR" sz="5400" dirty="0">
                <a:latin typeface="Old English Text MT" panose="03040902040508030806" pitchFamily="66" charset="0"/>
              </a:rPr>
              <a:t> </a:t>
            </a:r>
            <a:r>
              <a:rPr lang="pt-BR" sz="5400" dirty="0" err="1">
                <a:latin typeface="Old English Text MT" panose="03040902040508030806" pitchFamily="66" charset="0"/>
              </a:rPr>
              <a:t>Delahaye</a:t>
            </a:r>
            <a:endParaRPr lang="pt-BR" sz="5400" dirty="0">
              <a:latin typeface="Old English Text MT" panose="03040902040508030806" pitchFamily="66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132CEFA-B87C-4EDD-BE8B-3A96522136FA}"/>
              </a:ext>
            </a:extLst>
          </p:cNvPr>
          <p:cNvSpPr txBox="1"/>
          <p:nvPr/>
        </p:nvSpPr>
        <p:spPr>
          <a:xfrm>
            <a:off x="2040833" y="1312870"/>
            <a:ext cx="4359966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dirty="0" err="1">
                <a:solidFill>
                  <a:schemeClr val="bg1"/>
                </a:solidFill>
                <a:cs typeface="Arial" panose="020B0604020202020204" pitchFamily="34" charset="0"/>
              </a:rPr>
              <a:t>Simple</a:t>
            </a:r>
            <a:r>
              <a:rPr lang="pt-BR" sz="28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chemeClr val="bg1"/>
                </a:solidFill>
                <a:cs typeface="Arial" panose="020B0604020202020204" pitchFamily="34" charset="0"/>
              </a:rPr>
              <a:t>present</a:t>
            </a:r>
            <a:r>
              <a:rPr lang="pt-BR" sz="28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chemeClr val="bg1"/>
                </a:solidFill>
                <a:cs typeface="Arial" panose="020B0604020202020204" pitchFamily="34" charset="0"/>
              </a:rPr>
              <a:t>phrases</a:t>
            </a:r>
            <a:r>
              <a:rPr lang="pt-BR" sz="2800" dirty="0">
                <a:solidFill>
                  <a:schemeClr val="bg1"/>
                </a:solidFill>
                <a:cs typeface="Arial" panose="020B0604020202020204" pitchFamily="34" charset="0"/>
              </a:rPr>
              <a:t>: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53401641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3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257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6</vt:i4>
      </vt:variant>
    </vt:vector>
  </HeadingPairs>
  <TitlesOfParts>
    <vt:vector size="15" baseType="lpstr">
      <vt:lpstr>Andalus</vt:lpstr>
      <vt:lpstr>Arial</vt:lpstr>
      <vt:lpstr>Century Gothic</vt:lpstr>
      <vt:lpstr>Elephant</vt:lpstr>
      <vt:lpstr>Old English Text MT</vt:lpstr>
      <vt:lpstr>Wingdings 3</vt:lpstr>
      <vt:lpstr>BrushVTI</vt:lpstr>
      <vt:lpstr>BrushVTI</vt:lpstr>
      <vt:lpstr>Cacho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tiago araújo</dc:creator>
  <cp:lastModifiedBy>WINDOWS</cp:lastModifiedBy>
  <cp:revision>18</cp:revision>
  <dcterms:created xsi:type="dcterms:W3CDTF">2020-03-16T12:33:28Z</dcterms:created>
  <dcterms:modified xsi:type="dcterms:W3CDTF">2020-10-29T18:52:39Z</dcterms:modified>
</cp:coreProperties>
</file>