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wip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37BB3-620F-4055-AE84-CCC5478C8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5462" y="2175938"/>
            <a:ext cx="7781075" cy="1738615"/>
          </a:xfrm>
        </p:spPr>
        <p:txBody>
          <a:bodyPr/>
          <a:lstStyle/>
          <a:p>
            <a:r>
              <a:rPr lang="pt-BR" dirty="0" err="1">
                <a:latin typeface="Algerian" panose="04020705040A02060702" pitchFamily="82" charset="0"/>
              </a:rPr>
              <a:t>malala</a:t>
            </a:r>
            <a:endParaRPr lang="pt-BR" dirty="0">
              <a:latin typeface="Algerian" panose="04020705040A02060702" pitchFamily="82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7D352D2-F647-49A9-9E5D-31B651A3AAEA}"/>
              </a:ext>
            </a:extLst>
          </p:cNvPr>
          <p:cNvSpPr txBox="1"/>
          <p:nvPr/>
        </p:nvSpPr>
        <p:spPr>
          <a:xfrm>
            <a:off x="6698975" y="4134678"/>
            <a:ext cx="3631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Turno: </a:t>
            </a:r>
            <a:r>
              <a:rPr lang="pt-BR" dirty="0"/>
              <a:t>Vespertino.</a:t>
            </a:r>
          </a:p>
          <a:p>
            <a:r>
              <a:rPr lang="pt-BR" b="1" dirty="0"/>
              <a:t>Ano: </a:t>
            </a:r>
            <a:r>
              <a:rPr lang="pt-BR" dirty="0"/>
              <a:t>3° ano.</a:t>
            </a:r>
          </a:p>
          <a:p>
            <a:r>
              <a:rPr lang="pt-BR" b="1" dirty="0"/>
              <a:t>Disciplina: </a:t>
            </a:r>
            <a:r>
              <a:rPr lang="pt-BR" dirty="0"/>
              <a:t>Inglês.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F27B5EB-13CA-4FB8-99E2-54BAC1B0271F}"/>
              </a:ext>
            </a:extLst>
          </p:cNvPr>
          <p:cNvSpPr txBox="1"/>
          <p:nvPr/>
        </p:nvSpPr>
        <p:spPr>
          <a:xfrm>
            <a:off x="2464903" y="4134678"/>
            <a:ext cx="3631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Discentes: </a:t>
            </a:r>
            <a:r>
              <a:rPr lang="pt-BR" dirty="0"/>
              <a:t>Geovana Leticia, João </a:t>
            </a:r>
            <a:r>
              <a:rPr lang="pt-BR" dirty="0" err="1"/>
              <a:t>Victo</a:t>
            </a:r>
            <a:r>
              <a:rPr lang="pt-BR" dirty="0"/>
              <a:t> e Luanna monteiro.</a:t>
            </a:r>
          </a:p>
          <a:p>
            <a:r>
              <a:rPr lang="pt-BR" b="1" dirty="0"/>
              <a:t>Docente: </a:t>
            </a:r>
            <a:r>
              <a:rPr lang="pt-BR" dirty="0"/>
              <a:t>Cristiane.</a:t>
            </a:r>
          </a:p>
          <a:p>
            <a:r>
              <a:rPr lang="pt-BR" b="1" dirty="0"/>
              <a:t>Curso: </a:t>
            </a:r>
            <a:r>
              <a:rPr lang="pt-BR" dirty="0"/>
              <a:t>Alimentos.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9D6FDF0-24D0-4246-AF70-926D3B6C7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030" y="1432809"/>
            <a:ext cx="2835179" cy="122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8829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28F4A-342D-46B7-8D97-F5123E38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Sumário: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9FEB2E-8301-404F-A3F1-BE5A1D437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70097"/>
            <a:ext cx="10058400" cy="3931920"/>
          </a:xfrm>
        </p:spPr>
        <p:txBody>
          <a:bodyPr>
            <a:normAutofit/>
          </a:bodyPr>
          <a:lstStyle/>
          <a:p>
            <a:r>
              <a:rPr lang="pt-BR" sz="4000" dirty="0"/>
              <a:t>Apresentação da mulher;</a:t>
            </a:r>
          </a:p>
          <a:p>
            <a:r>
              <a:rPr lang="pt-BR" sz="4000" dirty="0"/>
              <a:t>Palavras novas;</a:t>
            </a:r>
          </a:p>
          <a:p>
            <a:r>
              <a:rPr lang="pt-BR" sz="4000"/>
              <a:t>Sobre </a:t>
            </a:r>
            <a:r>
              <a:rPr lang="pt-BR" sz="4000" dirty="0"/>
              <a:t>Malala;</a:t>
            </a:r>
          </a:p>
          <a:p>
            <a:r>
              <a:rPr lang="pt-BR" sz="4000" dirty="0"/>
              <a:t>Frases no presente simples.</a:t>
            </a:r>
          </a:p>
        </p:txBody>
      </p:sp>
      <p:pic>
        <p:nvPicPr>
          <p:cNvPr id="2052" name="Picture 4" descr="Resultado de imagem para feminista">
            <a:extLst>
              <a:ext uri="{FF2B5EF4-FFF2-40B4-BE49-F238E27FC236}">
                <a16:creationId xmlns:a16="http://schemas.microsoft.com/office/drawing/2014/main" id="{523322DF-751C-4F2A-8F8D-CEBBC0F6DC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254" y="1033533"/>
            <a:ext cx="4306128" cy="35035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4626293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306CB-88A1-4F76-AC01-5DA26166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Malala Yousafzai</a:t>
            </a:r>
          </a:p>
        </p:txBody>
      </p:sp>
      <p:pic>
        <p:nvPicPr>
          <p:cNvPr id="3074" name="Picture 2" descr="Resultado de imagem para malala">
            <a:extLst>
              <a:ext uri="{FF2B5EF4-FFF2-40B4-BE49-F238E27FC236}">
                <a16:creationId xmlns:a16="http://schemas.microsoft.com/office/drawing/2014/main" id="{57754BD2-27F9-4267-AA84-EA310B535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131" y="2258960"/>
            <a:ext cx="2295525" cy="2914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: Único Canto Arredondado 3">
            <a:extLst>
              <a:ext uri="{FF2B5EF4-FFF2-40B4-BE49-F238E27FC236}">
                <a16:creationId xmlns:a16="http://schemas.microsoft.com/office/drawing/2014/main" id="{F05ACC87-F556-4E1D-963C-3227CCC11CBD}"/>
              </a:ext>
            </a:extLst>
          </p:cNvPr>
          <p:cNvSpPr/>
          <p:nvPr/>
        </p:nvSpPr>
        <p:spPr>
          <a:xfrm>
            <a:off x="656508" y="1895061"/>
            <a:ext cx="3538331" cy="3741464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/>
              <a:t>“Eles pensaram que as balas nos calariam, mas fracassaram", disse ela</a:t>
            </a:r>
            <a:r>
              <a:rPr lang="pt-BR" sz="2800" dirty="0"/>
              <a:t>. </a:t>
            </a:r>
          </a:p>
        </p:txBody>
      </p:sp>
      <p:sp>
        <p:nvSpPr>
          <p:cNvPr id="5" name="Retângulo: Único Canto Arredondado 4">
            <a:extLst>
              <a:ext uri="{FF2B5EF4-FFF2-40B4-BE49-F238E27FC236}">
                <a16:creationId xmlns:a16="http://schemas.microsoft.com/office/drawing/2014/main" id="{D2250ADF-4685-4D94-A102-3DDA25157EDE}"/>
              </a:ext>
            </a:extLst>
          </p:cNvPr>
          <p:cNvSpPr/>
          <p:nvPr/>
        </p:nvSpPr>
        <p:spPr>
          <a:xfrm>
            <a:off x="7310948" y="1796045"/>
            <a:ext cx="4224544" cy="384048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“Vamos pegar nossos livros e nossas canetas. Elas são nossas armas mais poderosas. Uma criança, um rapaz, um livro e uma caneta podem mudar o mundo". </a:t>
            </a:r>
          </a:p>
        </p:txBody>
      </p:sp>
    </p:spTree>
    <p:extLst>
      <p:ext uri="{BB962C8B-B14F-4D97-AF65-F5344CB8AC3E}">
        <p14:creationId xmlns:p14="http://schemas.microsoft.com/office/powerpoint/2010/main" val="285789866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B7DD8-D2BF-416F-B82D-89DB34773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Frases no presente simples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3129F3-F38F-4294-AF53-2E667D0C7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Malala </a:t>
            </a:r>
            <a:r>
              <a:rPr lang="pt-BR" sz="3200" dirty="0" err="1"/>
              <a:t>attended</a:t>
            </a:r>
            <a:r>
              <a:rPr lang="pt-BR" sz="3200" dirty="0"/>
              <a:t> a </a:t>
            </a:r>
            <a:r>
              <a:rPr lang="pt-BR" sz="3200" dirty="0" err="1"/>
              <a:t>lecture</a:t>
            </a:r>
            <a:r>
              <a:rPr lang="pt-BR" sz="3200" dirty="0"/>
              <a:t>.</a:t>
            </a:r>
          </a:p>
          <a:p>
            <a:pPr marL="0" indent="0">
              <a:buNone/>
            </a:pPr>
            <a:r>
              <a:rPr lang="pt-BR" sz="3200" dirty="0"/>
              <a:t>     -Malala foi a uma palestra.</a:t>
            </a:r>
          </a:p>
          <a:p>
            <a:r>
              <a:rPr lang="en-US" sz="3200" dirty="0"/>
              <a:t>Malala went for an activist walk.</a:t>
            </a:r>
          </a:p>
          <a:p>
            <a:pPr marL="0" indent="0">
              <a:buNone/>
            </a:pPr>
            <a:r>
              <a:rPr lang="pt-BR" sz="3200" dirty="0"/>
              <a:t>     - </a:t>
            </a:r>
            <a:r>
              <a:rPr lang="en-US" sz="3200" dirty="0"/>
              <a:t>Malala </a:t>
            </a:r>
            <a:r>
              <a:rPr lang="pt-BR" sz="3200" dirty="0"/>
              <a:t>foi para uma caminhada ativista.</a:t>
            </a:r>
          </a:p>
          <a:p>
            <a:r>
              <a:rPr lang="en-US" sz="3200" dirty="0"/>
              <a:t>Malala went to a debate.</a:t>
            </a:r>
          </a:p>
          <a:p>
            <a:pPr marL="0" indent="0">
              <a:buNone/>
            </a:pPr>
            <a:r>
              <a:rPr lang="en-US" sz="3200" dirty="0"/>
              <a:t>     - </a:t>
            </a:r>
            <a:r>
              <a:rPr lang="pt-BR" sz="3200" dirty="0"/>
              <a:t>Malala foi a um debate</a:t>
            </a:r>
          </a:p>
          <a:p>
            <a:endParaRPr lang="pt-BR" sz="32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5549205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{8C9162CB-6ACD-462D-8BEB-9BCC9696AF45}tf03457510</Template>
  <TotalTime>34</TotalTime>
  <Words>146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Algerian</vt:lpstr>
      <vt:lpstr>Garamond</vt:lpstr>
      <vt:lpstr>Savon</vt:lpstr>
      <vt:lpstr>malala</vt:lpstr>
      <vt:lpstr>Sumário: </vt:lpstr>
      <vt:lpstr>Malala Yousafzai</vt:lpstr>
      <vt:lpstr>Frases no presente simples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malala</dc:title>
  <dc:creator>Luanna</dc:creator>
  <cp:lastModifiedBy>Geovana Almeida</cp:lastModifiedBy>
  <cp:revision>6</cp:revision>
  <dcterms:created xsi:type="dcterms:W3CDTF">2020-03-15T18:56:49Z</dcterms:created>
  <dcterms:modified xsi:type="dcterms:W3CDTF">2020-03-15T23:19:50Z</dcterms:modified>
</cp:coreProperties>
</file>