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8" r:id="rId2"/>
    <p:sldId id="259" r:id="rId3"/>
    <p:sldId id="262" r:id="rId4"/>
    <p:sldId id="260" r:id="rId5"/>
    <p:sldId id="263" r:id="rId6"/>
    <p:sldId id="264" r:id="rId7"/>
  </p:sldIdLst>
  <p:sldSz cx="9144000" cy="5143500" type="screen16x9"/>
  <p:notesSz cx="6858000" cy="9144000"/>
  <p:embeddedFontLst>
    <p:embeddedFont>
      <p:font typeface="Amatic SC" panose="020B0604020202020204" charset="-79"/>
      <p:regular r:id="rId9"/>
      <p:bold r:id="rId10"/>
    </p:embeddedFont>
    <p:embeddedFont>
      <p:font typeface="Source Code Pro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>
        <p:scale>
          <a:sx n="80" d="100"/>
          <a:sy n="80" d="100"/>
        </p:scale>
        <p:origin x="-1086" y="-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0853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59039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59039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59039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59039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59039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59039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59039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59039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Marie </a:t>
            </a:r>
            <a:r>
              <a:rPr lang="pt-BR" dirty="0" err="1" smtClean="0"/>
              <a:t>currie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5056632" y="676893"/>
            <a:ext cx="3712464" cy="1413163"/>
          </a:xfrm>
        </p:spPr>
        <p:txBody>
          <a:bodyPr/>
          <a:lstStyle/>
          <a:p>
            <a:pPr algn="l"/>
            <a:r>
              <a:rPr lang="pt-BR" sz="1800" dirty="0" smtClean="0"/>
              <a:t>turma</a:t>
            </a:r>
            <a:r>
              <a:rPr lang="pt-BR" sz="1800" b="0" dirty="0" smtClean="0"/>
              <a:t>: 3° </a:t>
            </a:r>
            <a:r>
              <a:rPr lang="pt-BR" sz="1800" b="0" dirty="0" err="1" smtClean="0"/>
              <a:t>alimentos,vespertino</a:t>
            </a:r>
            <a:r>
              <a:rPr lang="pt-BR" sz="1800" b="0" dirty="0" smtClean="0"/>
              <a:t>.</a:t>
            </a:r>
            <a:br>
              <a:rPr lang="pt-BR" sz="1800" b="0" dirty="0" smtClean="0"/>
            </a:br>
            <a:r>
              <a:rPr lang="pt-BR" sz="1800" dirty="0" smtClean="0"/>
              <a:t>disciplin</a:t>
            </a:r>
            <a:r>
              <a:rPr lang="pt-BR" sz="1800" b="0" dirty="0" smtClean="0"/>
              <a:t>a: inglês i</a:t>
            </a:r>
            <a:br>
              <a:rPr lang="pt-BR" sz="1800" b="0" dirty="0" smtClean="0"/>
            </a:br>
            <a:r>
              <a:rPr lang="pt-BR" sz="1800" dirty="0" err="1" smtClean="0"/>
              <a:t>doscente</a:t>
            </a:r>
            <a:r>
              <a:rPr lang="pt-BR" sz="1800" b="0" dirty="0" smtClean="0"/>
              <a:t>: </a:t>
            </a:r>
            <a:r>
              <a:rPr lang="pt-BR" sz="1800" b="0" dirty="0" err="1" smtClean="0"/>
              <a:t>cristiane</a:t>
            </a:r>
            <a:r>
              <a:rPr lang="pt-BR" sz="1800" b="0" dirty="0" smtClean="0"/>
              <a:t> </a:t>
            </a:r>
            <a:r>
              <a:rPr lang="pt-BR" sz="1800" b="0" dirty="0" err="1" smtClean="0"/>
              <a:t>dde</a:t>
            </a:r>
            <a:r>
              <a:rPr lang="pt-BR" sz="1800" b="0" dirty="0" smtClean="0"/>
              <a:t> brito cruz </a:t>
            </a:r>
            <a:br>
              <a:rPr lang="pt-BR" sz="1800" b="0" dirty="0" smtClean="0"/>
            </a:br>
            <a:r>
              <a:rPr lang="pt-BR" sz="1800" dirty="0" smtClean="0"/>
              <a:t>discentes</a:t>
            </a:r>
            <a:r>
              <a:rPr lang="pt-BR" sz="1800" b="0" dirty="0" smtClean="0"/>
              <a:t>: </a:t>
            </a:r>
            <a:r>
              <a:rPr lang="pt-BR" sz="1800" b="0" dirty="0" err="1" smtClean="0"/>
              <a:t>ana</a:t>
            </a:r>
            <a:r>
              <a:rPr lang="pt-BR" sz="1800" b="0" dirty="0" smtClean="0"/>
              <a:t> clara, </a:t>
            </a:r>
            <a:r>
              <a:rPr lang="pt-BR" sz="1800" b="0" dirty="0" err="1" smtClean="0"/>
              <a:t>lorena</a:t>
            </a:r>
            <a:r>
              <a:rPr lang="pt-BR" sz="1800" b="0" dirty="0" smtClean="0"/>
              <a:t>, </a:t>
            </a:r>
            <a:r>
              <a:rPr lang="pt-BR" sz="1800" b="0" dirty="0" err="1" smtClean="0"/>
              <a:t>midiã</a:t>
            </a:r>
            <a:r>
              <a:rPr lang="pt-BR" sz="1800" b="0" dirty="0" smtClean="0"/>
              <a:t> e </a:t>
            </a:r>
            <a:r>
              <a:rPr lang="pt-BR" sz="1800" b="0" dirty="0" err="1" smtClean="0"/>
              <a:t>yasmin</a:t>
            </a:r>
            <a:r>
              <a:rPr lang="pt-BR" sz="1800" b="0" dirty="0" smtClean="0"/>
              <a:t> </a:t>
            </a:r>
            <a:r>
              <a:rPr lang="pt-BR" sz="1800" b="0" dirty="0" err="1" smtClean="0"/>
              <a:t>letícia</a:t>
            </a:r>
            <a:r>
              <a:rPr lang="pt-BR" sz="1800" b="0" dirty="0" smtClean="0"/>
              <a:t>.</a:t>
            </a:r>
            <a:endParaRPr lang="pt-BR" sz="1800" b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285008"/>
            <a:ext cx="3978234" cy="45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999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877475" y="296900"/>
            <a:ext cx="3981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 smtClean="0"/>
              <a:t>Marie </a:t>
            </a:r>
            <a:r>
              <a:rPr lang="pt-BR" sz="3600" dirty="0" err="1" smtClean="0"/>
              <a:t>currie</a:t>
            </a:r>
            <a:endParaRPr sz="3600"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4877475" y="1275625"/>
            <a:ext cx="3981900" cy="3451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 err="1" smtClean="0">
                <a:highlight>
                  <a:schemeClr val="lt1"/>
                </a:highlight>
              </a:rPr>
              <a:t>Name:</a:t>
            </a:r>
            <a:r>
              <a:rPr lang="pt-BR" sz="1600" dirty="0" err="1" smtClean="0">
                <a:highlight>
                  <a:schemeClr val="lt1"/>
                </a:highlight>
              </a:rPr>
              <a:t>Marie</a:t>
            </a:r>
            <a:r>
              <a:rPr lang="pt-BR" sz="1600" dirty="0" smtClean="0">
                <a:highlight>
                  <a:schemeClr val="lt1"/>
                </a:highlight>
              </a:rPr>
              <a:t> </a:t>
            </a:r>
            <a:r>
              <a:rPr lang="pt-BR" sz="1600" dirty="0" err="1">
                <a:highlight>
                  <a:schemeClr val="lt1"/>
                </a:highlight>
              </a:rPr>
              <a:t>S</a:t>
            </a:r>
            <a:r>
              <a:rPr lang="pt-BR" sz="1600" dirty="0" err="1" smtClean="0">
                <a:highlight>
                  <a:schemeClr val="lt1"/>
                </a:highlight>
              </a:rPr>
              <a:t>lodowska</a:t>
            </a:r>
            <a:r>
              <a:rPr lang="pt-BR" sz="1600" dirty="0" smtClean="0">
                <a:highlight>
                  <a:schemeClr val="lt1"/>
                </a:highlight>
              </a:rPr>
              <a:t> </a:t>
            </a:r>
            <a:r>
              <a:rPr lang="pt-BR" sz="1600" dirty="0">
                <a:highlight>
                  <a:schemeClr val="lt1"/>
                </a:highlight>
              </a:rPr>
              <a:t>C</a:t>
            </a:r>
            <a:r>
              <a:rPr lang="pt-BR" sz="1600" dirty="0" smtClean="0">
                <a:highlight>
                  <a:schemeClr val="lt1"/>
                </a:highlight>
              </a:rPr>
              <a:t>urie </a:t>
            </a:r>
            <a:endParaRPr sz="1600" dirty="0">
              <a:highlight>
                <a:schemeClr val="lt1"/>
              </a:highlight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4877475" y="1536193"/>
            <a:ext cx="3981900" cy="3147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400" b="1" dirty="0">
                <a:highlight>
                  <a:schemeClr val="lt1"/>
                </a:highlight>
              </a:rPr>
              <a:t>Birth:  November 7th, 1867</a:t>
            </a:r>
            <a:r>
              <a:rPr lang="en-US" sz="1400" b="1" dirty="0" smtClean="0">
                <a:highlight>
                  <a:schemeClr val="lt1"/>
                </a:highlight>
              </a:rPr>
              <a:t>.</a:t>
            </a:r>
          </a:p>
          <a:p>
            <a:pPr marL="0" lvl="0" indent="0">
              <a:buNone/>
            </a:pPr>
            <a:r>
              <a:rPr lang="en-US" sz="1400" b="1" dirty="0" smtClean="0">
                <a:highlight>
                  <a:schemeClr val="lt1"/>
                </a:highlight>
              </a:rPr>
              <a:t>Country</a:t>
            </a:r>
            <a:r>
              <a:rPr lang="en-US" sz="1400" b="1" dirty="0">
                <a:highlight>
                  <a:schemeClr val="lt1"/>
                </a:highlight>
              </a:rPr>
              <a:t>: </a:t>
            </a:r>
            <a:r>
              <a:rPr lang="en-US" sz="1400" b="1" dirty="0" err="1">
                <a:highlight>
                  <a:schemeClr val="lt1"/>
                </a:highlight>
              </a:rPr>
              <a:t>Varsóvia</a:t>
            </a:r>
            <a:r>
              <a:rPr lang="en-US" sz="1400" b="1" dirty="0">
                <a:highlight>
                  <a:schemeClr val="lt1"/>
                </a:highlight>
              </a:rPr>
              <a:t>, </a:t>
            </a:r>
            <a:r>
              <a:rPr lang="en-US" sz="1400" b="1" dirty="0" err="1" smtClean="0">
                <a:highlight>
                  <a:schemeClr val="lt1"/>
                </a:highlight>
              </a:rPr>
              <a:t>Polônia</a:t>
            </a:r>
            <a:endParaRPr lang="en-US" sz="1400" b="1" dirty="0" smtClean="0">
              <a:highlight>
                <a:schemeClr val="lt1"/>
              </a:highlight>
            </a:endParaRPr>
          </a:p>
          <a:p>
            <a:pPr marL="0" lvl="0" indent="0">
              <a:buNone/>
            </a:pPr>
            <a:r>
              <a:rPr lang="en-US" sz="1400" b="1" dirty="0" smtClean="0">
                <a:highlight>
                  <a:schemeClr val="lt1"/>
                </a:highlight>
              </a:rPr>
              <a:t>Age</a:t>
            </a:r>
            <a:r>
              <a:rPr lang="en-US" sz="1400" b="1" dirty="0">
                <a:highlight>
                  <a:schemeClr val="lt1"/>
                </a:highlight>
              </a:rPr>
              <a:t>: 66 years old Profession/Occupation: Scientist Marital status: </a:t>
            </a:r>
            <a:r>
              <a:rPr lang="en-US" sz="1400" b="1" dirty="0" smtClean="0">
                <a:highlight>
                  <a:schemeClr val="lt1"/>
                </a:highlight>
              </a:rPr>
              <a:t>Married</a:t>
            </a:r>
          </a:p>
          <a:p>
            <a:pPr marL="0" lvl="0" indent="0">
              <a:buNone/>
            </a:pPr>
            <a:r>
              <a:rPr lang="en-US" sz="1400" b="1" dirty="0" smtClean="0">
                <a:highlight>
                  <a:schemeClr val="lt1"/>
                </a:highlight>
              </a:rPr>
              <a:t>Children's</a:t>
            </a:r>
            <a:r>
              <a:rPr lang="en-US" sz="1400" b="1" dirty="0">
                <a:highlight>
                  <a:schemeClr val="lt1"/>
                </a:highlight>
              </a:rPr>
              <a:t>: </a:t>
            </a:r>
            <a:r>
              <a:rPr lang="en-US" sz="1400" b="1" dirty="0" smtClean="0">
                <a:highlight>
                  <a:schemeClr val="lt1"/>
                </a:highlight>
              </a:rPr>
              <a:t>two</a:t>
            </a:r>
          </a:p>
          <a:p>
            <a:pPr marL="0" lvl="0" indent="0">
              <a:buNone/>
            </a:pPr>
            <a:r>
              <a:rPr lang="en-US" sz="1400" b="1" dirty="0" smtClean="0">
                <a:highlight>
                  <a:schemeClr val="lt1"/>
                </a:highlight>
              </a:rPr>
              <a:t>Favorite </a:t>
            </a:r>
            <a:r>
              <a:rPr lang="en-US" sz="1400" b="1" dirty="0">
                <a:highlight>
                  <a:schemeClr val="lt1"/>
                </a:highlight>
              </a:rPr>
              <a:t>color; Blue </a:t>
            </a:r>
            <a:endParaRPr lang="en-US" sz="1400" b="1" dirty="0" smtClean="0">
              <a:highlight>
                <a:schemeClr val="lt1"/>
              </a:highlight>
            </a:endParaRPr>
          </a:p>
          <a:p>
            <a:pPr marL="0" lvl="0" indent="0">
              <a:buNone/>
            </a:pPr>
            <a:r>
              <a:rPr lang="en-US" sz="1400" b="1" dirty="0" smtClean="0">
                <a:highlight>
                  <a:schemeClr val="lt1"/>
                </a:highlight>
              </a:rPr>
              <a:t>Leisure </a:t>
            </a:r>
            <a:r>
              <a:rPr lang="en-US" sz="1400" b="1" dirty="0">
                <a:highlight>
                  <a:schemeClr val="lt1"/>
                </a:highlight>
              </a:rPr>
              <a:t>time: read, to </a:t>
            </a:r>
            <a:r>
              <a:rPr lang="en-US" sz="1400" b="1" dirty="0" smtClean="0">
                <a:highlight>
                  <a:schemeClr val="lt1"/>
                </a:highlight>
              </a:rPr>
              <a:t>study</a:t>
            </a:r>
          </a:p>
          <a:p>
            <a:pPr marL="0" lvl="0" indent="0">
              <a:buNone/>
            </a:pPr>
            <a:r>
              <a:rPr lang="en-US" sz="1400" b="1" dirty="0" smtClean="0">
                <a:highlight>
                  <a:schemeClr val="lt1"/>
                </a:highlight>
              </a:rPr>
              <a:t>Mood</a:t>
            </a:r>
            <a:r>
              <a:rPr lang="en-US" sz="1400" b="1" dirty="0">
                <a:highlight>
                  <a:schemeClr val="lt1"/>
                </a:highlight>
              </a:rPr>
              <a:t>: would </a:t>
            </a:r>
            <a:r>
              <a:rPr lang="en-US" sz="1400" b="1" dirty="0" smtClean="0">
                <a:highlight>
                  <a:schemeClr val="lt1"/>
                </a:highlight>
              </a:rPr>
              <a:t>be</a:t>
            </a:r>
          </a:p>
          <a:p>
            <a:pPr marL="0" lvl="0" indent="0">
              <a:buNone/>
            </a:pPr>
            <a:r>
              <a:rPr lang="en-US" sz="1400" b="1" dirty="0" smtClean="0">
                <a:highlight>
                  <a:schemeClr val="lt1"/>
                </a:highlight>
              </a:rPr>
              <a:t>Pets</a:t>
            </a:r>
            <a:r>
              <a:rPr lang="en-US" sz="1400" b="1" dirty="0">
                <a:highlight>
                  <a:schemeClr val="lt1"/>
                </a:highlight>
              </a:rPr>
              <a:t>: none</a:t>
            </a:r>
            <a:endParaRPr sz="1400" b="1" dirty="0">
              <a:highlight>
                <a:schemeClr val="lt1"/>
              </a:highlight>
            </a:endParaRPr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 rot="10800000" flipH="1">
            <a:off x="4877475" y="4816830"/>
            <a:ext cx="3981900" cy="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3" y="548640"/>
            <a:ext cx="356616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1554479" y="526350"/>
            <a:ext cx="5926975" cy="4127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sz="2400" b="0" dirty="0" smtClean="0"/>
              <a:t>Curiosidades</a:t>
            </a:r>
            <a:r>
              <a:rPr lang="pt-BR" sz="1800" b="0" dirty="0" smtClean="0"/>
              <a:t/>
            </a:r>
            <a:br>
              <a:rPr lang="pt-BR" sz="1800" b="0" dirty="0" smtClean="0"/>
            </a:br>
            <a:r>
              <a:rPr lang="pt-BR" sz="1800" b="0" dirty="0"/>
              <a:t/>
            </a:r>
            <a:br>
              <a:rPr lang="pt-BR" sz="1800" b="0" dirty="0"/>
            </a:br>
            <a:r>
              <a:rPr lang="pt-BR" sz="1800" dirty="0" smtClean="0"/>
              <a:t>Responsável </a:t>
            </a:r>
            <a:r>
              <a:rPr lang="pt-BR" sz="1800" dirty="0"/>
              <a:t>por descrever os elementos químicos Polônio e o Rádio 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 </a:t>
            </a:r>
            <a:r>
              <a:rPr lang="pt-BR" sz="1800" dirty="0"/>
              <a:t>primeira mulher a ganhar um Prêmio Nobel — Física (1903) e Química (1911</a:t>
            </a:r>
            <a:r>
              <a:rPr lang="pt-BR" sz="1800" dirty="0" smtClean="0"/>
              <a:t>).</a:t>
            </a:r>
            <a:br>
              <a:rPr lang="pt-BR" sz="1800" dirty="0" smtClean="0"/>
            </a:br>
            <a:r>
              <a:rPr lang="pt-BR" sz="1800" dirty="0" smtClean="0"/>
              <a:t>Ao </a:t>
            </a:r>
            <a:r>
              <a:rPr lang="pt-BR" sz="1800" dirty="0"/>
              <a:t>se mudar para França trocou seu nome, de Maria para Marie.</a:t>
            </a:r>
            <a:br>
              <a:rPr lang="pt-BR" sz="1800" dirty="0"/>
            </a:br>
            <a:r>
              <a:rPr lang="pt-BR" sz="1800" dirty="0"/>
              <a:t>Responsável por descrever os elementos químicos Polônio e o </a:t>
            </a:r>
            <a:r>
              <a:rPr lang="pt-BR" sz="1800" dirty="0" smtClean="0"/>
              <a:t>Rádio</a:t>
            </a:r>
            <a:br>
              <a:rPr lang="pt-BR" sz="1800" dirty="0" smtClean="0"/>
            </a:br>
            <a:r>
              <a:rPr lang="pt-BR" sz="1800" dirty="0" smtClean="0"/>
              <a:t> </a:t>
            </a:r>
            <a:r>
              <a:rPr lang="pt-BR" sz="1800" dirty="0"/>
              <a:t>e primeira mulher a ganhar um Prêmio Nobel — Física (1903) e Química (1911</a:t>
            </a:r>
            <a:r>
              <a:rPr lang="pt-BR" sz="1800" dirty="0" smtClean="0"/>
              <a:t>).</a:t>
            </a:r>
            <a:br>
              <a:rPr lang="pt-BR" sz="1800" dirty="0" smtClean="0"/>
            </a:br>
            <a:r>
              <a:rPr lang="pt-BR" sz="1800" dirty="0" smtClean="0"/>
              <a:t> Os cadernos </a:t>
            </a:r>
            <a:r>
              <a:rPr lang="pt-BR" sz="1800" dirty="0"/>
              <a:t>dela (ainda) são </a:t>
            </a:r>
            <a:r>
              <a:rPr lang="pt-BR" sz="1800" dirty="0" err="1"/>
              <a:t>super</a:t>
            </a:r>
            <a:r>
              <a:rPr lang="pt-BR" sz="1800" dirty="0"/>
              <a:t> radioativos.</a:t>
            </a:r>
            <a:endParaRPr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771" y="914400"/>
            <a:ext cx="7386451" cy="3562597"/>
          </a:xfrm>
        </p:spPr>
        <p:txBody>
          <a:bodyPr/>
          <a:lstStyle/>
          <a:p>
            <a:pPr algn="ctr"/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Palavras desconhecidas 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b="0" dirty="0" err="1" smtClean="0">
                <a:solidFill>
                  <a:srgbClr val="FF0000"/>
                </a:solidFill>
              </a:rPr>
              <a:t>strict</a:t>
            </a:r>
            <a:r>
              <a:rPr lang="pt-BR" sz="2400" b="0" dirty="0"/>
              <a:t>: rigoroso/rigorosa</a:t>
            </a:r>
            <a:br>
              <a:rPr lang="pt-BR" sz="2400" b="0" dirty="0"/>
            </a:br>
            <a:r>
              <a:rPr lang="pt-BR" sz="2400" b="0" dirty="0"/>
              <a:t/>
            </a:r>
            <a:br>
              <a:rPr lang="pt-BR" sz="2400" b="0" dirty="0"/>
            </a:br>
            <a:r>
              <a:rPr lang="pt-BR" sz="2400" b="0" dirty="0" err="1" smtClean="0">
                <a:solidFill>
                  <a:srgbClr val="FF0000"/>
                </a:solidFill>
              </a:rPr>
              <a:t>Together</a:t>
            </a:r>
            <a:r>
              <a:rPr lang="pt-BR" sz="2400" b="0" dirty="0" err="1" smtClean="0"/>
              <a:t>:Juntas</a:t>
            </a:r>
            <a:r>
              <a:rPr lang="pt-BR" sz="2400" b="0" dirty="0"/>
              <a:t>/ </a:t>
            </a:r>
            <a:r>
              <a:rPr lang="pt-BR" sz="2400" b="0" dirty="0" smtClean="0"/>
              <a:t>Juntos</a:t>
            </a:r>
            <a:br>
              <a:rPr lang="pt-BR" sz="2400" b="0" dirty="0" smtClean="0"/>
            </a:br>
            <a:r>
              <a:rPr lang="pt-BR" sz="2400" b="0" dirty="0"/>
              <a:t/>
            </a:r>
            <a:br>
              <a:rPr lang="pt-BR" sz="2400" b="0" dirty="0"/>
            </a:br>
            <a:r>
              <a:rPr lang="pt-BR" sz="2400" b="0" dirty="0" err="1" smtClean="0">
                <a:solidFill>
                  <a:srgbClr val="FF0000"/>
                </a:solidFill>
              </a:rPr>
              <a:t>clothing</a:t>
            </a:r>
            <a:r>
              <a:rPr lang="pt-BR" sz="2400" b="0" dirty="0"/>
              <a:t>: ROUPAS </a:t>
            </a:r>
            <a:r>
              <a:rPr lang="pt-BR" sz="2400" b="0" dirty="0" smtClean="0"/>
              <a:t/>
            </a:r>
            <a:br>
              <a:rPr lang="pt-BR" sz="2400" b="0" dirty="0" smtClean="0"/>
            </a:br>
            <a:r>
              <a:rPr lang="pt-BR" sz="2400" b="0" dirty="0"/>
              <a:t/>
            </a:r>
            <a:br>
              <a:rPr lang="pt-BR" sz="2400" b="0" dirty="0"/>
            </a:br>
            <a:r>
              <a:rPr lang="pt-BR" sz="2400" b="0" dirty="0" err="1" smtClean="0">
                <a:solidFill>
                  <a:srgbClr val="FF0000"/>
                </a:solidFill>
              </a:rPr>
              <a:t>analyze</a:t>
            </a:r>
            <a:r>
              <a:rPr lang="pt-BR" sz="2400" b="0" dirty="0" err="1" smtClean="0"/>
              <a:t>:analisar</a:t>
            </a:r>
            <a:r>
              <a:rPr lang="pt-BR" sz="2400" b="0" dirty="0" smtClean="0"/>
              <a:t/>
            </a:r>
            <a:br>
              <a:rPr lang="pt-BR" sz="2400" b="0" dirty="0" smtClean="0"/>
            </a:br>
            <a:r>
              <a:rPr lang="pt-BR" sz="2400" b="0" dirty="0"/>
              <a:t/>
            </a:r>
            <a:br>
              <a:rPr lang="pt-BR" sz="2400" b="0" dirty="0"/>
            </a:br>
            <a:r>
              <a:rPr lang="pt-BR" sz="2400" b="0" dirty="0" err="1" smtClean="0">
                <a:solidFill>
                  <a:srgbClr val="FF0000"/>
                </a:solidFill>
              </a:rPr>
              <a:t>Powerful</a:t>
            </a:r>
            <a:r>
              <a:rPr lang="pt-BR" sz="2400" b="0" dirty="0" smtClean="0"/>
              <a:t>: Poderosa/ PODEROSO</a:t>
            </a:r>
            <a:r>
              <a:rPr lang="pt-BR" sz="2400" b="0" dirty="0"/>
              <a:t/>
            </a:r>
            <a:br>
              <a:rPr lang="pt-BR" sz="2400" b="0" dirty="0"/>
            </a:br>
            <a:r>
              <a:rPr lang="pt-BR" sz="2400" b="0" dirty="0" smtClean="0"/>
              <a:t/>
            </a:r>
            <a:br>
              <a:rPr lang="pt-BR" sz="2400" b="0" dirty="0" smtClean="0"/>
            </a:br>
            <a:r>
              <a:rPr lang="pt-BR" sz="2400" b="0" dirty="0" smtClean="0"/>
              <a:t/>
            </a:r>
            <a:br>
              <a:rPr lang="pt-BR" sz="2400" b="0" dirty="0" smtClean="0"/>
            </a:br>
            <a:endParaRPr lang="pt-BR" sz="2400" b="0" dirty="0"/>
          </a:p>
        </p:txBody>
      </p:sp>
    </p:spTree>
    <p:extLst>
      <p:ext uri="{BB962C8B-B14F-4D97-AF65-F5344CB8AC3E}">
        <p14:creationId xmlns:p14="http://schemas.microsoft.com/office/powerpoint/2010/main" val="131148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564" y="731248"/>
            <a:ext cx="6946893" cy="3538500"/>
          </a:xfrm>
        </p:spPr>
        <p:txBody>
          <a:bodyPr/>
          <a:lstStyle/>
          <a:p>
            <a:r>
              <a:rPr lang="pt-BR" sz="1800" dirty="0" err="1" smtClean="0"/>
              <a:t>She</a:t>
            </a:r>
            <a:r>
              <a:rPr lang="pt-BR" sz="1800" dirty="0" smtClean="0"/>
              <a:t> </a:t>
            </a:r>
            <a:r>
              <a:rPr lang="pt-BR" sz="1800" dirty="0" err="1" smtClean="0"/>
              <a:t>has</a:t>
            </a:r>
            <a:r>
              <a:rPr lang="pt-BR" sz="1800" dirty="0" smtClean="0"/>
              <a:t> notebooks </a:t>
            </a:r>
            <a:r>
              <a:rPr lang="pt-BR" sz="1800" dirty="0" err="1" smtClean="0"/>
              <a:t>and</a:t>
            </a:r>
            <a:r>
              <a:rPr lang="pt-BR" sz="1800" dirty="0" smtClean="0"/>
              <a:t> </a:t>
            </a:r>
            <a:r>
              <a:rPr lang="pt-BR" sz="1800" dirty="0" err="1" smtClean="0"/>
              <a:t>instruments</a:t>
            </a:r>
            <a:r>
              <a:rPr lang="pt-BR" sz="1800" dirty="0"/>
              <a:t> </a:t>
            </a:r>
            <a:r>
              <a:rPr lang="pt-BR" sz="1800" dirty="0" err="1" smtClean="0"/>
              <a:t>radiactive</a:t>
            </a:r>
            <a:r>
              <a:rPr lang="pt-BR" sz="1800" dirty="0" smtClean="0"/>
              <a:t>;</a:t>
            </a:r>
            <a:br>
              <a:rPr lang="pt-BR" sz="1800" dirty="0" smtClean="0"/>
            </a:br>
            <a:r>
              <a:rPr lang="pt-BR" sz="1800" dirty="0" smtClean="0"/>
              <a:t>(Ela </a:t>
            </a:r>
            <a:r>
              <a:rPr lang="pt-BR" sz="1800" dirty="0"/>
              <a:t>tem cadernos e instrumentos radiativos</a:t>
            </a:r>
            <a:r>
              <a:rPr lang="pt-BR" sz="1800" dirty="0" smtClean="0"/>
              <a:t>;)</a:t>
            </a:r>
            <a:br>
              <a:rPr lang="pt-BR" sz="1800" dirty="0" smtClean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Marie and her sister are students of the secret school, but are tired of hiding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(MARIE E SUA IRMÃ SÃO ESTUDANTES DA ESCOLA SECRETA, MAS ESTÃO CANSADAS DE SE ESCONDER)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02295083"/>
      </p:ext>
    </p:extLst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66</Words>
  <Application>Microsoft Office PowerPoint</Application>
  <PresentationFormat>Apresentação na tela (16:9)</PresentationFormat>
  <Paragraphs>15</Paragraphs>
  <Slides>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Amatic SC</vt:lpstr>
      <vt:lpstr>Source Code Pro</vt:lpstr>
      <vt:lpstr>Beach Day</vt:lpstr>
      <vt:lpstr>Marie currie</vt:lpstr>
      <vt:lpstr>turma: 3° alimentos,vespertino. disciplina: inglês i doscente: cristiane dde brito cruz  discentes: ana clara, lorena, midiã e yasmin letícia.</vt:lpstr>
      <vt:lpstr>Marie currie</vt:lpstr>
      <vt:lpstr>Curiosidades  Responsável por descrever os elementos químicos Polônio e o Rádio    primeira mulher a ganhar um Prêmio Nobel — Física (1903) e Química (1911). Ao se mudar para França trocou seu nome, de Maria para Marie. Responsável por descrever os elementos químicos Polônio e o Rádio  e primeira mulher a ganhar um Prêmio Nobel — Física (1903) e Química (1911).  Os cadernos dela (ainda) são super radioativos.</vt:lpstr>
      <vt:lpstr>  Palavras desconhecidas   strict: rigoroso/rigorosa  Together:Juntas/ Juntos  clothing: ROUPAS   analyze:analisar  Powerful: Poderosa/ PODEROSO   </vt:lpstr>
      <vt:lpstr>She has notebooks and instruments radiactive; (Ela tem cadernos e instrumentos radiativos;)   Marie and her sister are students of the secret school, but are tired of hiding (MARIE E SUA IRMÃ SÃO ESTUDANTES DA ESCOLA SECRETA, MAS ESTÃO CANSADAS DE SE ESCONDER)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Sua empresa</dc:title>
  <dc:creator>Escola Ester Galvão</dc:creator>
  <cp:lastModifiedBy>Escola Ester Galvão</cp:lastModifiedBy>
  <cp:revision>8</cp:revision>
  <dcterms:modified xsi:type="dcterms:W3CDTF">2020-03-16T14:27:31Z</dcterms:modified>
</cp:coreProperties>
</file>