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3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5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6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3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6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4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8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7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6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4E887-0BE4-4544-89F3-D0E56356F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2D6F57-A9F6-4AAA-8698-912AC34F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solidFill>
                  <a:schemeClr val="tx1"/>
                </a:solidFill>
              </a:rPr>
              <a:t>Future </a:t>
            </a:r>
            <a:r>
              <a:rPr lang="pt-BR" sz="6000" b="1" dirty="0" err="1">
                <a:solidFill>
                  <a:schemeClr val="tx1"/>
                </a:solidFill>
              </a:rPr>
              <a:t>sentences</a:t>
            </a:r>
            <a:endParaRPr lang="pt-BR" sz="6000" b="1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B67EA1-7968-4B4E-B6F5-BC7E1F036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/>
          </a:bodyPr>
          <a:lstStyle/>
          <a:p>
            <a:r>
              <a:rPr lang="pt-BR" b="1"/>
              <a:t>Teacher Cristiane de Brito Cruz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52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8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0625593" cy="87353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Cristiane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give you a test next week.</a:t>
            </a:r>
          </a:p>
          <a:p>
            <a:endParaRPr lang="pt-BR" sz="35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1BD3A94-791D-4A3B-9A57-12D0DC54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04" y="2658509"/>
            <a:ext cx="6143675" cy="36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4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9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0625593" cy="87353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My heart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go on</a:t>
            </a:r>
          </a:p>
          <a:p>
            <a:endParaRPr lang="pt-BR" sz="35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9F08884-E159-44F0-98F9-4A639FD6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8" y="2558222"/>
            <a:ext cx="6411401" cy="36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2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10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1171584" cy="1204843"/>
          </a:xfrm>
        </p:spPr>
        <p:txBody>
          <a:bodyPr>
            <a:normAutofit/>
          </a:bodyPr>
          <a:lstStyle/>
          <a:p>
            <a:r>
              <a:rPr lang="en-US" sz="3500" b="0" i="0" dirty="0" err="1">
                <a:solidFill>
                  <a:srgbClr val="2C2F34"/>
                </a:solidFill>
                <a:effectLst/>
                <a:latin typeface="Montserrat"/>
              </a:rPr>
              <a:t>Sheyla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is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meet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ing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her friends after school.</a:t>
            </a:r>
          </a:p>
          <a:p>
            <a:endParaRPr lang="pt-BR" sz="35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90ADCF6-9077-4C2C-94DD-0F4160F4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38" y="2640053"/>
            <a:ext cx="6345141" cy="35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3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11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1171584" cy="1204843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Ted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is </a:t>
            </a:r>
            <a:r>
              <a:rPr lang="en-US" sz="3500" b="1" i="0" dirty="0" err="1">
                <a:solidFill>
                  <a:srgbClr val="2C2F34"/>
                </a:solidFill>
                <a:effectLst/>
                <a:latin typeface="Montserrat"/>
              </a:rPr>
              <a:t>gonna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visit his dead wife every month. </a:t>
            </a:r>
          </a:p>
          <a:p>
            <a:endParaRPr lang="pt-BR" sz="35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570A25B-1438-4E73-A490-B93B33B6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9609"/>
            <a:ext cx="5197130" cy="37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1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1171584" cy="1204843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Beatrice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is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be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ing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interviewed tomorrow morning. </a:t>
            </a:r>
          </a:p>
          <a:p>
            <a:endParaRPr lang="pt-BR" sz="35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07C8DA5-D33B-425E-880C-5C3D139B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87" y="2678111"/>
            <a:ext cx="5476393" cy="36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9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13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5" y="1909418"/>
            <a:ext cx="11264349" cy="1708425"/>
          </a:xfrm>
        </p:spPr>
        <p:txBody>
          <a:bodyPr>
            <a:normAutofit fontScale="92500" lnSpcReduction="20000"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The meetings on many public institutions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probably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be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online using some internet platforms such as Google Meet or Zoom in 2021 because of the coronavirus pandemic.</a:t>
            </a:r>
          </a:p>
          <a:p>
            <a:endParaRPr lang="pt-BR" sz="35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27D6CB4-F579-442E-BB84-1F0C7DAD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3494592"/>
            <a:ext cx="5006672" cy="26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324B7-5401-4C2C-9C21-6820F6EA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Exercise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45A9A4-5282-4CBE-912F-25AF3A57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298" y="1896166"/>
            <a:ext cx="10058400" cy="4411869"/>
          </a:xfrm>
        </p:spPr>
        <p:txBody>
          <a:bodyPr>
            <a:normAutofit/>
          </a:bodyPr>
          <a:lstStyle/>
          <a:p>
            <a:r>
              <a:rPr lang="pt-BR" sz="2500" b="1" dirty="0">
                <a:solidFill>
                  <a:schemeClr val="tx1"/>
                </a:solidFill>
              </a:rPr>
              <a:t>Nas frases dos próximos slides indique:</a:t>
            </a:r>
          </a:p>
          <a:p>
            <a:r>
              <a:rPr lang="pt-BR" sz="2500" b="1" dirty="0">
                <a:solidFill>
                  <a:schemeClr val="tx1"/>
                </a:solidFill>
              </a:rPr>
              <a:t>1) Se a frase está correta ou não (se não estiver corrija);</a:t>
            </a:r>
          </a:p>
          <a:p>
            <a:r>
              <a:rPr lang="pt-BR" sz="2500" b="1" dirty="0">
                <a:solidFill>
                  <a:schemeClr val="tx1"/>
                </a:solidFill>
              </a:rPr>
              <a:t>2) O uso do futuro;</a:t>
            </a:r>
          </a:p>
          <a:p>
            <a:r>
              <a:rPr lang="pt-BR" sz="2500" b="1" dirty="0">
                <a:solidFill>
                  <a:schemeClr val="tx1"/>
                </a:solidFill>
              </a:rPr>
              <a:t>3) Se existe outra forma de escrever ela que também esteja correta (com outro tipo de futuro).</a:t>
            </a:r>
          </a:p>
          <a:p>
            <a:r>
              <a:rPr lang="pt-BR" sz="2500" b="1" dirty="0">
                <a:solidFill>
                  <a:schemeClr val="tx1"/>
                </a:solidFill>
              </a:rPr>
              <a:t>Responder enviando o </a:t>
            </a:r>
            <a:r>
              <a:rPr lang="pt-BR" sz="2500" b="1" dirty="0" err="1">
                <a:solidFill>
                  <a:schemeClr val="tx1"/>
                </a:solidFill>
              </a:rPr>
              <a:t>forms</a:t>
            </a:r>
            <a:r>
              <a:rPr lang="pt-BR" sz="2500" b="1" dirty="0">
                <a:solidFill>
                  <a:schemeClr val="tx1"/>
                </a:solidFill>
              </a:rPr>
              <a:t>:</a:t>
            </a:r>
          </a:p>
          <a:p>
            <a:endParaRPr lang="pt-BR" sz="2500" b="1" dirty="0">
              <a:solidFill>
                <a:schemeClr val="tx1"/>
              </a:solidFill>
            </a:endParaRPr>
          </a:p>
          <a:p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8"/>
            <a:ext cx="11145078" cy="3760891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I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‘m going to 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meet my friends on Saturday evening.</a:t>
            </a:r>
          </a:p>
          <a:p>
            <a:endParaRPr lang="pt-BR" sz="3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5CF77F-BCD2-4784-B86F-869BDE2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63" y="2676937"/>
            <a:ext cx="5857676" cy="35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9"/>
            <a:ext cx="11145078" cy="82053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2C2F34"/>
                </a:solidFill>
                <a:latin typeface="Montserrat"/>
              </a:rPr>
              <a:t>We</a:t>
            </a:r>
            <a:r>
              <a:rPr lang="en-US" sz="3500" b="1" dirty="0">
                <a:solidFill>
                  <a:srgbClr val="2C2F34"/>
                </a:solidFill>
                <a:latin typeface="Montserrat"/>
              </a:rPr>
              <a:t>’re going out </a:t>
            </a:r>
            <a:r>
              <a:rPr lang="en-US" sz="3500" dirty="0">
                <a:solidFill>
                  <a:srgbClr val="2C2F34"/>
                </a:solidFill>
                <a:latin typeface="Montserrat"/>
              </a:rPr>
              <a:t>with Peter tonight.</a:t>
            </a:r>
            <a:endParaRPr lang="pt-BR" sz="35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E7D988-E36F-414B-BF19-A0A77EFD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9949"/>
            <a:ext cx="5059680" cy="33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9"/>
            <a:ext cx="11145078" cy="1519582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Stela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’s going to go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through hell next month with Lawrence’s sex reassignment surgery.</a:t>
            </a:r>
          </a:p>
          <a:p>
            <a:endParaRPr lang="pt-BR" sz="35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8A4DA6-C2A1-4E20-A3DD-776A11EF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69" y="2810703"/>
            <a:ext cx="60388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3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9"/>
            <a:ext cx="11145078" cy="788612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We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 make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America great again.</a:t>
            </a:r>
          </a:p>
          <a:p>
            <a:endParaRPr lang="pt-BR" sz="3500" dirty="0"/>
          </a:p>
        </p:txBody>
      </p:sp>
      <p:pic>
        <p:nvPicPr>
          <p:cNvPr id="4098" name="Picture 2" descr="President-elect Joe Biden's inauguration: Date, tickets and everything we  know so far - CNET">
            <a:extLst>
              <a:ext uri="{FF2B5EF4-FFF2-40B4-BE49-F238E27FC236}">
                <a16:creationId xmlns:a16="http://schemas.microsoft.com/office/drawing/2014/main" id="{B1BFDC8B-AA8A-47BC-8A46-045E638A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2698031"/>
            <a:ext cx="6133106" cy="34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9418"/>
            <a:ext cx="6135756" cy="234452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They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’re </a:t>
            </a:r>
            <a:r>
              <a:rPr lang="en-US" sz="3500" b="1" i="0" dirty="0" err="1">
                <a:solidFill>
                  <a:srgbClr val="2C2F34"/>
                </a:solidFill>
                <a:effectLst/>
                <a:latin typeface="Montserrat"/>
              </a:rPr>
              <a:t>gonna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have a party on January on the White House.</a:t>
            </a:r>
          </a:p>
          <a:p>
            <a:endParaRPr lang="pt-BR" sz="3500" dirty="0"/>
          </a:p>
        </p:txBody>
      </p:sp>
      <p:pic>
        <p:nvPicPr>
          <p:cNvPr id="5122" name="Picture 2" descr="Biden enjoys post-convention bump in favorability: POLL - ABC News">
            <a:extLst>
              <a:ext uri="{FF2B5EF4-FFF2-40B4-BE49-F238E27FC236}">
                <a16:creationId xmlns:a16="http://schemas.microsoft.com/office/drawing/2014/main" id="{DD8D0F73-CC66-4647-B1EE-D8F713AE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32" y="1909419"/>
            <a:ext cx="4330148" cy="43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6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0625593" cy="234452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Trump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will </a:t>
            </a:r>
            <a:r>
              <a:rPr lang="en-US" sz="3500" i="0" dirty="0">
                <a:solidFill>
                  <a:srgbClr val="2C2F34"/>
                </a:solidFill>
                <a:effectLst/>
                <a:latin typeface="Montserrat"/>
              </a:rPr>
              <a:t>never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 be</a:t>
            </a:r>
            <a:r>
              <a:rPr lang="en-US" sz="3500" i="0" dirty="0">
                <a:solidFill>
                  <a:srgbClr val="2C2F34"/>
                </a:solidFill>
                <a:effectLst/>
                <a:latin typeface="Montserrat"/>
              </a:rPr>
              <a:t> President of the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USA again. </a:t>
            </a:r>
          </a:p>
          <a:p>
            <a:endParaRPr lang="pt-BR" sz="3500" dirty="0"/>
          </a:p>
        </p:txBody>
      </p:sp>
      <p:pic>
        <p:nvPicPr>
          <p:cNvPr id="6146" name="Picture 2" descr="Joe Biden: We're learning to die, not live, with Covid-19 - CNN Video">
            <a:extLst>
              <a:ext uri="{FF2B5EF4-FFF2-40B4-BE49-F238E27FC236}">
                <a16:creationId xmlns:a16="http://schemas.microsoft.com/office/drawing/2014/main" id="{0C7C67AD-6C2A-45FA-819B-88C8C371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24" y="2805112"/>
            <a:ext cx="6135756" cy="34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9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B688-0593-48C7-A6BA-021FA976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7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9F4A-7AAB-4B7B-99F7-E9C5536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909418"/>
            <a:ext cx="10625593" cy="2344529"/>
          </a:xfrm>
        </p:spPr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Obama 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isn’t 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accept</a:t>
            </a:r>
            <a:r>
              <a:rPr lang="en-US" sz="3500" b="1" i="0" dirty="0">
                <a:solidFill>
                  <a:srgbClr val="2C2F34"/>
                </a:solidFill>
                <a:effectLst/>
                <a:latin typeface="Montserrat"/>
              </a:rPr>
              <a:t>ing</a:t>
            </a:r>
            <a:r>
              <a:rPr lang="en-US" sz="3500" b="0" i="0" dirty="0">
                <a:solidFill>
                  <a:srgbClr val="2C2F34"/>
                </a:solidFill>
                <a:effectLst/>
                <a:latin typeface="Montserrat"/>
              </a:rPr>
              <a:t> a job in January during Joe Biden’s government.</a:t>
            </a:r>
          </a:p>
          <a:p>
            <a:endParaRPr lang="pt-BR" sz="3500" dirty="0"/>
          </a:p>
        </p:txBody>
      </p:sp>
      <p:pic>
        <p:nvPicPr>
          <p:cNvPr id="7170" name="Picture 2" descr="Biden and Obama's 'Odd Couple' Relationship Aged Into Family Ties - The New  York Times">
            <a:extLst>
              <a:ext uri="{FF2B5EF4-FFF2-40B4-BE49-F238E27FC236}">
                <a16:creationId xmlns:a16="http://schemas.microsoft.com/office/drawing/2014/main" id="{6F6ABCEA-1DD3-4CA6-98E0-A4A81F02F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r="8681" b="30938"/>
          <a:stretch/>
        </p:blipFill>
        <p:spPr bwMode="auto">
          <a:xfrm>
            <a:off x="5146148" y="2728623"/>
            <a:ext cx="6009531" cy="35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997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242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 Nova Light</vt:lpstr>
      <vt:lpstr>Bembo</vt:lpstr>
      <vt:lpstr>Calibri</vt:lpstr>
      <vt:lpstr>Montserrat</vt:lpstr>
      <vt:lpstr>RetrospectVTI</vt:lpstr>
      <vt:lpstr>Future sentences</vt:lpstr>
      <vt:lpstr>Exercise</vt:lpstr>
      <vt:lpstr>Exercise – 1</vt:lpstr>
      <vt:lpstr>Exercise – 2 </vt:lpstr>
      <vt:lpstr>Exercise – 3 </vt:lpstr>
      <vt:lpstr>Exercise – 4 </vt:lpstr>
      <vt:lpstr>Exercise – 5 </vt:lpstr>
      <vt:lpstr>Exercise – 6 </vt:lpstr>
      <vt:lpstr>Exercise – 7 </vt:lpstr>
      <vt:lpstr>Exercise – 8 </vt:lpstr>
      <vt:lpstr>Exercise – 9 </vt:lpstr>
      <vt:lpstr>Exercise – 10 </vt:lpstr>
      <vt:lpstr>Exercise – 11 </vt:lpstr>
      <vt:lpstr>Exercise – 12 </vt:lpstr>
      <vt:lpstr>Exercise – 13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 FOR FUTURE INTENTIONS</dc:title>
  <dc:creator>Cristiane de Brito Cruz</dc:creator>
  <cp:lastModifiedBy>Cristiane de Brito Cruz</cp:lastModifiedBy>
  <cp:revision>10</cp:revision>
  <dcterms:created xsi:type="dcterms:W3CDTF">2020-11-20T11:17:32Z</dcterms:created>
  <dcterms:modified xsi:type="dcterms:W3CDTF">2020-11-20T13:27:44Z</dcterms:modified>
</cp:coreProperties>
</file>