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0" r:id="rId16"/>
    <p:sldId id="273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119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794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159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15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884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26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643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698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05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3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35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341D0-942C-4B5F-9E69-D23C677CBE0B}" type="datetimeFigureOut">
              <a:rPr lang="pt-BR" smtClean="0"/>
              <a:t>17/02/2020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F128-928B-4C4A-95DC-7297AB4BA7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893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7689" y="2838387"/>
            <a:ext cx="8915399" cy="914400"/>
          </a:xfrm>
        </p:spPr>
        <p:txBody>
          <a:bodyPr/>
          <a:lstStyle/>
          <a:p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regular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30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lifeguard resc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85" y="613064"/>
            <a:ext cx="11503024" cy="605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755" y="5408469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rgbClr val="FFFF00"/>
                </a:solidFill>
              </a:rPr>
              <a:t>(    ) Yes,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did.</a:t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>( 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>
                <a:solidFill>
                  <a:srgbClr val="FFFF00"/>
                </a:solidFill>
              </a:rPr>
              <a:t> ) No,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didn’t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58636" y="0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pt-BR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lifeguard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</a:t>
            </a:r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drowning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didn’t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5143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CSI Mi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0" y="613064"/>
            <a:ext cx="11367945" cy="609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372" y="3662093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(    ) Yes, </a:t>
            </a:r>
            <a:r>
              <a:rPr lang="pt-BR" b="1" dirty="0" err="1" smtClean="0"/>
              <a:t>he</a:t>
            </a:r>
            <a:r>
              <a:rPr lang="pt-BR" b="1" dirty="0" smtClean="0"/>
              <a:t> did.</a:t>
            </a:r>
            <a:br>
              <a:rPr lang="pt-BR" b="1" dirty="0" smtClean="0"/>
            </a:br>
            <a:r>
              <a:rPr lang="pt-BR" b="1" dirty="0" smtClean="0"/>
              <a:t>(    ) No, </a:t>
            </a:r>
            <a:r>
              <a:rPr lang="pt-BR" b="1" dirty="0" err="1" smtClean="0"/>
              <a:t>he</a:t>
            </a:r>
            <a:r>
              <a:rPr lang="pt-BR" b="1" dirty="0" smtClean="0"/>
              <a:t> </a:t>
            </a:r>
            <a:r>
              <a:rPr lang="pt-BR" b="1" dirty="0" err="1" smtClean="0"/>
              <a:t>didn’t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72836" y="1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Sherlock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Holmes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investigate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crime?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3181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CSI Mi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0" y="613064"/>
            <a:ext cx="11367945" cy="609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372" y="3662093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(    ) Yes, </a:t>
            </a:r>
            <a:r>
              <a:rPr lang="pt-BR" b="1" dirty="0" err="1" smtClean="0"/>
              <a:t>he</a:t>
            </a:r>
            <a:r>
              <a:rPr lang="pt-BR" b="1" dirty="0" smtClean="0"/>
              <a:t> did.</a:t>
            </a:r>
            <a:br>
              <a:rPr lang="pt-BR" b="1" dirty="0" smtClean="0"/>
            </a:br>
            <a:r>
              <a:rPr lang="pt-BR" b="1" dirty="0" smtClean="0"/>
              <a:t>(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/>
              <a:t> ) No, </a:t>
            </a:r>
            <a:r>
              <a:rPr lang="pt-BR" b="1" dirty="0" err="1" smtClean="0"/>
              <a:t>he</a:t>
            </a:r>
            <a:r>
              <a:rPr lang="pt-BR" b="1" dirty="0" smtClean="0"/>
              <a:t> </a:t>
            </a:r>
            <a:r>
              <a:rPr lang="pt-BR" b="1" dirty="0" err="1" smtClean="0"/>
              <a:t>didn’t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72836" y="1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Sherlock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Holmes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investigate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crime?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5262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m para CSI Mia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10" y="613064"/>
            <a:ext cx="11367945" cy="609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6372" y="3662093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(    ) Yes, </a:t>
            </a:r>
            <a:r>
              <a:rPr lang="pt-BR" b="1" dirty="0" err="1" smtClean="0"/>
              <a:t>he</a:t>
            </a:r>
            <a:r>
              <a:rPr lang="pt-BR" b="1" dirty="0" smtClean="0"/>
              <a:t> did.</a:t>
            </a:r>
            <a:br>
              <a:rPr lang="pt-BR" b="1" dirty="0" smtClean="0"/>
            </a:br>
            <a:r>
              <a:rPr lang="pt-BR" b="1" dirty="0" smtClean="0"/>
              <a:t>(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/>
              <a:t> ) No, </a:t>
            </a:r>
            <a:r>
              <a:rPr lang="pt-BR" b="1" dirty="0" err="1" smtClean="0"/>
              <a:t>he</a:t>
            </a:r>
            <a:r>
              <a:rPr lang="pt-BR" b="1" dirty="0" smtClean="0"/>
              <a:t> </a:t>
            </a:r>
            <a:r>
              <a:rPr lang="pt-BR" b="1" dirty="0" err="1" smtClean="0"/>
              <a:t>didn’t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72836" y="1"/>
            <a:ext cx="10837719" cy="6130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Sherlock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Holmes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investigate</a:t>
            </a:r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crime, </a:t>
            </a:r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didn’t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9669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173182" y="103908"/>
            <a:ext cx="6870700" cy="762000"/>
          </a:xfrm>
        </p:spPr>
        <p:txBody>
          <a:bodyPr/>
          <a:lstStyle/>
          <a:p>
            <a:pPr>
              <a:defRPr/>
            </a:pP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Pronunciation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-ED</a:t>
            </a:r>
            <a:endParaRPr lang="pt-BR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683452"/>
              </p:ext>
            </p:extLst>
          </p:nvPr>
        </p:nvGraphicFramePr>
        <p:xfrm>
          <a:off x="422565" y="938642"/>
          <a:ext cx="11090562" cy="536463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55517"/>
                <a:gridCol w="3709554"/>
                <a:gridCol w="1641764"/>
                <a:gridCol w="2171700"/>
                <a:gridCol w="613064"/>
                <a:gridCol w="2098963"/>
              </a:tblGrid>
              <a:tr h="363336">
                <a:tc gridSpan="2">
                  <a:txBody>
                    <a:bodyPr/>
                    <a:lstStyle/>
                    <a:p>
                      <a:pPr algn="ctr"/>
                      <a:r>
                        <a:rPr lang="pt-BR" sz="2600" dirty="0" smtClean="0"/>
                        <a:t>/t/</a:t>
                      </a:r>
                      <a:endParaRPr lang="pt-BR" sz="2600" dirty="0"/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600" dirty="0" smtClean="0"/>
                        <a:t>/d/</a:t>
                      </a:r>
                      <a:endParaRPr lang="pt-BR" sz="2600" dirty="0"/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600" dirty="0" smtClean="0"/>
                        <a:t>/Id/</a:t>
                      </a:r>
                      <a:endParaRPr lang="pt-BR" sz="2600" dirty="0"/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pack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call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stopp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sav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lift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kiss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open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visit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watch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robb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point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wash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VOWELS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play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 rowSpan="2"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cuff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pt-BR" sz="2600" i="1" dirty="0" smtClean="0">
                          <a:solidFill>
                            <a:srgbClr val="FF0000"/>
                          </a:solidFill>
                        </a:rPr>
                        <a:t> (algemar)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mend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chaff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r>
                        <a:rPr lang="pt-BR" sz="2600" i="1" dirty="0" smtClean="0">
                          <a:solidFill>
                            <a:srgbClr val="FF0000"/>
                          </a:solidFill>
                        </a:rPr>
                        <a:t> (irritar)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blend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gh</a:t>
                      </a:r>
                      <a:endParaRPr lang="pt-BR" sz="26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lau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gh</a:t>
                      </a:r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pt-BR" sz="2600" i="1" dirty="0" smtClean="0">
                          <a:solidFill>
                            <a:schemeClr val="tx1"/>
                          </a:solidFill>
                        </a:rPr>
                        <a:t>  (F)</a:t>
                      </a:r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</a:t>
                      </a:r>
                      <a:endParaRPr lang="pt-BR" sz="26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avi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pt-BR" sz="26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fi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pt-BR" sz="2600" i="1" dirty="0" smtClean="0">
                          <a:solidFill>
                            <a:schemeClr val="tx1"/>
                          </a:solidFill>
                        </a:rPr>
                        <a:t>   (KS)</a:t>
                      </a:r>
                      <a:endParaRPr lang="pt-BR" sz="2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endParaRPr lang="pt-BR" sz="26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cove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63336"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</a:t>
                      </a:r>
                      <a:endParaRPr lang="pt-BR" sz="26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pt-BR" sz="2600" i="1" dirty="0" smtClean="0">
                          <a:solidFill>
                            <a:schemeClr val="tx1"/>
                          </a:solidFill>
                        </a:rPr>
                        <a:t>  (S)</a:t>
                      </a:r>
                      <a:endParaRPr lang="pt-BR" sz="2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endParaRPr lang="pt-BR" sz="2600" b="1" i="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slam</a:t>
                      </a:r>
                      <a:r>
                        <a:rPr lang="pt-BR" sz="2600" i="1" dirty="0" err="1" smtClean="0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pt-BR" sz="26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26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6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600" i="1" dirty="0">
                        <a:solidFill>
                          <a:srgbClr val="FF0000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143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46" y="1233054"/>
            <a:ext cx="6040632" cy="4366235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The </a:t>
            </a:r>
            <a:r>
              <a:rPr lang="pt-BR" sz="2300" dirty="0" err="1">
                <a:solidFill>
                  <a:schemeClr val="tx1"/>
                </a:solidFill>
              </a:rPr>
              <a:t>doctor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u="sng" dirty="0" err="1" smtClean="0">
                <a:solidFill>
                  <a:schemeClr val="tx1"/>
                </a:solidFill>
              </a:rPr>
              <a:t>examined</a:t>
            </a:r>
            <a:r>
              <a:rPr lang="pt-BR" sz="2300" u="sng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his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patients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The </a:t>
            </a:r>
            <a:r>
              <a:rPr lang="pt-BR" sz="2300" dirty="0" err="1">
                <a:solidFill>
                  <a:schemeClr val="tx1"/>
                </a:solidFill>
              </a:rPr>
              <a:t>pilot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often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u="sng" dirty="0" err="1" smtClean="0">
                <a:solidFill>
                  <a:schemeClr val="tx1"/>
                </a:solidFill>
              </a:rPr>
              <a:t>traveled</a:t>
            </a:r>
            <a:r>
              <a:rPr lang="pt-BR" sz="2300" u="sng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to</a:t>
            </a:r>
            <a:r>
              <a:rPr lang="pt-BR" sz="2300" dirty="0">
                <a:solidFill>
                  <a:schemeClr val="tx1"/>
                </a:solidFill>
              </a:rPr>
              <a:t> Miami Florida.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The </a:t>
            </a:r>
            <a:r>
              <a:rPr lang="pt-BR" sz="2300" dirty="0" err="1">
                <a:solidFill>
                  <a:schemeClr val="tx1"/>
                </a:solidFill>
              </a:rPr>
              <a:t>lifeguard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u="sng" dirty="0" err="1" smtClean="0">
                <a:solidFill>
                  <a:schemeClr val="tx1"/>
                </a:solidFill>
              </a:rPr>
              <a:t>rescued</a:t>
            </a:r>
            <a:r>
              <a:rPr lang="pt-BR" sz="2300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drowning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people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Sherlock Holmes </a:t>
            </a:r>
            <a:r>
              <a:rPr lang="pt-BR" sz="2300" u="sng" dirty="0" err="1" smtClean="0">
                <a:solidFill>
                  <a:schemeClr val="tx1"/>
                </a:solidFill>
              </a:rPr>
              <a:t>investigated</a:t>
            </a:r>
            <a:r>
              <a:rPr lang="pt-BR" sz="2300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crime.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Mark </a:t>
            </a:r>
            <a:r>
              <a:rPr lang="pt-BR" sz="2300" u="sng" dirty="0" err="1" smtClean="0">
                <a:solidFill>
                  <a:schemeClr val="tx1"/>
                </a:solidFill>
              </a:rPr>
              <a:t>delivered</a:t>
            </a:r>
            <a:r>
              <a:rPr lang="pt-BR" sz="2300" u="sng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package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to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my</a:t>
            </a:r>
            <a:r>
              <a:rPr lang="pt-BR" sz="2300" dirty="0">
                <a:solidFill>
                  <a:schemeClr val="tx1"/>
                </a:solidFill>
              </a:rPr>
              <a:t> front </a:t>
            </a:r>
            <a:r>
              <a:rPr lang="pt-BR" sz="2300" dirty="0" err="1">
                <a:solidFill>
                  <a:schemeClr val="tx1"/>
                </a:solidFill>
              </a:rPr>
              <a:t>door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The </a:t>
            </a:r>
            <a:r>
              <a:rPr lang="pt-BR" sz="2300" dirty="0" err="1">
                <a:solidFill>
                  <a:schemeClr val="tx1"/>
                </a:solidFill>
              </a:rPr>
              <a:t>usher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u="sng" dirty="0" err="1" smtClean="0">
                <a:solidFill>
                  <a:schemeClr val="tx1"/>
                </a:solidFill>
              </a:rPr>
              <a:t>seated</a:t>
            </a:r>
            <a:r>
              <a:rPr lang="pt-BR" sz="2300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guests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at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theatre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 err="1">
                <a:solidFill>
                  <a:schemeClr val="tx1"/>
                </a:solidFill>
              </a:rPr>
              <a:t>We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u="sng" dirty="0" err="1" smtClean="0">
                <a:solidFill>
                  <a:schemeClr val="tx1"/>
                </a:solidFill>
              </a:rPr>
              <a:t>constructed</a:t>
            </a:r>
            <a:r>
              <a:rPr lang="pt-BR" sz="2300" u="sng" dirty="0" smtClean="0">
                <a:solidFill>
                  <a:schemeClr val="tx1"/>
                </a:solidFill>
              </a:rPr>
              <a:t> </a:t>
            </a:r>
            <a:r>
              <a:rPr lang="pt-BR" sz="2300" dirty="0">
                <a:solidFill>
                  <a:schemeClr val="tx1"/>
                </a:solidFill>
              </a:rPr>
              <a:t>a new </a:t>
            </a:r>
            <a:r>
              <a:rPr lang="pt-BR" sz="2300" dirty="0" err="1">
                <a:solidFill>
                  <a:schemeClr val="tx1"/>
                </a:solidFill>
              </a:rPr>
              <a:t>wall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around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garden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The </a:t>
            </a:r>
            <a:r>
              <a:rPr lang="pt-BR" sz="2300" dirty="0" err="1">
                <a:solidFill>
                  <a:schemeClr val="tx1"/>
                </a:solidFill>
              </a:rPr>
              <a:t>students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u="sng" dirty="0" err="1" smtClean="0">
                <a:solidFill>
                  <a:schemeClr val="tx1"/>
                </a:solidFill>
              </a:rPr>
              <a:t>listened</a:t>
            </a:r>
            <a:r>
              <a:rPr lang="pt-BR" sz="2300" u="sng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quietly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to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story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Mike </a:t>
            </a:r>
            <a:r>
              <a:rPr lang="pt-BR" sz="2300" u="sng" dirty="0" err="1" smtClean="0">
                <a:solidFill>
                  <a:schemeClr val="tx1"/>
                </a:solidFill>
              </a:rPr>
              <a:t>sawed</a:t>
            </a:r>
            <a:r>
              <a:rPr lang="pt-BR" sz="2300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wood</a:t>
            </a:r>
            <a:r>
              <a:rPr lang="pt-BR" sz="2300" dirty="0">
                <a:solidFill>
                  <a:schemeClr val="tx1"/>
                </a:solidFill>
              </a:rPr>
              <a:t> for a </a:t>
            </a:r>
            <a:r>
              <a:rPr lang="pt-BR" sz="2300" dirty="0" err="1">
                <a:solidFill>
                  <a:schemeClr val="tx1"/>
                </a:solidFill>
              </a:rPr>
              <a:t>fireplace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Dr. Charles </a:t>
            </a:r>
            <a:r>
              <a:rPr lang="pt-BR" sz="2300" u="sng" dirty="0" err="1" smtClean="0">
                <a:solidFill>
                  <a:schemeClr val="tx1"/>
                </a:solidFill>
              </a:rPr>
              <a:t>practiced</a:t>
            </a:r>
            <a:r>
              <a:rPr lang="pt-BR" sz="2300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dentistry</a:t>
            </a:r>
            <a:r>
              <a:rPr lang="pt-BR" sz="2300" dirty="0">
                <a:solidFill>
                  <a:schemeClr val="tx1"/>
                </a:solidFill>
              </a:rPr>
              <a:t> in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USA.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Maggie </a:t>
            </a:r>
            <a:r>
              <a:rPr lang="pt-BR" sz="2300" u="sng" dirty="0" err="1" smtClean="0">
                <a:solidFill>
                  <a:schemeClr val="tx1"/>
                </a:solidFill>
              </a:rPr>
              <a:t>surfed</a:t>
            </a:r>
            <a:r>
              <a:rPr lang="pt-BR" sz="2300" u="sng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the</a:t>
            </a:r>
            <a:r>
              <a:rPr lang="pt-BR" sz="2300" dirty="0">
                <a:solidFill>
                  <a:schemeClr val="tx1"/>
                </a:solidFill>
              </a:rPr>
              <a:t> internet </a:t>
            </a:r>
            <a:r>
              <a:rPr lang="pt-BR" sz="2300" dirty="0" err="1">
                <a:solidFill>
                  <a:schemeClr val="tx1"/>
                </a:solidFill>
              </a:rPr>
              <a:t>while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at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work</a:t>
            </a:r>
            <a:r>
              <a:rPr lang="pt-BR" sz="2300" dirty="0">
                <a:solidFill>
                  <a:schemeClr val="tx1"/>
                </a:solidFill>
              </a:rPr>
              <a:t>.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pt-BR" sz="2300" dirty="0">
                <a:solidFill>
                  <a:schemeClr val="tx1"/>
                </a:solidFill>
              </a:rPr>
              <a:t>Tom </a:t>
            </a:r>
            <a:r>
              <a:rPr lang="pt-BR" sz="2300" u="sng" dirty="0" err="1" smtClean="0">
                <a:solidFill>
                  <a:schemeClr val="tx1"/>
                </a:solidFill>
              </a:rPr>
              <a:t>pounded</a:t>
            </a:r>
            <a:r>
              <a:rPr lang="pt-BR" sz="2300" dirty="0" smtClean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loudly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on</a:t>
            </a:r>
            <a:r>
              <a:rPr lang="pt-BR" sz="2300" dirty="0">
                <a:solidFill>
                  <a:schemeClr val="tx1"/>
                </a:solidFill>
              </a:rPr>
              <a:t> </a:t>
            </a:r>
            <a:r>
              <a:rPr lang="pt-BR" sz="2300" dirty="0" err="1">
                <a:solidFill>
                  <a:schemeClr val="tx1"/>
                </a:solidFill>
              </a:rPr>
              <a:t>his</a:t>
            </a:r>
            <a:r>
              <a:rPr lang="pt-BR" sz="2300" dirty="0">
                <a:solidFill>
                  <a:schemeClr val="tx1"/>
                </a:solidFill>
              </a:rPr>
              <a:t> new </a:t>
            </a:r>
            <a:r>
              <a:rPr lang="pt-BR" sz="2300" dirty="0" err="1">
                <a:solidFill>
                  <a:schemeClr val="tx1"/>
                </a:solidFill>
              </a:rPr>
              <a:t>drum</a:t>
            </a:r>
            <a:r>
              <a:rPr lang="pt-BR" sz="2300" dirty="0">
                <a:solidFill>
                  <a:schemeClr val="tx1"/>
                </a:solidFill>
              </a:rPr>
              <a:t> set</a:t>
            </a:r>
            <a:r>
              <a:rPr lang="pt-BR" sz="2300" dirty="0" smtClean="0">
                <a:solidFill>
                  <a:schemeClr val="tx1"/>
                </a:solidFill>
              </a:rPr>
              <a:t>.</a:t>
            </a:r>
            <a:endParaRPr lang="pt-BR" sz="2300" dirty="0">
              <a:solidFill>
                <a:schemeClr val="tx1"/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6220178" y="1233054"/>
            <a:ext cx="5971822" cy="42872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lvl="0" indent="-2286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 sz="23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 err="1"/>
              <a:t>Marco’s</a:t>
            </a:r>
            <a:r>
              <a:rPr lang="pt-BR" dirty="0"/>
              <a:t> pizza </a:t>
            </a:r>
            <a:r>
              <a:rPr lang="pt-BR" u="sng" dirty="0" err="1" smtClean="0"/>
              <a:t>tasted</a:t>
            </a:r>
            <a:r>
              <a:rPr lang="pt-BR" dirty="0" smtClean="0"/>
              <a:t> </a:t>
            </a:r>
            <a:r>
              <a:rPr lang="pt-BR" dirty="0" err="1"/>
              <a:t>delicious</a:t>
            </a:r>
            <a:r>
              <a:rPr lang="pt-BR" dirty="0"/>
              <a:t>!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Fran </a:t>
            </a:r>
            <a:r>
              <a:rPr lang="pt-BR" u="sng" dirty="0" err="1" smtClean="0"/>
              <a:t>stared</a:t>
            </a:r>
            <a:r>
              <a:rPr lang="pt-BR" dirty="0" smtClean="0"/>
              <a:t> </a:t>
            </a:r>
            <a:r>
              <a:rPr lang="pt-BR" dirty="0"/>
              <a:t>in a popular </a:t>
            </a:r>
            <a:r>
              <a:rPr lang="pt-BR" dirty="0" err="1"/>
              <a:t>television</a:t>
            </a:r>
            <a:r>
              <a:rPr lang="pt-BR" dirty="0"/>
              <a:t> show.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Clowns </a:t>
            </a:r>
            <a:r>
              <a:rPr lang="pt-BR" u="sng" dirty="0" err="1" smtClean="0"/>
              <a:t>attended</a:t>
            </a:r>
            <a:r>
              <a:rPr lang="pt-BR" dirty="0" smtClean="0"/>
              <a:t> </a:t>
            </a:r>
            <a:r>
              <a:rPr lang="pt-BR" dirty="0" err="1"/>
              <a:t>many</a:t>
            </a:r>
            <a:r>
              <a:rPr lang="pt-BR" dirty="0"/>
              <a:t> </a:t>
            </a:r>
            <a:r>
              <a:rPr lang="pt-BR" dirty="0" err="1"/>
              <a:t>birthday</a:t>
            </a:r>
            <a:r>
              <a:rPr lang="pt-BR" dirty="0"/>
              <a:t> </a:t>
            </a:r>
            <a:r>
              <a:rPr lang="pt-BR" dirty="0" err="1"/>
              <a:t>parties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Mr. </a:t>
            </a:r>
            <a:r>
              <a:rPr lang="pt-BR" dirty="0"/>
              <a:t>James </a:t>
            </a:r>
            <a:r>
              <a:rPr lang="pt-BR" u="sng" dirty="0" err="1" smtClean="0"/>
              <a:t>painted</a:t>
            </a:r>
            <a:r>
              <a:rPr lang="pt-BR" dirty="0" smtClean="0"/>
              <a:t> </a:t>
            </a:r>
            <a:r>
              <a:rPr lang="pt-BR" dirty="0" err="1"/>
              <a:t>his</a:t>
            </a:r>
            <a:r>
              <a:rPr lang="pt-BR" dirty="0"/>
              <a:t> </a:t>
            </a:r>
            <a:r>
              <a:rPr lang="pt-BR" dirty="0" err="1"/>
              <a:t>house</a:t>
            </a:r>
            <a:r>
              <a:rPr lang="pt-BR" dirty="0"/>
              <a:t> </a:t>
            </a:r>
            <a:r>
              <a:rPr lang="pt-BR" dirty="0" err="1"/>
              <a:t>red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white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‘Go Team’, </a:t>
            </a:r>
            <a:r>
              <a:rPr lang="pt-BR" u="sng" dirty="0" err="1" smtClean="0"/>
              <a:t>shouted</a:t>
            </a:r>
            <a:r>
              <a:rPr lang="pt-BR" dirty="0" smtClean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cheerleaders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Jan </a:t>
            </a:r>
            <a:r>
              <a:rPr lang="pt-BR" u="sng" dirty="0" err="1" smtClean="0"/>
              <a:t>poured</a:t>
            </a:r>
            <a:r>
              <a:rPr lang="pt-BR" dirty="0" smtClean="0"/>
              <a:t> </a:t>
            </a:r>
            <a:r>
              <a:rPr lang="pt-BR" dirty="0" err="1"/>
              <a:t>herbal</a:t>
            </a:r>
            <a:r>
              <a:rPr lang="pt-BR" dirty="0"/>
              <a:t> </a:t>
            </a:r>
            <a:r>
              <a:rPr lang="pt-BR" dirty="0" err="1"/>
              <a:t>tea</a:t>
            </a:r>
            <a:r>
              <a:rPr lang="pt-BR" dirty="0"/>
              <a:t> </a:t>
            </a:r>
            <a:r>
              <a:rPr lang="pt-BR" dirty="0" err="1"/>
              <a:t>into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fine china.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Neil Armstrong </a:t>
            </a:r>
            <a:r>
              <a:rPr lang="pt-BR" u="sng" dirty="0" err="1" smtClean="0"/>
              <a:t>explored</a:t>
            </a:r>
            <a:r>
              <a:rPr lang="pt-BR" dirty="0" smtClean="0"/>
              <a:t> </a:t>
            </a:r>
            <a:r>
              <a:rPr lang="pt-BR" dirty="0" err="1"/>
              <a:t>outer</a:t>
            </a:r>
            <a:r>
              <a:rPr lang="pt-BR" dirty="0"/>
              <a:t> </a:t>
            </a:r>
            <a:r>
              <a:rPr lang="pt-BR" dirty="0" err="1"/>
              <a:t>space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 err="1"/>
              <a:t>Mom</a:t>
            </a:r>
            <a:r>
              <a:rPr lang="pt-BR" dirty="0"/>
              <a:t> </a:t>
            </a:r>
            <a:r>
              <a:rPr lang="pt-BR" u="sng" dirty="0" err="1" smtClean="0"/>
              <a:t>cooked</a:t>
            </a:r>
            <a:r>
              <a:rPr lang="pt-BR" dirty="0" smtClean="0"/>
              <a:t> </a:t>
            </a:r>
            <a:r>
              <a:rPr lang="pt-BR" dirty="0" err="1"/>
              <a:t>eggs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waffles</a:t>
            </a:r>
            <a:r>
              <a:rPr lang="pt-BR" dirty="0"/>
              <a:t> for </a:t>
            </a:r>
            <a:r>
              <a:rPr lang="pt-BR" dirty="0" err="1"/>
              <a:t>breakfast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The </a:t>
            </a:r>
            <a:r>
              <a:rPr lang="pt-BR" u="sng" dirty="0" err="1" smtClean="0"/>
              <a:t>cleaned</a:t>
            </a:r>
            <a:r>
              <a:rPr lang="pt-BR" dirty="0" smtClean="0"/>
              <a:t> </a:t>
            </a:r>
            <a:r>
              <a:rPr lang="pt-BR" dirty="0" err="1"/>
              <a:t>vacuums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</a:t>
            </a:r>
            <a:r>
              <a:rPr lang="pt-BR" dirty="0" err="1"/>
              <a:t>Wednesdays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In </a:t>
            </a:r>
            <a:r>
              <a:rPr lang="pt-BR" dirty="0" err="1"/>
              <a:t>spring</a:t>
            </a:r>
            <a:r>
              <a:rPr lang="pt-BR" dirty="0"/>
              <a:t>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/>
              <a:t>farmer</a:t>
            </a:r>
            <a:r>
              <a:rPr lang="pt-BR" dirty="0"/>
              <a:t> </a:t>
            </a:r>
            <a:r>
              <a:rPr lang="pt-BR" u="sng" dirty="0" err="1" smtClean="0"/>
              <a:t>planted</a:t>
            </a:r>
            <a:r>
              <a:rPr lang="pt-BR" dirty="0" smtClean="0"/>
              <a:t> </a:t>
            </a:r>
            <a:r>
              <a:rPr lang="pt-BR" dirty="0" err="1"/>
              <a:t>corn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The </a:t>
            </a:r>
            <a:r>
              <a:rPr lang="pt-BR" dirty="0" err="1"/>
              <a:t>artist’s</a:t>
            </a:r>
            <a:r>
              <a:rPr lang="pt-BR" dirty="0"/>
              <a:t> </a:t>
            </a:r>
            <a:r>
              <a:rPr lang="pt-BR" dirty="0" err="1"/>
              <a:t>work</a:t>
            </a:r>
            <a:r>
              <a:rPr lang="pt-BR" dirty="0"/>
              <a:t> </a:t>
            </a:r>
            <a:r>
              <a:rPr lang="pt-BR" u="sng" dirty="0" err="1" smtClean="0"/>
              <a:t>showed</a:t>
            </a:r>
            <a:r>
              <a:rPr lang="pt-BR" dirty="0" smtClean="0"/>
              <a:t> </a:t>
            </a:r>
            <a:r>
              <a:rPr lang="pt-BR" dirty="0" err="1"/>
              <a:t>his</a:t>
            </a:r>
            <a:r>
              <a:rPr lang="pt-BR" dirty="0"/>
              <a:t> </a:t>
            </a:r>
            <a:r>
              <a:rPr lang="pt-BR" dirty="0" err="1"/>
              <a:t>creativity</a:t>
            </a:r>
            <a:r>
              <a:rPr lang="pt-BR" dirty="0"/>
              <a:t>.</a:t>
            </a:r>
          </a:p>
          <a:p>
            <a:pPr>
              <a:lnSpc>
                <a:spcPct val="100000"/>
              </a:lnSpc>
              <a:buFont typeface="+mj-lt"/>
              <a:buAutoNum type="arabicPeriod" startAt="13"/>
            </a:pPr>
            <a:r>
              <a:rPr lang="pt-BR" dirty="0"/>
              <a:t>Mike </a:t>
            </a:r>
            <a:r>
              <a:rPr lang="pt-BR" u="sng" dirty="0" err="1" smtClean="0"/>
              <a:t>repaired</a:t>
            </a:r>
            <a:r>
              <a:rPr lang="pt-BR" dirty="0" smtClean="0"/>
              <a:t> </a:t>
            </a:r>
            <a:r>
              <a:rPr lang="pt-BR" dirty="0" err="1"/>
              <a:t>cars</a:t>
            </a:r>
            <a:r>
              <a:rPr lang="pt-BR" dirty="0"/>
              <a:t> for a living.</a:t>
            </a:r>
          </a:p>
          <a:p>
            <a:pPr>
              <a:lnSpc>
                <a:spcPct val="150000"/>
              </a:lnSpc>
              <a:buFont typeface="+mj-lt"/>
              <a:buAutoNum type="arabicPeriod" startAt="13"/>
            </a:pPr>
            <a:endParaRPr lang="pt-BR" dirty="0"/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88445" y="189217"/>
            <a:ext cx="4004533" cy="727364"/>
          </a:xfrm>
        </p:spPr>
        <p:txBody>
          <a:bodyPr>
            <a:noAutofit/>
          </a:bodyPr>
          <a:lstStyle/>
          <a:p>
            <a:r>
              <a:rPr lang="pt-BR" sz="5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-ED</a:t>
            </a:r>
            <a:r>
              <a:rPr lang="pt-BR" sz="5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5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sound</a:t>
            </a:r>
            <a:endParaRPr lang="pt-BR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8300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4826358"/>
              </p:ext>
            </p:extLst>
          </p:nvPr>
        </p:nvGraphicFramePr>
        <p:xfrm>
          <a:off x="273953" y="194092"/>
          <a:ext cx="11601958" cy="484643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48709"/>
                <a:gridCol w="1694611"/>
                <a:gridCol w="1589809"/>
                <a:gridCol w="3013363"/>
                <a:gridCol w="852055"/>
                <a:gridCol w="3303411"/>
              </a:tblGrid>
              <a:tr h="379170">
                <a:tc gridSpan="2"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/t/</a:t>
                      </a:r>
                      <a:endParaRPr lang="pt-BR" sz="3000" dirty="0"/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/d/</a:t>
                      </a:r>
                      <a:endParaRPr lang="pt-BR" sz="3000" dirty="0"/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3000" dirty="0" smtClean="0"/>
                        <a:t>/id/</a:t>
                      </a:r>
                      <a:endParaRPr lang="pt-BR" sz="3000" dirty="0"/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917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coo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k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trave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l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investigated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7917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seated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798032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practi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exami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pt-BR" sz="30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liste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r>
                        <a:rPr lang="pt-BR" sz="30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clea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constructed</a:t>
                      </a:r>
                      <a:r>
                        <a:rPr lang="pt-BR" sz="3000" i="1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pt-BR" sz="3000" i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tasted</a:t>
                      </a:r>
                      <a:r>
                        <a:rPr lang="pt-BR" sz="30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painted</a:t>
                      </a:r>
                      <a:r>
                        <a:rPr lang="pt-BR" sz="3000" i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planted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7917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shouted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79170">
                <a:tc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VOWELS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resc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baseline="0" dirty="0" err="1" smtClean="0">
                          <a:solidFill>
                            <a:schemeClr val="tx1"/>
                          </a:solidFill>
                        </a:rPr>
                        <a:t>pounded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79170">
                <a:tc rowSpan="2">
                  <a:txBody>
                    <a:bodyPr/>
                    <a:lstStyle/>
                    <a:p>
                      <a:pPr algn="ctr"/>
                      <a:r>
                        <a:rPr lang="pt-BR" sz="3000" b="1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  <a:endParaRPr lang="pt-BR" sz="30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sur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f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sa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attended</a:t>
                      </a:r>
                      <a:endParaRPr lang="pt-BR" sz="30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  <a:tr h="379170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sho</a:t>
                      </a:r>
                      <a:r>
                        <a:rPr lang="pt-BR" sz="3000" i="1" dirty="0" err="1" smtClean="0">
                          <a:solidFill>
                            <a:srgbClr val="FF0000"/>
                          </a:solidFill>
                        </a:rPr>
                        <a:t>w</a:t>
                      </a:r>
                      <a:r>
                        <a:rPr lang="pt-BR" sz="3000" i="1" dirty="0" err="1" smtClean="0">
                          <a:solidFill>
                            <a:schemeClr val="tx1"/>
                          </a:solidFill>
                        </a:rPr>
                        <a:t>ed</a:t>
                      </a:r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3000" i="1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4650617" y="5059051"/>
            <a:ext cx="299325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000" i="1" dirty="0" err="1"/>
              <a:t>d</a:t>
            </a:r>
            <a:r>
              <a:rPr lang="pt-BR" sz="3000" i="1" dirty="0" err="1" smtClean="0">
                <a:solidFill>
                  <a:schemeClr val="tx1"/>
                </a:solidFill>
              </a:rPr>
              <a:t>elivered</a:t>
            </a:r>
            <a:r>
              <a:rPr lang="pt-BR" sz="3000" i="1" dirty="0" smtClean="0">
                <a:solidFill>
                  <a:schemeClr val="tx1"/>
                </a:solidFill>
              </a:rPr>
              <a:t>, </a:t>
            </a:r>
            <a:r>
              <a:rPr lang="pt-BR" sz="3000" i="1" dirty="0" err="1" smtClean="0">
                <a:solidFill>
                  <a:schemeClr val="tx1"/>
                </a:solidFill>
              </a:rPr>
              <a:t>stared</a:t>
            </a:r>
            <a:r>
              <a:rPr lang="pt-BR" sz="3000" i="1" dirty="0" smtClean="0">
                <a:solidFill>
                  <a:schemeClr val="tx1"/>
                </a:solidFill>
              </a:rPr>
              <a:t>, </a:t>
            </a:r>
          </a:p>
          <a:p>
            <a:r>
              <a:rPr lang="pt-BR" sz="3000" i="1" dirty="0" err="1" smtClean="0">
                <a:solidFill>
                  <a:schemeClr val="tx1"/>
                </a:solidFill>
              </a:rPr>
              <a:t>poured</a:t>
            </a:r>
            <a:r>
              <a:rPr lang="pt-BR" sz="3000" i="1" dirty="0" smtClean="0">
                <a:solidFill>
                  <a:schemeClr val="tx1"/>
                </a:solidFill>
              </a:rPr>
              <a:t>, </a:t>
            </a:r>
            <a:r>
              <a:rPr lang="pt-BR" sz="3000" i="1" dirty="0" err="1" smtClean="0">
                <a:solidFill>
                  <a:schemeClr val="tx1"/>
                </a:solidFill>
              </a:rPr>
              <a:t>explored</a:t>
            </a:r>
            <a:r>
              <a:rPr lang="pt-BR" sz="3000" i="1" dirty="0" smtClean="0">
                <a:solidFill>
                  <a:schemeClr val="tx1"/>
                </a:solidFill>
              </a:rPr>
              <a:t>, </a:t>
            </a:r>
          </a:p>
          <a:p>
            <a:r>
              <a:rPr lang="pt-BR" sz="3000" i="1" dirty="0" err="1" smtClean="0">
                <a:solidFill>
                  <a:schemeClr val="tx1"/>
                </a:solidFill>
              </a:rPr>
              <a:t>repaired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151538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9" y="719570"/>
            <a:ext cx="11201400" cy="588073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62945" y="1198838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(    ) Yes, </a:t>
            </a:r>
            <a:r>
              <a:rPr lang="pt-BR" b="1" dirty="0" err="1" smtClean="0"/>
              <a:t>she</a:t>
            </a:r>
            <a:r>
              <a:rPr lang="pt-BR" b="1" dirty="0" smtClean="0"/>
              <a:t> did.</a:t>
            </a:r>
            <a:br>
              <a:rPr lang="pt-BR" b="1" dirty="0" smtClean="0"/>
            </a:br>
            <a:r>
              <a:rPr lang="pt-BR" b="1" dirty="0" smtClean="0"/>
              <a:t>(    ) No, </a:t>
            </a:r>
            <a:r>
              <a:rPr lang="pt-BR" b="1" dirty="0" err="1" smtClean="0"/>
              <a:t>she</a:t>
            </a:r>
            <a:r>
              <a:rPr lang="pt-BR" b="1" dirty="0" smtClean="0"/>
              <a:t> </a:t>
            </a:r>
            <a:r>
              <a:rPr lang="pt-BR" b="1" dirty="0" err="1" smtClean="0"/>
              <a:t>didn’t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976398" y="152400"/>
            <a:ext cx="8911687" cy="737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examine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9984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9" y="719570"/>
            <a:ext cx="11201400" cy="588073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62945" y="1198838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(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/>
              <a:t> ) Yes, </a:t>
            </a:r>
            <a:r>
              <a:rPr lang="pt-BR" b="1" dirty="0" err="1" smtClean="0"/>
              <a:t>she</a:t>
            </a:r>
            <a:r>
              <a:rPr lang="pt-BR" b="1" dirty="0" smtClean="0"/>
              <a:t> did.</a:t>
            </a:r>
            <a:br>
              <a:rPr lang="pt-BR" b="1" dirty="0" smtClean="0"/>
            </a:br>
            <a:r>
              <a:rPr lang="pt-BR" b="1" dirty="0" smtClean="0"/>
              <a:t>(    ) No, </a:t>
            </a:r>
            <a:r>
              <a:rPr lang="pt-BR" b="1" dirty="0" err="1" smtClean="0"/>
              <a:t>she</a:t>
            </a:r>
            <a:r>
              <a:rPr lang="pt-BR" b="1" dirty="0" smtClean="0"/>
              <a:t> </a:t>
            </a:r>
            <a:r>
              <a:rPr lang="pt-BR" b="1" dirty="0" err="1" smtClean="0"/>
              <a:t>didn’t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976398" y="152400"/>
            <a:ext cx="8911687" cy="7370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examine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2411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809" y="719570"/>
            <a:ext cx="11201400" cy="588073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62945" y="1198838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/>
              <a:t>( 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/>
              <a:t> ) Yes, </a:t>
            </a:r>
            <a:r>
              <a:rPr lang="pt-BR" b="1" dirty="0" err="1" smtClean="0"/>
              <a:t>she</a:t>
            </a:r>
            <a:r>
              <a:rPr lang="pt-BR" b="1" dirty="0" smtClean="0"/>
              <a:t> did.</a:t>
            </a:r>
            <a:br>
              <a:rPr lang="pt-BR" b="1" dirty="0" smtClean="0"/>
            </a:br>
            <a:r>
              <a:rPr lang="pt-BR" b="1" dirty="0" smtClean="0"/>
              <a:t>(    ) No, </a:t>
            </a:r>
            <a:r>
              <a:rPr lang="pt-BR" b="1" dirty="0" err="1" smtClean="0"/>
              <a:t>she</a:t>
            </a:r>
            <a:r>
              <a:rPr lang="pt-BR" b="1" dirty="0" smtClean="0"/>
              <a:t> </a:t>
            </a:r>
            <a:r>
              <a:rPr lang="pt-BR" b="1" dirty="0" err="1" smtClean="0"/>
              <a:t>didn’t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256658" y="106506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examine</a:t>
            </a:r>
            <a:r>
              <a:rPr lang="pt-B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didn’t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</a:t>
            </a:r>
            <a:r>
              <a:rPr lang="pt-B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6795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airplane pilot wom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3" y="613064"/>
            <a:ext cx="11346873" cy="618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89273" y="803983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chemeClr val="bg1"/>
                </a:solidFill>
              </a:rPr>
              <a:t>(    ) Yes, </a:t>
            </a:r>
            <a:r>
              <a:rPr lang="pt-BR" b="1" dirty="0" err="1" smtClean="0">
                <a:solidFill>
                  <a:schemeClr val="bg1"/>
                </a:solidFill>
              </a:rPr>
              <a:t>she</a:t>
            </a:r>
            <a:r>
              <a:rPr lang="pt-BR" b="1" dirty="0" smtClean="0">
                <a:solidFill>
                  <a:schemeClr val="bg1"/>
                </a:solidFill>
              </a:rPr>
              <a:t> did.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(    ) No, </a:t>
            </a:r>
            <a:r>
              <a:rPr lang="pt-BR" b="1" dirty="0" err="1" smtClean="0">
                <a:solidFill>
                  <a:schemeClr val="bg1"/>
                </a:solidFill>
              </a:rPr>
              <a:t>she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chemeClr val="bg1"/>
                </a:solidFill>
              </a:rPr>
              <a:t>didn’t</a:t>
            </a:r>
            <a:r>
              <a:rPr lang="pt-BR" b="1" dirty="0" smtClean="0">
                <a:solidFill>
                  <a:schemeClr val="bg1"/>
                </a:solidFill>
              </a:rPr>
              <a:t>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58636" y="0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United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Resultado de imagem para brazil fla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2917">
            <a:off x="8967000" y="4030799"/>
            <a:ext cx="1346971" cy="101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737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airplane pilot wom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3" y="613064"/>
            <a:ext cx="11346873" cy="618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89273" y="803983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chemeClr val="bg1"/>
                </a:solidFill>
              </a:rPr>
              <a:t>(    ) Yes, </a:t>
            </a:r>
            <a:r>
              <a:rPr lang="pt-BR" b="1" dirty="0" err="1" smtClean="0">
                <a:solidFill>
                  <a:schemeClr val="bg1"/>
                </a:solidFill>
              </a:rPr>
              <a:t>she</a:t>
            </a:r>
            <a:r>
              <a:rPr lang="pt-BR" b="1" dirty="0" smtClean="0">
                <a:solidFill>
                  <a:schemeClr val="bg1"/>
                </a:solidFill>
              </a:rPr>
              <a:t> did.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( </a:t>
            </a:r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>
                <a:solidFill>
                  <a:schemeClr val="bg1"/>
                </a:solidFill>
              </a:rPr>
              <a:t> ) No, </a:t>
            </a:r>
            <a:r>
              <a:rPr lang="pt-BR" b="1" dirty="0" err="1" smtClean="0">
                <a:solidFill>
                  <a:schemeClr val="bg1"/>
                </a:solidFill>
              </a:rPr>
              <a:t>she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chemeClr val="bg1"/>
                </a:solidFill>
              </a:rPr>
              <a:t>didn’t</a:t>
            </a:r>
            <a:r>
              <a:rPr lang="pt-BR" b="1" dirty="0" smtClean="0">
                <a:solidFill>
                  <a:schemeClr val="bg1"/>
                </a:solidFill>
              </a:rPr>
              <a:t>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58636" y="0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United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Resultado de imagem para brazil fla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2917">
            <a:off x="8967000" y="4030799"/>
            <a:ext cx="1346971" cy="101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951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airplane pilot wom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63" y="613064"/>
            <a:ext cx="11346873" cy="618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89273" y="803983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chemeClr val="bg1"/>
                </a:solidFill>
              </a:rPr>
              <a:t>(    ) Yes, </a:t>
            </a:r>
            <a:r>
              <a:rPr lang="pt-BR" b="1" dirty="0" err="1" smtClean="0">
                <a:solidFill>
                  <a:schemeClr val="bg1"/>
                </a:solidFill>
              </a:rPr>
              <a:t>she</a:t>
            </a:r>
            <a:r>
              <a:rPr lang="pt-BR" b="1" dirty="0" smtClean="0">
                <a:solidFill>
                  <a:schemeClr val="bg1"/>
                </a:solidFill>
              </a:rPr>
              <a:t> did.</a:t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>( </a:t>
            </a:r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>
                <a:solidFill>
                  <a:schemeClr val="bg1"/>
                </a:solidFill>
              </a:rPr>
              <a:t> ) No, </a:t>
            </a:r>
            <a:r>
              <a:rPr lang="pt-BR" b="1" dirty="0" err="1" smtClean="0">
                <a:solidFill>
                  <a:schemeClr val="bg1"/>
                </a:solidFill>
              </a:rPr>
              <a:t>she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chemeClr val="bg1"/>
                </a:solidFill>
              </a:rPr>
              <a:t>didn’t</a:t>
            </a:r>
            <a:r>
              <a:rPr lang="pt-BR" b="1" dirty="0" smtClean="0">
                <a:solidFill>
                  <a:schemeClr val="bg1"/>
                </a:solidFill>
              </a:rPr>
              <a:t>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58636" y="0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didn’t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United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Resultado de imagem para brazil fla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2917">
            <a:off x="8967000" y="4030799"/>
            <a:ext cx="1346971" cy="1010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797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lifeguard resc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93" y="613064"/>
            <a:ext cx="11399115" cy="605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755" y="5408469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rgbClr val="FFFF00"/>
                </a:solidFill>
              </a:rPr>
              <a:t>(    ) Yes,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did.</a:t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>( </a:t>
            </a:r>
            <a:r>
              <a:rPr lang="pt-B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1" dirty="0" smtClean="0">
                <a:solidFill>
                  <a:srgbClr val="FFFF00"/>
                </a:solidFill>
              </a:rPr>
              <a:t> ) No,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didn’t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58636" y="0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lifeguard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drowning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0116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lifeguard resc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85" y="613064"/>
            <a:ext cx="11503024" cy="605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23755" y="5408469"/>
            <a:ext cx="4187537" cy="1174174"/>
          </a:xfrm>
        </p:spPr>
        <p:txBody>
          <a:bodyPr>
            <a:normAutofit fontScale="90000"/>
          </a:bodyPr>
          <a:lstStyle/>
          <a:p>
            <a:pPr lvl="0"/>
            <a:r>
              <a:rPr lang="pt-BR" b="1" dirty="0" smtClean="0">
                <a:solidFill>
                  <a:srgbClr val="FFFF00"/>
                </a:solidFill>
              </a:rPr>
              <a:t>(    ) Yes,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did.</a:t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>( 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pt-BR" b="1" dirty="0" smtClean="0">
                <a:solidFill>
                  <a:srgbClr val="FFFF00"/>
                </a:solidFill>
              </a:rPr>
              <a:t> ) No, </a:t>
            </a:r>
            <a:r>
              <a:rPr lang="pt-BR" b="1" dirty="0" err="1" smtClean="0">
                <a:solidFill>
                  <a:srgbClr val="FFFF00"/>
                </a:solidFill>
              </a:rPr>
              <a:t>he</a:t>
            </a:r>
            <a:r>
              <a:rPr lang="pt-BR" b="1" dirty="0" smtClean="0">
                <a:solidFill>
                  <a:srgbClr val="FFFF00"/>
                </a:solidFill>
              </a:rPr>
              <a:t> </a:t>
            </a:r>
            <a:r>
              <a:rPr lang="pt-BR" b="1" dirty="0" err="1" smtClean="0">
                <a:solidFill>
                  <a:srgbClr val="FFFF00"/>
                </a:solidFill>
              </a:rPr>
              <a:t>didn’t</a:t>
            </a:r>
            <a:r>
              <a:rPr lang="pt-BR" b="1" dirty="0" smtClean="0">
                <a:solidFill>
                  <a:srgbClr val="FFFF00"/>
                </a:solidFill>
              </a:rPr>
              <a:t>.</a:t>
            </a: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558636" y="0"/>
            <a:ext cx="10089573" cy="613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</a:t>
            </a: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lifeguard</a:t>
            </a: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rescue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drowning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r>
              <a:rPr lang="pt-B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t-BR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2947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504</Words>
  <Application>Microsoft Office PowerPoint</Application>
  <PresentationFormat>Widescreen</PresentationFormat>
  <Paragraphs>133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do Office</vt:lpstr>
      <vt:lpstr>Past of regular verbs</vt:lpstr>
      <vt:lpstr>(    ) Yes, she did. (    ) No, she didn’t.</vt:lpstr>
      <vt:lpstr>( x ) Yes, she did. (    ) No, she didn’t.</vt:lpstr>
      <vt:lpstr>( x ) Yes, she did. (    ) No, she didn’t.</vt:lpstr>
      <vt:lpstr>(    ) Yes, she did. (    ) No, she didn’t.</vt:lpstr>
      <vt:lpstr>(    ) Yes, she did. ( x ) No, she didn’t.</vt:lpstr>
      <vt:lpstr>(    ) Yes, she did. ( x ) No, she didn’t.</vt:lpstr>
      <vt:lpstr>(    ) Yes, he did. (    ) No, he didn’t.</vt:lpstr>
      <vt:lpstr>(    ) Yes, he did. ( x ) No, he didn’t.</vt:lpstr>
      <vt:lpstr>(    ) Yes, he did. ( x ) No, he didn’t.</vt:lpstr>
      <vt:lpstr>(    ) Yes, he did. (    ) No, he didn’t.</vt:lpstr>
      <vt:lpstr>(    ) Yes, he did. ( x ) No, he didn’t.</vt:lpstr>
      <vt:lpstr>(    ) Yes, he did. ( x ) No, he didn’t.</vt:lpstr>
      <vt:lpstr>Pronunciation of -ED</vt:lpstr>
      <vt:lpstr>-ED sound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Answer the questions</dc:title>
  <dc:creator>Cristiane de Brito Cruz</dc:creator>
  <cp:lastModifiedBy>Cristiane de Brito Cruz</cp:lastModifiedBy>
  <cp:revision>11</cp:revision>
  <dcterms:created xsi:type="dcterms:W3CDTF">2020-02-17T18:00:39Z</dcterms:created>
  <dcterms:modified xsi:type="dcterms:W3CDTF">2020-02-17T19:32:17Z</dcterms:modified>
</cp:coreProperties>
</file>