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4" r:id="rId5"/>
    <p:sldId id="269" r:id="rId6"/>
    <p:sldId id="270" r:id="rId7"/>
    <p:sldId id="271" r:id="rId8"/>
    <p:sldId id="272" r:id="rId9"/>
    <p:sldId id="273" r:id="rId10"/>
    <p:sldId id="265" r:id="rId11"/>
    <p:sldId id="275" r:id="rId12"/>
    <p:sldId id="274" r:id="rId13"/>
    <p:sldId id="266" r:id="rId14"/>
    <p:sldId id="276" r:id="rId15"/>
    <p:sldId id="277" r:id="rId16"/>
    <p:sldId id="278" r:id="rId17"/>
    <p:sldId id="268" r:id="rId18"/>
    <p:sldId id="279" r:id="rId19"/>
    <p:sldId id="267" r:id="rId20"/>
    <p:sldId id="260" r:id="rId21"/>
    <p:sldId id="261" r:id="rId22"/>
    <p:sldId id="262" r:id="rId23"/>
    <p:sldId id="263" r:id="rId2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02/03/2021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02/03/2021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97FF641-F313-4AD0-BA92-8145B9101A50}" type="datetime1">
              <a:rPr lang="pt-BR" smtClean="0"/>
              <a:t>02/03/2021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88EE4-F830-4159-BFF9-E721BA7AE0AB}" type="datetime1">
              <a:rPr lang="pt-BR" smtClean="0"/>
              <a:t>02/03/2021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8899-C6DA-43D3-8986-CFC20CD4B104}" type="datetime1">
              <a:rPr lang="pt-BR" smtClean="0"/>
              <a:t>02/03/2021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2EC5-0DC6-4A78-BB05-D67BCA50AA36}" type="datetime1">
              <a:rPr lang="pt-BR" smtClean="0"/>
              <a:t>02/03/2021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D1A4693-2F41-43D3-BCDB-D5059F2986DB}" type="datetime1">
              <a:rPr lang="pt-BR" smtClean="0"/>
              <a:t>02/03/2021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B8AB2-DE16-44F3-8F59-40B18FC602F6}" type="datetime1">
              <a:rPr lang="pt-BR" smtClean="0"/>
              <a:t>02/03/2021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A5D35-0539-48FA-A753-0871E1ECAF0D}" type="datetime1">
              <a:rPr lang="pt-BR" smtClean="0"/>
              <a:t>02/03/2021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371F0-AB78-4B7A-B042-3B5D124F9CC4}" type="datetime1">
              <a:rPr lang="pt-BR" smtClean="0"/>
              <a:t>02/03/2021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59013-4240-4BCB-9D6D-0402FB62C003}" type="datetime1">
              <a:rPr lang="pt-BR" smtClean="0"/>
              <a:t>02/03/2021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0243F5-F020-403B-84E8-3610E6C6CB4F}" type="datetime1">
              <a:rPr lang="pt-BR" smtClean="0"/>
              <a:t>02/03/2021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D7AD476-FCE1-4F4C-AFD1-546A99681531}" type="datetime1">
              <a:rPr lang="pt-BR" smtClean="0"/>
              <a:t>02/03/2021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02/03/2021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freedictionary.com/om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istryworld.com/opinion/edgar-cahoon-there-is-still-so-much-basic-knowledge-to-learn/4012189.artic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ângu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ângu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 DE LEITURA EM LÍNGUA INGLESA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pt-br" dirty="0" err="1">
                <a:solidFill>
                  <a:schemeClr val="tx1"/>
                </a:solidFill>
              </a:rPr>
              <a:t>PROFª</a:t>
            </a:r>
            <a:r>
              <a:rPr lang="pt-br">
                <a:solidFill>
                  <a:schemeClr val="tx1"/>
                </a:solidFill>
              </a:rPr>
              <a:t> Me. </a:t>
            </a:r>
            <a:r>
              <a:rPr lang="pt-br" dirty="0">
                <a:solidFill>
                  <a:schemeClr val="tx1"/>
                </a:solidFill>
              </a:rPr>
              <a:t>CRISTIANE DE BRITO CRUZ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3A2F9A-1E8B-467D-9CA4-71909094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0" t="15056" r="15761" b="20759"/>
          <a:stretch/>
        </p:blipFill>
        <p:spPr>
          <a:xfrm>
            <a:off x="143276" y="137160"/>
            <a:ext cx="11866822" cy="658169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86B242-C410-4068-9460-71821C7055EB}"/>
              </a:ext>
            </a:extLst>
          </p:cNvPr>
          <p:cNvSpPr/>
          <p:nvPr/>
        </p:nvSpPr>
        <p:spPr>
          <a:xfrm>
            <a:off x="5808498" y="602970"/>
            <a:ext cx="936859" cy="3246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F56FCFD-E796-43F6-B902-80874041E703}"/>
              </a:ext>
            </a:extLst>
          </p:cNvPr>
          <p:cNvSpPr/>
          <p:nvPr/>
        </p:nvSpPr>
        <p:spPr>
          <a:xfrm>
            <a:off x="9817281" y="2266118"/>
            <a:ext cx="877224" cy="3578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9BC5EA0-9334-4535-8F63-4606D70512DD}"/>
              </a:ext>
            </a:extLst>
          </p:cNvPr>
          <p:cNvSpPr/>
          <p:nvPr/>
        </p:nvSpPr>
        <p:spPr>
          <a:xfrm>
            <a:off x="6457855" y="3063564"/>
            <a:ext cx="1069380" cy="3246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70F4EB0-8098-43C3-B75B-F23869035DEC}"/>
              </a:ext>
            </a:extLst>
          </p:cNvPr>
          <p:cNvSpPr txBox="1"/>
          <p:nvPr/>
        </p:nvSpPr>
        <p:spPr>
          <a:xfrm>
            <a:off x="4797286" y="3919901"/>
            <a:ext cx="6851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FF0000"/>
                </a:solidFill>
                <a:effectLst/>
                <a:latin typeface="Droid Serif"/>
              </a:rPr>
              <a:t>Trocar uma coisa por outra; realizar uma permuta; permutar, substituir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EC545AF-2C0F-4309-9110-DECAD36C422B}"/>
              </a:ext>
            </a:extLst>
          </p:cNvPr>
          <p:cNvSpPr/>
          <p:nvPr/>
        </p:nvSpPr>
        <p:spPr>
          <a:xfrm>
            <a:off x="7948725" y="4328989"/>
            <a:ext cx="65193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36BE64C-0925-415E-BD83-EEDEB8B6E86E}"/>
              </a:ext>
            </a:extLst>
          </p:cNvPr>
          <p:cNvSpPr/>
          <p:nvPr/>
        </p:nvSpPr>
        <p:spPr>
          <a:xfrm>
            <a:off x="8379420" y="5130238"/>
            <a:ext cx="791083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82FC21D-AACA-4977-B2D9-759F607A34C2}"/>
              </a:ext>
            </a:extLst>
          </p:cNvPr>
          <p:cNvSpPr/>
          <p:nvPr/>
        </p:nvSpPr>
        <p:spPr>
          <a:xfrm>
            <a:off x="5156562" y="5130238"/>
            <a:ext cx="383263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F57583E-A040-47ED-9ECE-409994B2D911}"/>
              </a:ext>
            </a:extLst>
          </p:cNvPr>
          <p:cNvSpPr/>
          <p:nvPr/>
        </p:nvSpPr>
        <p:spPr>
          <a:xfrm>
            <a:off x="7730064" y="1490282"/>
            <a:ext cx="437322" cy="38047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9BACB5B-A1F9-4C9B-A5DD-99AC5245E77B}"/>
              </a:ext>
            </a:extLst>
          </p:cNvPr>
          <p:cNvSpPr txBox="1"/>
          <p:nvPr/>
        </p:nvSpPr>
        <p:spPr>
          <a:xfrm>
            <a:off x="8209230" y="1490282"/>
            <a:ext cx="246224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>
                <a:solidFill>
                  <a:srgbClr val="00B050"/>
                </a:solidFill>
              </a:rPr>
              <a:t>False </a:t>
            </a:r>
            <a:r>
              <a:rPr lang="pt-BR" sz="2300" b="1" i="1" dirty="0" err="1">
                <a:solidFill>
                  <a:srgbClr val="00B050"/>
                </a:solidFill>
              </a:rPr>
              <a:t>cognates</a:t>
            </a:r>
            <a:endParaRPr lang="pt-BR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3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3A2F9A-1E8B-467D-9CA4-71909094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0" t="15056" r="15761" b="20759"/>
          <a:stretch/>
        </p:blipFill>
        <p:spPr>
          <a:xfrm>
            <a:off x="143276" y="137160"/>
            <a:ext cx="11866822" cy="658169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9BC5EA0-9334-4535-8F63-4606D70512DD}"/>
              </a:ext>
            </a:extLst>
          </p:cNvPr>
          <p:cNvSpPr/>
          <p:nvPr/>
        </p:nvSpPr>
        <p:spPr>
          <a:xfrm>
            <a:off x="7368210" y="960196"/>
            <a:ext cx="1457738" cy="370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FF125DF-ED2B-4F60-9231-64C7FE6969CF}"/>
              </a:ext>
            </a:extLst>
          </p:cNvPr>
          <p:cNvSpPr/>
          <p:nvPr/>
        </p:nvSpPr>
        <p:spPr>
          <a:xfrm>
            <a:off x="5009320" y="1545057"/>
            <a:ext cx="437322" cy="380470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F5B7618-E738-48BF-9515-19197497894C}"/>
              </a:ext>
            </a:extLst>
          </p:cNvPr>
          <p:cNvSpPr txBox="1"/>
          <p:nvPr/>
        </p:nvSpPr>
        <p:spPr>
          <a:xfrm>
            <a:off x="5446642" y="1545057"/>
            <a:ext cx="18135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solidFill>
                  <a:srgbClr val="7030A0"/>
                </a:solidFill>
              </a:rPr>
              <a:t>Key words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B07C3BE-F089-4749-91F5-A3E688C52F9D}"/>
              </a:ext>
            </a:extLst>
          </p:cNvPr>
          <p:cNvSpPr/>
          <p:nvPr/>
        </p:nvSpPr>
        <p:spPr>
          <a:xfrm>
            <a:off x="841513" y="597409"/>
            <a:ext cx="1252330" cy="370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60508B-0E93-40B7-8F4B-61759A90DF6B}"/>
              </a:ext>
            </a:extLst>
          </p:cNvPr>
          <p:cNvSpPr/>
          <p:nvPr/>
        </p:nvSpPr>
        <p:spPr>
          <a:xfrm>
            <a:off x="9806611" y="2240679"/>
            <a:ext cx="887894" cy="3302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F1A459B-E1A4-4395-939D-9D442CDB659F}"/>
              </a:ext>
            </a:extLst>
          </p:cNvPr>
          <p:cNvSpPr/>
          <p:nvPr/>
        </p:nvSpPr>
        <p:spPr>
          <a:xfrm>
            <a:off x="1467678" y="2240679"/>
            <a:ext cx="453887" cy="370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E367343-F763-48B0-9C5C-7CBD79249C6E}"/>
              </a:ext>
            </a:extLst>
          </p:cNvPr>
          <p:cNvSpPr/>
          <p:nvPr/>
        </p:nvSpPr>
        <p:spPr>
          <a:xfrm>
            <a:off x="10694505" y="4274887"/>
            <a:ext cx="1007165" cy="39955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09EE60C-9F79-4ED5-913C-971C2E5AE6E7}"/>
              </a:ext>
            </a:extLst>
          </p:cNvPr>
          <p:cNvSpPr/>
          <p:nvPr/>
        </p:nvSpPr>
        <p:spPr>
          <a:xfrm>
            <a:off x="7971183" y="4274887"/>
            <a:ext cx="1729408" cy="39955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252F0AE-F8B4-44B8-8AD5-D51FDCC4A3CD}"/>
              </a:ext>
            </a:extLst>
          </p:cNvPr>
          <p:cNvSpPr/>
          <p:nvPr/>
        </p:nvSpPr>
        <p:spPr>
          <a:xfrm>
            <a:off x="1626705" y="4703995"/>
            <a:ext cx="1580321" cy="370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5855704-83F8-484B-BBF1-8FC1CFC10C08}"/>
              </a:ext>
            </a:extLst>
          </p:cNvPr>
          <p:cNvSpPr/>
          <p:nvPr/>
        </p:nvSpPr>
        <p:spPr>
          <a:xfrm>
            <a:off x="1626705" y="5176439"/>
            <a:ext cx="957470" cy="3578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8EEBA4D-757B-47E2-BB2C-811B40C8BE2E}"/>
              </a:ext>
            </a:extLst>
          </p:cNvPr>
          <p:cNvSpPr/>
          <p:nvPr/>
        </p:nvSpPr>
        <p:spPr>
          <a:xfrm>
            <a:off x="9872873" y="5536766"/>
            <a:ext cx="1179440" cy="39955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768252B-8F0D-48C3-AB1A-97AB04B9A575}"/>
              </a:ext>
            </a:extLst>
          </p:cNvPr>
          <p:cNvSpPr/>
          <p:nvPr/>
        </p:nvSpPr>
        <p:spPr>
          <a:xfrm>
            <a:off x="7507359" y="6029739"/>
            <a:ext cx="748745" cy="2805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77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3A2F9A-1E8B-467D-9CA4-71909094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0" t="15056" r="15761" b="20759"/>
          <a:stretch/>
        </p:blipFill>
        <p:spPr>
          <a:xfrm>
            <a:off x="143276" y="137160"/>
            <a:ext cx="11866822" cy="658169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9BC5EA0-9334-4535-8F63-4606D70512DD}"/>
              </a:ext>
            </a:extLst>
          </p:cNvPr>
          <p:cNvSpPr/>
          <p:nvPr/>
        </p:nvSpPr>
        <p:spPr>
          <a:xfrm>
            <a:off x="8269357" y="2258909"/>
            <a:ext cx="1311964" cy="36933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B07C3BE-F089-4749-91F5-A3E688C52F9D}"/>
              </a:ext>
            </a:extLst>
          </p:cNvPr>
          <p:cNvSpPr/>
          <p:nvPr/>
        </p:nvSpPr>
        <p:spPr>
          <a:xfrm>
            <a:off x="6433931" y="3088818"/>
            <a:ext cx="1119808" cy="34018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60508B-0E93-40B7-8F4B-61759A90DF6B}"/>
              </a:ext>
            </a:extLst>
          </p:cNvPr>
          <p:cNvSpPr/>
          <p:nvPr/>
        </p:nvSpPr>
        <p:spPr>
          <a:xfrm>
            <a:off x="9369288" y="3088818"/>
            <a:ext cx="914399" cy="36933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3E84BD3-BDDA-4D4F-A1CA-E4F34BBC12FE}"/>
              </a:ext>
            </a:extLst>
          </p:cNvPr>
          <p:cNvSpPr/>
          <p:nvPr/>
        </p:nvSpPr>
        <p:spPr>
          <a:xfrm>
            <a:off x="4525617" y="1628522"/>
            <a:ext cx="437322" cy="38047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F4DEFB-69BC-49EA-AF70-0D10E1223CB5}"/>
              </a:ext>
            </a:extLst>
          </p:cNvPr>
          <p:cNvSpPr txBox="1"/>
          <p:nvPr/>
        </p:nvSpPr>
        <p:spPr>
          <a:xfrm>
            <a:off x="5037797" y="1576616"/>
            <a:ext cx="21112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solidFill>
                  <a:srgbClr val="FF33CC"/>
                </a:solidFill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20045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8E4320-EEF7-461D-A8B6-F97C6CEE3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6602" r="19022" b="31006"/>
          <a:stretch/>
        </p:blipFill>
        <p:spPr>
          <a:xfrm>
            <a:off x="255144" y="137159"/>
            <a:ext cx="11777829" cy="52962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1729A9-23E5-4254-829B-BE3AC37D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3" t="47330" r="19782" b="36805"/>
          <a:stretch/>
        </p:blipFill>
        <p:spPr>
          <a:xfrm>
            <a:off x="255143" y="5300870"/>
            <a:ext cx="11777829" cy="141997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4D948D8-76C8-4F1E-A42B-E92E3292449C}"/>
              </a:ext>
            </a:extLst>
          </p:cNvPr>
          <p:cNvSpPr/>
          <p:nvPr/>
        </p:nvSpPr>
        <p:spPr>
          <a:xfrm>
            <a:off x="825723" y="274320"/>
            <a:ext cx="1082590" cy="308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92AF215-7B8B-4B6A-9FBA-47ABD848C1A0}"/>
              </a:ext>
            </a:extLst>
          </p:cNvPr>
          <p:cNvSpPr/>
          <p:nvPr/>
        </p:nvSpPr>
        <p:spPr>
          <a:xfrm>
            <a:off x="8923897" y="1647901"/>
            <a:ext cx="437322" cy="38047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7867CD2-0AB0-4C08-A183-3F7C88C3A52D}"/>
              </a:ext>
            </a:extLst>
          </p:cNvPr>
          <p:cNvSpPr txBox="1"/>
          <p:nvPr/>
        </p:nvSpPr>
        <p:spPr>
          <a:xfrm>
            <a:off x="9448149" y="1618193"/>
            <a:ext cx="22435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 err="1">
                <a:solidFill>
                  <a:srgbClr val="FF0000"/>
                </a:solidFill>
              </a:rPr>
              <a:t>Cognates</a:t>
            </a:r>
            <a:endParaRPr lang="pt-BR" sz="2300" b="1" i="1" dirty="0">
              <a:solidFill>
                <a:srgbClr val="FF00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A736F00-F741-4BC2-BBFD-80ED3903F81C}"/>
              </a:ext>
            </a:extLst>
          </p:cNvPr>
          <p:cNvSpPr/>
          <p:nvPr/>
        </p:nvSpPr>
        <p:spPr>
          <a:xfrm>
            <a:off x="487792" y="671864"/>
            <a:ext cx="837425" cy="308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3008C5F-8E80-467D-9F3A-B75A83D2E4C9}"/>
              </a:ext>
            </a:extLst>
          </p:cNvPr>
          <p:cNvSpPr/>
          <p:nvPr/>
        </p:nvSpPr>
        <p:spPr>
          <a:xfrm>
            <a:off x="5459032" y="674493"/>
            <a:ext cx="1167055" cy="306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95E2CD-ED36-4466-AF80-DCD8896A2CB6}"/>
              </a:ext>
            </a:extLst>
          </p:cNvPr>
          <p:cNvSpPr/>
          <p:nvPr/>
        </p:nvSpPr>
        <p:spPr>
          <a:xfrm>
            <a:off x="7055919" y="671864"/>
            <a:ext cx="1279698" cy="306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F20BB5F-408E-456E-97B5-3A912211EFBC}"/>
              </a:ext>
            </a:extLst>
          </p:cNvPr>
          <p:cNvSpPr/>
          <p:nvPr/>
        </p:nvSpPr>
        <p:spPr>
          <a:xfrm>
            <a:off x="10569939" y="671864"/>
            <a:ext cx="1121790" cy="306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460D8BB-9A33-4F0F-8069-52C722183705}"/>
              </a:ext>
            </a:extLst>
          </p:cNvPr>
          <p:cNvSpPr/>
          <p:nvPr/>
        </p:nvSpPr>
        <p:spPr>
          <a:xfrm>
            <a:off x="2625261" y="1034322"/>
            <a:ext cx="992582" cy="290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4C325D0-1831-4A47-B7FC-36ED03D60DB3}"/>
              </a:ext>
            </a:extLst>
          </p:cNvPr>
          <p:cNvSpPr/>
          <p:nvPr/>
        </p:nvSpPr>
        <p:spPr>
          <a:xfrm>
            <a:off x="3617842" y="1034322"/>
            <a:ext cx="1258957" cy="290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A76BF9E-26B1-4F87-83AB-04BE70262F5F}"/>
              </a:ext>
            </a:extLst>
          </p:cNvPr>
          <p:cNvSpPr/>
          <p:nvPr/>
        </p:nvSpPr>
        <p:spPr>
          <a:xfrm>
            <a:off x="9940460" y="1034321"/>
            <a:ext cx="992583" cy="306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5952A4D-7112-47FF-8CB7-21B45077CB7A}"/>
              </a:ext>
            </a:extLst>
          </p:cNvPr>
          <p:cNvSpPr/>
          <p:nvPr/>
        </p:nvSpPr>
        <p:spPr>
          <a:xfrm>
            <a:off x="500271" y="1418636"/>
            <a:ext cx="1527312" cy="308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6039936-AD63-4B65-854E-6B6A885B2093}"/>
              </a:ext>
            </a:extLst>
          </p:cNvPr>
          <p:cNvSpPr/>
          <p:nvPr/>
        </p:nvSpPr>
        <p:spPr>
          <a:xfrm>
            <a:off x="4837043" y="1418636"/>
            <a:ext cx="848140" cy="290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6BA277B-BE3C-451A-AC09-8A7ABC8131E7}"/>
              </a:ext>
            </a:extLst>
          </p:cNvPr>
          <p:cNvSpPr/>
          <p:nvPr/>
        </p:nvSpPr>
        <p:spPr>
          <a:xfrm>
            <a:off x="6234283" y="2208123"/>
            <a:ext cx="1167055" cy="306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A517B1D-549B-441F-9FA8-D581955AE4E0}"/>
              </a:ext>
            </a:extLst>
          </p:cNvPr>
          <p:cNvSpPr/>
          <p:nvPr/>
        </p:nvSpPr>
        <p:spPr>
          <a:xfrm>
            <a:off x="7401339" y="2626549"/>
            <a:ext cx="669236" cy="306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068A34F-02F6-44DC-ACA6-C20351083E61}"/>
              </a:ext>
            </a:extLst>
          </p:cNvPr>
          <p:cNvSpPr/>
          <p:nvPr/>
        </p:nvSpPr>
        <p:spPr>
          <a:xfrm>
            <a:off x="5373323" y="3707274"/>
            <a:ext cx="1167054" cy="306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96A3763-EFDB-4863-9EC4-5E4E9914344A}"/>
              </a:ext>
            </a:extLst>
          </p:cNvPr>
          <p:cNvSpPr/>
          <p:nvPr/>
        </p:nvSpPr>
        <p:spPr>
          <a:xfrm>
            <a:off x="7053470" y="4504072"/>
            <a:ext cx="566530" cy="306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C4D6CC8-9D16-4A88-9972-4369BA5B2AD8}"/>
              </a:ext>
            </a:extLst>
          </p:cNvPr>
          <p:cNvSpPr/>
          <p:nvPr/>
        </p:nvSpPr>
        <p:spPr>
          <a:xfrm>
            <a:off x="980662" y="4880926"/>
            <a:ext cx="1338468" cy="308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C0416D9-7CC7-4B2B-9AEC-E1B6480919C4}"/>
              </a:ext>
            </a:extLst>
          </p:cNvPr>
          <p:cNvSpPr/>
          <p:nvPr/>
        </p:nvSpPr>
        <p:spPr>
          <a:xfrm>
            <a:off x="5791631" y="5300870"/>
            <a:ext cx="1046491" cy="357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5D21544-42AE-431A-AE6D-2F77C57B39CB}"/>
              </a:ext>
            </a:extLst>
          </p:cNvPr>
          <p:cNvSpPr/>
          <p:nvPr/>
        </p:nvSpPr>
        <p:spPr>
          <a:xfrm>
            <a:off x="7289126" y="5321680"/>
            <a:ext cx="1391048" cy="336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F188ED8-2451-4DE5-9CEE-9A620E761789}"/>
              </a:ext>
            </a:extLst>
          </p:cNvPr>
          <p:cNvSpPr/>
          <p:nvPr/>
        </p:nvSpPr>
        <p:spPr>
          <a:xfrm>
            <a:off x="8793033" y="5316120"/>
            <a:ext cx="1252115" cy="336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501963E-788E-448B-B7A1-0DE6C6C45FD0}"/>
              </a:ext>
            </a:extLst>
          </p:cNvPr>
          <p:cNvSpPr/>
          <p:nvPr/>
        </p:nvSpPr>
        <p:spPr>
          <a:xfrm>
            <a:off x="10071652" y="5311275"/>
            <a:ext cx="887895" cy="344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B9CBC37-4A1D-4B09-9BBC-DD068870B029}"/>
              </a:ext>
            </a:extLst>
          </p:cNvPr>
          <p:cNvSpPr/>
          <p:nvPr/>
        </p:nvSpPr>
        <p:spPr>
          <a:xfrm>
            <a:off x="10992678" y="5317527"/>
            <a:ext cx="699051" cy="344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0DDCFF8-BF0C-4D70-A8B9-4491A4555C44}"/>
              </a:ext>
            </a:extLst>
          </p:cNvPr>
          <p:cNvSpPr/>
          <p:nvPr/>
        </p:nvSpPr>
        <p:spPr>
          <a:xfrm>
            <a:off x="5182677" y="5662059"/>
            <a:ext cx="675215" cy="336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43558F85-1A67-4666-89CF-9059CF603E0A}"/>
              </a:ext>
            </a:extLst>
          </p:cNvPr>
          <p:cNvSpPr/>
          <p:nvPr/>
        </p:nvSpPr>
        <p:spPr>
          <a:xfrm>
            <a:off x="5832953" y="5652346"/>
            <a:ext cx="887895" cy="357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8F7D9CE-F362-4F49-B5C3-B23750E85434}"/>
              </a:ext>
            </a:extLst>
          </p:cNvPr>
          <p:cNvSpPr/>
          <p:nvPr/>
        </p:nvSpPr>
        <p:spPr>
          <a:xfrm>
            <a:off x="8793033" y="5685740"/>
            <a:ext cx="699051" cy="344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136C856-702B-4B47-88A0-CABA727FBFBB}"/>
              </a:ext>
            </a:extLst>
          </p:cNvPr>
          <p:cNvSpPr/>
          <p:nvPr/>
        </p:nvSpPr>
        <p:spPr>
          <a:xfrm>
            <a:off x="5303752" y="5998285"/>
            <a:ext cx="930531" cy="344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82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8E4320-EEF7-461D-A8B6-F97C6CEE3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6602" r="19022" b="31006"/>
          <a:stretch/>
        </p:blipFill>
        <p:spPr>
          <a:xfrm>
            <a:off x="255144" y="137159"/>
            <a:ext cx="11777829" cy="52962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1729A9-23E5-4254-829B-BE3AC37D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3" t="47330" r="19782" b="36805"/>
          <a:stretch/>
        </p:blipFill>
        <p:spPr>
          <a:xfrm>
            <a:off x="255143" y="5300870"/>
            <a:ext cx="11777829" cy="141997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D4424AE-47D2-4B05-B3A4-DFD72C69799E}"/>
              </a:ext>
            </a:extLst>
          </p:cNvPr>
          <p:cNvSpPr/>
          <p:nvPr/>
        </p:nvSpPr>
        <p:spPr>
          <a:xfrm>
            <a:off x="6149008" y="274320"/>
            <a:ext cx="1391479" cy="3087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2074B1-CC4D-4946-A46F-CF96ACDCF218}"/>
              </a:ext>
            </a:extLst>
          </p:cNvPr>
          <p:cNvSpPr/>
          <p:nvPr/>
        </p:nvSpPr>
        <p:spPr>
          <a:xfrm>
            <a:off x="2577547" y="678511"/>
            <a:ext cx="602975" cy="2888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786033-C97F-48DC-9ADA-E9756F0B8972}"/>
              </a:ext>
            </a:extLst>
          </p:cNvPr>
          <p:cNvSpPr/>
          <p:nvPr/>
        </p:nvSpPr>
        <p:spPr>
          <a:xfrm>
            <a:off x="9369288" y="1038297"/>
            <a:ext cx="596348" cy="2869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CEBDEB2-5E32-4C58-B47B-63448D0A597C}"/>
              </a:ext>
            </a:extLst>
          </p:cNvPr>
          <p:cNvSpPr/>
          <p:nvPr/>
        </p:nvSpPr>
        <p:spPr>
          <a:xfrm>
            <a:off x="3942523" y="2990680"/>
            <a:ext cx="987286" cy="2693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0B3A42D-BB39-4405-830C-E69E21BE5145}"/>
              </a:ext>
            </a:extLst>
          </p:cNvPr>
          <p:cNvSpPr/>
          <p:nvPr/>
        </p:nvSpPr>
        <p:spPr>
          <a:xfrm>
            <a:off x="5950227" y="2999462"/>
            <a:ext cx="874643" cy="2605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96025D1-4A6B-4E58-B3DA-460070D3A373}"/>
              </a:ext>
            </a:extLst>
          </p:cNvPr>
          <p:cNvSpPr/>
          <p:nvPr/>
        </p:nvSpPr>
        <p:spPr>
          <a:xfrm>
            <a:off x="4359966" y="4106019"/>
            <a:ext cx="715617" cy="2693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16B64E5-D834-4895-917D-7E33825945AC}"/>
              </a:ext>
            </a:extLst>
          </p:cNvPr>
          <p:cNvSpPr/>
          <p:nvPr/>
        </p:nvSpPr>
        <p:spPr>
          <a:xfrm>
            <a:off x="7823754" y="1531396"/>
            <a:ext cx="437322" cy="38047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F1777DC-A258-4DEB-A864-1F986FA10728}"/>
              </a:ext>
            </a:extLst>
          </p:cNvPr>
          <p:cNvSpPr txBox="1"/>
          <p:nvPr/>
        </p:nvSpPr>
        <p:spPr>
          <a:xfrm>
            <a:off x="8327336" y="1498493"/>
            <a:ext cx="246224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>
                <a:solidFill>
                  <a:srgbClr val="00B050"/>
                </a:solidFill>
              </a:rPr>
              <a:t>False </a:t>
            </a:r>
            <a:r>
              <a:rPr lang="pt-BR" sz="2300" b="1" i="1" dirty="0" err="1">
                <a:solidFill>
                  <a:srgbClr val="00B050"/>
                </a:solidFill>
              </a:rPr>
              <a:t>cognates</a:t>
            </a:r>
            <a:endParaRPr lang="pt-BR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8E4320-EEF7-461D-A8B6-F97C6CEE3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6602" r="19022" b="31006"/>
          <a:stretch/>
        </p:blipFill>
        <p:spPr>
          <a:xfrm>
            <a:off x="255144" y="137159"/>
            <a:ext cx="11777829" cy="52962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1729A9-23E5-4254-829B-BE3AC37D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3" t="47330" r="19782" b="36805"/>
          <a:stretch/>
        </p:blipFill>
        <p:spPr>
          <a:xfrm>
            <a:off x="255143" y="5300870"/>
            <a:ext cx="11777829" cy="141997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877DC237-3185-47EF-BC04-5F652026EC10}"/>
              </a:ext>
            </a:extLst>
          </p:cNvPr>
          <p:cNvSpPr/>
          <p:nvPr/>
        </p:nvSpPr>
        <p:spPr>
          <a:xfrm>
            <a:off x="8143463" y="1472902"/>
            <a:ext cx="437322" cy="380470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5F0C1FF-32A0-440C-AB05-7AD82219F846}"/>
              </a:ext>
            </a:extLst>
          </p:cNvPr>
          <p:cNvSpPr txBox="1"/>
          <p:nvPr/>
        </p:nvSpPr>
        <p:spPr>
          <a:xfrm>
            <a:off x="8628151" y="1424610"/>
            <a:ext cx="18135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solidFill>
                  <a:srgbClr val="7030A0"/>
                </a:solidFill>
              </a:rPr>
              <a:t>Key words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1F46FCA-E065-46ED-9199-DD611253973F}"/>
              </a:ext>
            </a:extLst>
          </p:cNvPr>
          <p:cNvSpPr/>
          <p:nvPr/>
        </p:nvSpPr>
        <p:spPr>
          <a:xfrm>
            <a:off x="854765" y="266105"/>
            <a:ext cx="1053548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18A808C-D730-40C8-87AE-EECA2A32FC87}"/>
              </a:ext>
            </a:extLst>
          </p:cNvPr>
          <p:cNvSpPr/>
          <p:nvPr/>
        </p:nvSpPr>
        <p:spPr>
          <a:xfrm>
            <a:off x="10283687" y="260540"/>
            <a:ext cx="927652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F1639CE-80BF-4F0B-B244-42DB596B2959}"/>
              </a:ext>
            </a:extLst>
          </p:cNvPr>
          <p:cNvSpPr/>
          <p:nvPr/>
        </p:nvSpPr>
        <p:spPr>
          <a:xfrm>
            <a:off x="453887" y="617287"/>
            <a:ext cx="927652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5FDB7DA-B439-4BF5-8408-865D2F061E24}"/>
              </a:ext>
            </a:extLst>
          </p:cNvPr>
          <p:cNvSpPr/>
          <p:nvPr/>
        </p:nvSpPr>
        <p:spPr>
          <a:xfrm>
            <a:off x="457199" y="1438392"/>
            <a:ext cx="1716157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1305F59-48F3-4333-A8C3-332ADA62288A}"/>
              </a:ext>
            </a:extLst>
          </p:cNvPr>
          <p:cNvSpPr/>
          <p:nvPr/>
        </p:nvSpPr>
        <p:spPr>
          <a:xfrm>
            <a:off x="4850296" y="1438392"/>
            <a:ext cx="834888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B8CDED4-3607-428F-B33A-65C0C42A26C0}"/>
              </a:ext>
            </a:extLst>
          </p:cNvPr>
          <p:cNvSpPr/>
          <p:nvPr/>
        </p:nvSpPr>
        <p:spPr>
          <a:xfrm>
            <a:off x="708992" y="2184623"/>
            <a:ext cx="834888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6EFC1A7-8047-4AD4-9B1C-8889D27B606D}"/>
              </a:ext>
            </a:extLst>
          </p:cNvPr>
          <p:cNvSpPr/>
          <p:nvPr/>
        </p:nvSpPr>
        <p:spPr>
          <a:xfrm>
            <a:off x="6255027" y="2180581"/>
            <a:ext cx="1099930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7DC8CD7-BAB0-4F2C-BC66-E88ECACC3548}"/>
              </a:ext>
            </a:extLst>
          </p:cNvPr>
          <p:cNvSpPr/>
          <p:nvPr/>
        </p:nvSpPr>
        <p:spPr>
          <a:xfrm>
            <a:off x="7812156" y="2180581"/>
            <a:ext cx="1331843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EEEBBEA-2FB2-4568-ACF2-9AC2AD7C08B0}"/>
              </a:ext>
            </a:extLst>
          </p:cNvPr>
          <p:cNvSpPr/>
          <p:nvPr/>
        </p:nvSpPr>
        <p:spPr>
          <a:xfrm>
            <a:off x="3935898" y="3004958"/>
            <a:ext cx="1007164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BB73D22-D610-4CA1-8E31-75A50E40B7A1}"/>
              </a:ext>
            </a:extLst>
          </p:cNvPr>
          <p:cNvSpPr/>
          <p:nvPr/>
        </p:nvSpPr>
        <p:spPr>
          <a:xfrm>
            <a:off x="3160645" y="3717262"/>
            <a:ext cx="775253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30C0BDF-075B-479C-AF14-1E856097DEA4}"/>
              </a:ext>
            </a:extLst>
          </p:cNvPr>
          <p:cNvSpPr/>
          <p:nvPr/>
        </p:nvSpPr>
        <p:spPr>
          <a:xfrm>
            <a:off x="8756372" y="4119746"/>
            <a:ext cx="1331843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41368AF-238D-42F1-8701-A656519190E7}"/>
              </a:ext>
            </a:extLst>
          </p:cNvPr>
          <p:cNvSpPr/>
          <p:nvPr/>
        </p:nvSpPr>
        <p:spPr>
          <a:xfrm>
            <a:off x="6255027" y="4476493"/>
            <a:ext cx="1331843" cy="3567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3C75BD6-1255-4589-8F6E-636DD986FB4F}"/>
              </a:ext>
            </a:extLst>
          </p:cNvPr>
          <p:cNvSpPr/>
          <p:nvPr/>
        </p:nvSpPr>
        <p:spPr>
          <a:xfrm>
            <a:off x="7354957" y="5304223"/>
            <a:ext cx="4359965" cy="3991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D56BB88-4209-4D92-B99C-F0E1F60D79C1}"/>
              </a:ext>
            </a:extLst>
          </p:cNvPr>
          <p:cNvSpPr/>
          <p:nvPr/>
        </p:nvSpPr>
        <p:spPr>
          <a:xfrm>
            <a:off x="4306956" y="5331710"/>
            <a:ext cx="2504661" cy="32590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19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8E4320-EEF7-461D-A8B6-F97C6CEE3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6602" r="19022" b="31006"/>
          <a:stretch/>
        </p:blipFill>
        <p:spPr>
          <a:xfrm>
            <a:off x="255144" y="137159"/>
            <a:ext cx="11777829" cy="52962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1729A9-23E5-4254-829B-BE3AC37D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3" t="47330" r="19782" b="36805"/>
          <a:stretch/>
        </p:blipFill>
        <p:spPr>
          <a:xfrm>
            <a:off x="255143" y="5300870"/>
            <a:ext cx="11777829" cy="141997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CE70557-402B-46F3-8586-B72299327931}"/>
              </a:ext>
            </a:extLst>
          </p:cNvPr>
          <p:cNvSpPr/>
          <p:nvPr/>
        </p:nvSpPr>
        <p:spPr>
          <a:xfrm>
            <a:off x="8003909" y="1643192"/>
            <a:ext cx="437322" cy="38047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ACED41-EC56-493D-B458-0E0F4160C399}"/>
              </a:ext>
            </a:extLst>
          </p:cNvPr>
          <p:cNvSpPr txBox="1"/>
          <p:nvPr/>
        </p:nvSpPr>
        <p:spPr>
          <a:xfrm>
            <a:off x="8516089" y="1591286"/>
            <a:ext cx="21112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solidFill>
                  <a:srgbClr val="FF33CC"/>
                </a:solidFill>
              </a:rPr>
              <a:t>New words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C480AE2-A63C-4A5C-A8D2-B22BD56F08F2}"/>
              </a:ext>
            </a:extLst>
          </p:cNvPr>
          <p:cNvSpPr/>
          <p:nvPr/>
        </p:nvSpPr>
        <p:spPr>
          <a:xfrm>
            <a:off x="6144057" y="292609"/>
            <a:ext cx="1409682" cy="31699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9C4A7B8-84E1-49A3-8B03-F7DDAC1D096C}"/>
              </a:ext>
            </a:extLst>
          </p:cNvPr>
          <p:cNvSpPr/>
          <p:nvPr/>
        </p:nvSpPr>
        <p:spPr>
          <a:xfrm>
            <a:off x="8516089" y="1039044"/>
            <a:ext cx="1409682" cy="31699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5ACB1CE-10EA-4980-9A7A-4D756D60E36B}"/>
              </a:ext>
            </a:extLst>
          </p:cNvPr>
          <p:cNvSpPr/>
          <p:nvPr/>
        </p:nvSpPr>
        <p:spPr>
          <a:xfrm>
            <a:off x="8708246" y="4120174"/>
            <a:ext cx="1409682" cy="31699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19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BD10F20-4953-457C-84F2-9C9C27844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8" t="16989" r="18369" b="19405"/>
          <a:stretch/>
        </p:blipFill>
        <p:spPr>
          <a:xfrm>
            <a:off x="162493" y="107342"/>
            <a:ext cx="11910237" cy="663801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412FB99-B04A-4C13-8831-A62714A04070}"/>
              </a:ext>
            </a:extLst>
          </p:cNvPr>
          <p:cNvSpPr/>
          <p:nvPr/>
        </p:nvSpPr>
        <p:spPr>
          <a:xfrm>
            <a:off x="812428" y="596348"/>
            <a:ext cx="777833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D514D9-9C30-4CF0-B9B3-0393A894C823}"/>
              </a:ext>
            </a:extLst>
          </p:cNvPr>
          <p:cNvSpPr/>
          <p:nvPr/>
        </p:nvSpPr>
        <p:spPr>
          <a:xfrm>
            <a:off x="2967713" y="596348"/>
            <a:ext cx="1117857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F7A1819-EA55-4F2E-8C6C-01B7A573FA56}"/>
              </a:ext>
            </a:extLst>
          </p:cNvPr>
          <p:cNvSpPr/>
          <p:nvPr/>
        </p:nvSpPr>
        <p:spPr>
          <a:xfrm>
            <a:off x="9782852" y="1451412"/>
            <a:ext cx="437322" cy="38047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44A35C-0897-41F2-AA02-8E80220B2307}"/>
              </a:ext>
            </a:extLst>
          </p:cNvPr>
          <p:cNvSpPr txBox="1"/>
          <p:nvPr/>
        </p:nvSpPr>
        <p:spPr>
          <a:xfrm>
            <a:off x="10301410" y="1451412"/>
            <a:ext cx="22435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 err="1">
                <a:solidFill>
                  <a:srgbClr val="FF0000"/>
                </a:solidFill>
              </a:rPr>
              <a:t>Cognates</a:t>
            </a:r>
            <a:endParaRPr lang="pt-BR" sz="2300" b="1" i="1" dirty="0">
              <a:solidFill>
                <a:srgbClr val="FF000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616E387-A927-44C6-9528-96EE3A27710D}"/>
              </a:ext>
            </a:extLst>
          </p:cNvPr>
          <p:cNvSpPr/>
          <p:nvPr/>
        </p:nvSpPr>
        <p:spPr>
          <a:xfrm>
            <a:off x="472404" y="1029352"/>
            <a:ext cx="1435909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9C14051-AE49-4E46-A570-44454294C215}"/>
              </a:ext>
            </a:extLst>
          </p:cNvPr>
          <p:cNvSpPr/>
          <p:nvPr/>
        </p:nvSpPr>
        <p:spPr>
          <a:xfrm>
            <a:off x="2347586" y="1029352"/>
            <a:ext cx="1117857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65AFC90-2EE4-4ED8-840F-4845336F03E9}"/>
              </a:ext>
            </a:extLst>
          </p:cNvPr>
          <p:cNvSpPr/>
          <p:nvPr/>
        </p:nvSpPr>
        <p:spPr>
          <a:xfrm>
            <a:off x="8529727" y="1051823"/>
            <a:ext cx="773300" cy="303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14AEF23-EC1A-4747-9006-0F86008F45F1}"/>
              </a:ext>
            </a:extLst>
          </p:cNvPr>
          <p:cNvSpPr/>
          <p:nvPr/>
        </p:nvSpPr>
        <p:spPr>
          <a:xfrm>
            <a:off x="3261710" y="1451412"/>
            <a:ext cx="1588586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E020061-4A15-4D86-B8FE-0B5CB839F54C}"/>
              </a:ext>
            </a:extLst>
          </p:cNvPr>
          <p:cNvSpPr/>
          <p:nvPr/>
        </p:nvSpPr>
        <p:spPr>
          <a:xfrm>
            <a:off x="7656747" y="1424465"/>
            <a:ext cx="1646279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A79D9AE-52E8-480D-B8CD-68E528268451}"/>
              </a:ext>
            </a:extLst>
          </p:cNvPr>
          <p:cNvSpPr/>
          <p:nvPr/>
        </p:nvSpPr>
        <p:spPr>
          <a:xfrm>
            <a:off x="3987400" y="2170144"/>
            <a:ext cx="2108600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F187606-C92D-4D0F-B9A5-31A59A3ED09B}"/>
              </a:ext>
            </a:extLst>
          </p:cNvPr>
          <p:cNvSpPr/>
          <p:nvPr/>
        </p:nvSpPr>
        <p:spPr>
          <a:xfrm>
            <a:off x="2207410" y="2558282"/>
            <a:ext cx="760303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5FB96B2-F165-494E-9CDE-F673575E6C5F}"/>
              </a:ext>
            </a:extLst>
          </p:cNvPr>
          <p:cNvSpPr/>
          <p:nvPr/>
        </p:nvSpPr>
        <p:spPr>
          <a:xfrm>
            <a:off x="6096000" y="2583882"/>
            <a:ext cx="1338470" cy="300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6FD342B-E39D-4EF4-A1BB-54627B64EC08}"/>
              </a:ext>
            </a:extLst>
          </p:cNvPr>
          <p:cNvSpPr/>
          <p:nvPr/>
        </p:nvSpPr>
        <p:spPr>
          <a:xfrm>
            <a:off x="5148470" y="3007621"/>
            <a:ext cx="1239078" cy="300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F7B3D0D-805C-4225-AE46-7BA394536974}"/>
              </a:ext>
            </a:extLst>
          </p:cNvPr>
          <p:cNvSpPr/>
          <p:nvPr/>
        </p:nvSpPr>
        <p:spPr>
          <a:xfrm>
            <a:off x="8296838" y="3007621"/>
            <a:ext cx="1907336" cy="29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7F4D140-0577-4695-9257-7126F0271B0F}"/>
              </a:ext>
            </a:extLst>
          </p:cNvPr>
          <p:cNvSpPr/>
          <p:nvPr/>
        </p:nvSpPr>
        <p:spPr>
          <a:xfrm>
            <a:off x="4422161" y="3415025"/>
            <a:ext cx="1103996" cy="300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90B6A56-6FED-4104-8CCE-1EC293CF73AF}"/>
              </a:ext>
            </a:extLst>
          </p:cNvPr>
          <p:cNvSpPr/>
          <p:nvPr/>
        </p:nvSpPr>
        <p:spPr>
          <a:xfrm>
            <a:off x="5835549" y="4576417"/>
            <a:ext cx="1108589" cy="300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9109457-9C58-4318-8C12-DC6FB31FBB8E}"/>
              </a:ext>
            </a:extLst>
          </p:cNvPr>
          <p:cNvSpPr/>
          <p:nvPr/>
        </p:nvSpPr>
        <p:spPr>
          <a:xfrm>
            <a:off x="6983184" y="4576417"/>
            <a:ext cx="1445199" cy="29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A134B43-F075-45CF-A3DE-65B51CCAC136}"/>
              </a:ext>
            </a:extLst>
          </p:cNvPr>
          <p:cNvSpPr/>
          <p:nvPr/>
        </p:nvSpPr>
        <p:spPr>
          <a:xfrm>
            <a:off x="4227444" y="4930155"/>
            <a:ext cx="702365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137A90A-F3CB-44C6-AA26-C85A3B10264A}"/>
              </a:ext>
            </a:extLst>
          </p:cNvPr>
          <p:cNvSpPr/>
          <p:nvPr/>
        </p:nvSpPr>
        <p:spPr>
          <a:xfrm>
            <a:off x="570819" y="5399639"/>
            <a:ext cx="1239078" cy="300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79C6EE9-3142-4EAC-9549-BCA81243F863}"/>
              </a:ext>
            </a:extLst>
          </p:cNvPr>
          <p:cNvSpPr/>
          <p:nvPr/>
        </p:nvSpPr>
        <p:spPr>
          <a:xfrm>
            <a:off x="6280819" y="5320605"/>
            <a:ext cx="702365" cy="32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660C5C4-4DFB-46E2-A37B-A6244CF27597}"/>
              </a:ext>
            </a:extLst>
          </p:cNvPr>
          <p:cNvSpPr/>
          <p:nvPr/>
        </p:nvSpPr>
        <p:spPr>
          <a:xfrm>
            <a:off x="7354600" y="5384039"/>
            <a:ext cx="2041191" cy="29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63EBA58-E29A-461A-BDCB-5BA55933ED78}"/>
              </a:ext>
            </a:extLst>
          </p:cNvPr>
          <p:cNvSpPr/>
          <p:nvPr/>
        </p:nvSpPr>
        <p:spPr>
          <a:xfrm>
            <a:off x="8129326" y="5787823"/>
            <a:ext cx="1372484" cy="29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9BB6AEC-0514-40F8-8751-A0D809025333}"/>
              </a:ext>
            </a:extLst>
          </p:cNvPr>
          <p:cNvSpPr/>
          <p:nvPr/>
        </p:nvSpPr>
        <p:spPr>
          <a:xfrm>
            <a:off x="9717291" y="5787823"/>
            <a:ext cx="1480621" cy="29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32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BD10F20-4953-457C-84F2-9C9C27844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8" t="16989" r="18369" b="19405"/>
          <a:stretch/>
        </p:blipFill>
        <p:spPr>
          <a:xfrm>
            <a:off x="162493" y="107342"/>
            <a:ext cx="11910237" cy="663801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29296FA-FE3D-4CB2-BFEB-D4C3CE8ACEAD}"/>
              </a:ext>
            </a:extLst>
          </p:cNvPr>
          <p:cNvSpPr/>
          <p:nvPr/>
        </p:nvSpPr>
        <p:spPr>
          <a:xfrm>
            <a:off x="6440556" y="1410361"/>
            <a:ext cx="596348" cy="3256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28C0BBB-6828-4E07-A661-D92BB4BA5042}"/>
              </a:ext>
            </a:extLst>
          </p:cNvPr>
          <p:cNvSpPr/>
          <p:nvPr/>
        </p:nvSpPr>
        <p:spPr>
          <a:xfrm>
            <a:off x="4843669" y="2596431"/>
            <a:ext cx="596348" cy="3256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3AF1A3D-927B-41A8-A35A-EDE64BD48124}"/>
              </a:ext>
            </a:extLst>
          </p:cNvPr>
          <p:cNvSpPr/>
          <p:nvPr/>
        </p:nvSpPr>
        <p:spPr>
          <a:xfrm>
            <a:off x="9713843" y="2596431"/>
            <a:ext cx="503583" cy="3256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E051215-66A2-43A2-A7DA-7E1CAFF9DEAB}"/>
              </a:ext>
            </a:extLst>
          </p:cNvPr>
          <p:cNvSpPr/>
          <p:nvPr/>
        </p:nvSpPr>
        <p:spPr>
          <a:xfrm>
            <a:off x="8415129" y="3373341"/>
            <a:ext cx="596349" cy="3407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6F3C767-6DD3-42B8-BAAD-24E61A4BC5CF}"/>
              </a:ext>
            </a:extLst>
          </p:cNvPr>
          <p:cNvSpPr/>
          <p:nvPr/>
        </p:nvSpPr>
        <p:spPr>
          <a:xfrm>
            <a:off x="7666382" y="4943724"/>
            <a:ext cx="496958" cy="3571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EC6DD01-4CE4-457B-A7AC-1148FECCD6F8}"/>
              </a:ext>
            </a:extLst>
          </p:cNvPr>
          <p:cNvSpPr/>
          <p:nvPr/>
        </p:nvSpPr>
        <p:spPr>
          <a:xfrm>
            <a:off x="9136857" y="1736034"/>
            <a:ext cx="437322" cy="38047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15BEDB-2ADF-4209-922B-796CE72D4175}"/>
              </a:ext>
            </a:extLst>
          </p:cNvPr>
          <p:cNvSpPr txBox="1"/>
          <p:nvPr/>
        </p:nvSpPr>
        <p:spPr>
          <a:xfrm>
            <a:off x="9693448" y="1736034"/>
            <a:ext cx="246224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>
                <a:solidFill>
                  <a:srgbClr val="00B050"/>
                </a:solidFill>
              </a:rPr>
              <a:t>False </a:t>
            </a:r>
            <a:r>
              <a:rPr lang="pt-BR" sz="2300" b="1" i="1" dirty="0" err="1">
                <a:solidFill>
                  <a:srgbClr val="00B050"/>
                </a:solidFill>
              </a:rPr>
              <a:t>cognates</a:t>
            </a:r>
            <a:endParaRPr lang="pt-BR" sz="2300" b="1" i="1" dirty="0">
              <a:solidFill>
                <a:srgbClr val="00B05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4368869-106F-41AB-89CB-483B45C1F65E}"/>
              </a:ext>
            </a:extLst>
          </p:cNvPr>
          <p:cNvSpPr/>
          <p:nvPr/>
        </p:nvSpPr>
        <p:spPr>
          <a:xfrm>
            <a:off x="10328219" y="3373341"/>
            <a:ext cx="472303" cy="3407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F017BA8-636A-4E93-AFBC-F5B8555783F1}"/>
              </a:ext>
            </a:extLst>
          </p:cNvPr>
          <p:cNvSpPr/>
          <p:nvPr/>
        </p:nvSpPr>
        <p:spPr>
          <a:xfrm>
            <a:off x="5620653" y="5341290"/>
            <a:ext cx="713885" cy="3571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34E88C-F84A-4364-BB57-A163894EBCDC}"/>
              </a:ext>
            </a:extLst>
          </p:cNvPr>
          <p:cNvSpPr/>
          <p:nvPr/>
        </p:nvSpPr>
        <p:spPr>
          <a:xfrm>
            <a:off x="3970757" y="5729908"/>
            <a:ext cx="1263852" cy="3256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91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BD10F20-4953-457C-84F2-9C9C27844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8" t="16989" r="18369" b="19405"/>
          <a:stretch/>
        </p:blipFill>
        <p:spPr>
          <a:xfrm>
            <a:off x="162493" y="107342"/>
            <a:ext cx="11910237" cy="663801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29296FA-FE3D-4CB2-BFEB-D4C3CE8ACEAD}"/>
              </a:ext>
            </a:extLst>
          </p:cNvPr>
          <p:cNvSpPr/>
          <p:nvPr/>
        </p:nvSpPr>
        <p:spPr>
          <a:xfrm>
            <a:off x="6440556" y="1410361"/>
            <a:ext cx="596348" cy="3256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28C0BBB-6828-4E07-A661-D92BB4BA5042}"/>
              </a:ext>
            </a:extLst>
          </p:cNvPr>
          <p:cNvSpPr/>
          <p:nvPr/>
        </p:nvSpPr>
        <p:spPr>
          <a:xfrm>
            <a:off x="4843669" y="2596431"/>
            <a:ext cx="596348" cy="3256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3AF1A3D-927B-41A8-A35A-EDE64BD48124}"/>
              </a:ext>
            </a:extLst>
          </p:cNvPr>
          <p:cNvSpPr/>
          <p:nvPr/>
        </p:nvSpPr>
        <p:spPr>
          <a:xfrm>
            <a:off x="9713843" y="2596431"/>
            <a:ext cx="503583" cy="3256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2DC424C-86CE-41D1-8189-A02FC4380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8" t="75452" r="18368" b="19405"/>
          <a:stretch/>
        </p:blipFill>
        <p:spPr>
          <a:xfrm>
            <a:off x="516835" y="3714065"/>
            <a:ext cx="11171582" cy="273974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48A988-3CAB-4F11-8F4C-245D2A70F03D}"/>
              </a:ext>
            </a:extLst>
          </p:cNvPr>
          <p:cNvSpPr txBox="1"/>
          <p:nvPr/>
        </p:nvSpPr>
        <p:spPr>
          <a:xfrm>
            <a:off x="384620" y="4672642"/>
            <a:ext cx="118670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1. 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(used with a sing. or pl. verb)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Analysis of large amounts of data representing an entire set of 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so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 </a:t>
            </a:r>
          </a:p>
          <a:p>
            <a:pPr algn="l"/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kind, especially the entire set of </a:t>
            </a:r>
            <a:r>
              <a:rPr lang="en-US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molecules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 such as </a:t>
            </a:r>
            <a:r>
              <a:rPr lang="en-US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proteins, lipids, 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en-US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metabolites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 in a cell, organ, or </a:t>
            </a:r>
          </a:p>
          <a:p>
            <a:pPr algn="l"/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organism.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2. 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(used with a sing. verb)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Any of the fields employing this approach, as prote</a:t>
            </a:r>
            <a:r>
              <a:rPr lang="en-US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omics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or metabol</a:t>
            </a:r>
            <a:r>
              <a:rPr lang="en-US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omics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https://www.thefreedictionary.com/omics</a:t>
            </a:r>
            <a:r>
              <a:rPr lang="en-US" sz="20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41BE2A3-892B-4715-AE5F-20E053D08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8" t="75452" r="18368" b="19405"/>
          <a:stretch/>
        </p:blipFill>
        <p:spPr>
          <a:xfrm>
            <a:off x="8918712" y="3326254"/>
            <a:ext cx="2875724" cy="528397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7DD153D-7E5A-45E4-91F9-E8B6E7C33925}"/>
              </a:ext>
            </a:extLst>
          </p:cNvPr>
          <p:cNvCxnSpPr>
            <a:cxnSpLocks/>
          </p:cNvCxnSpPr>
          <p:nvPr/>
        </p:nvCxnSpPr>
        <p:spPr>
          <a:xfrm flipH="1">
            <a:off x="7248939" y="3770387"/>
            <a:ext cx="622853" cy="7606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1E1D9810-917B-42C1-8B31-853ABE57169F}"/>
              </a:ext>
            </a:extLst>
          </p:cNvPr>
          <p:cNvSpPr/>
          <p:nvPr/>
        </p:nvSpPr>
        <p:spPr>
          <a:xfrm>
            <a:off x="8415129" y="3373341"/>
            <a:ext cx="596349" cy="3407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32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960919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 DE LEITURA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>
            <a:off x="4630337" y="1841247"/>
            <a:ext cx="691368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https://www.chemistryworld.com/opinion/edgar-cahoon-there-is-still-so-much-basic-knowledge-to-learn/4012189.article</a:t>
            </a:r>
            <a:r>
              <a:rPr lang="pt-BR" sz="2500" dirty="0">
                <a:solidFill>
                  <a:srgbClr val="7030A0"/>
                </a:solidFill>
              </a:rPr>
              <a:t> </a:t>
            </a:r>
          </a:p>
          <a:p>
            <a:pPr algn="just"/>
            <a:endParaRPr lang="pt-BR" sz="2500" dirty="0">
              <a:solidFill>
                <a:srgbClr val="7030A0"/>
              </a:solidFill>
            </a:endParaRPr>
          </a:p>
          <a:p>
            <a:pPr algn="just"/>
            <a:endParaRPr lang="pt-BR" sz="2500" dirty="0">
              <a:solidFill>
                <a:srgbClr val="7030A0"/>
              </a:solidFill>
            </a:endParaRPr>
          </a:p>
          <a:p>
            <a:pPr algn="just"/>
            <a:r>
              <a:rPr lang="pt-BR" sz="2500" b="1" dirty="0">
                <a:highlight>
                  <a:srgbClr val="FFFF00"/>
                </a:highlight>
              </a:rPr>
              <a:t>Divisão:</a:t>
            </a:r>
          </a:p>
          <a:p>
            <a:pPr algn="just"/>
            <a:endParaRPr lang="pt-BR" sz="2500" b="1" dirty="0">
              <a:highlight>
                <a:srgbClr val="FFFF00"/>
              </a:highlight>
            </a:endParaRPr>
          </a:p>
          <a:p>
            <a:pPr algn="just"/>
            <a:r>
              <a:rPr lang="pt-BR" sz="2500" dirty="0"/>
              <a:t>Parágrafos 1,2,3 e 4;</a:t>
            </a:r>
          </a:p>
          <a:p>
            <a:pPr algn="just"/>
            <a:r>
              <a:rPr lang="pt-BR" sz="2500" dirty="0"/>
              <a:t>Parágrafos 5, 6 e 7;</a:t>
            </a:r>
          </a:p>
          <a:p>
            <a:pPr algn="just"/>
            <a:r>
              <a:rPr lang="pt-BR" sz="2500" dirty="0"/>
              <a:t>Parágrafos 8, 9, 10 e 11;</a:t>
            </a:r>
          </a:p>
          <a:p>
            <a:pPr algn="just"/>
            <a:r>
              <a:rPr lang="pt-BR" sz="2500" dirty="0"/>
              <a:t>Parágrafos 12, 13 e 14.</a:t>
            </a:r>
          </a:p>
          <a:p>
            <a:pPr algn="just"/>
            <a:endParaRPr lang="pt-BR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1B3D0C-5919-4A36-8B08-82CBF133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17956" r="16957" b="5445"/>
          <a:stretch/>
        </p:blipFill>
        <p:spPr>
          <a:xfrm>
            <a:off x="259080" y="237744"/>
            <a:ext cx="11673840" cy="644165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F2A3D0C-97C4-4845-A980-67F7253BFE46}"/>
              </a:ext>
            </a:extLst>
          </p:cNvPr>
          <p:cNvSpPr/>
          <p:nvPr/>
        </p:nvSpPr>
        <p:spPr>
          <a:xfrm>
            <a:off x="6400800" y="1762539"/>
            <a:ext cx="1484243" cy="331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55FAB25-8896-4092-8EBD-AD07CB8ECB7A}"/>
              </a:ext>
            </a:extLst>
          </p:cNvPr>
          <p:cNvSpPr/>
          <p:nvPr/>
        </p:nvSpPr>
        <p:spPr>
          <a:xfrm>
            <a:off x="655983" y="4147930"/>
            <a:ext cx="1000539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1F67E63-9945-4157-ADE8-223E169C767C}"/>
              </a:ext>
            </a:extLst>
          </p:cNvPr>
          <p:cNvSpPr/>
          <p:nvPr/>
        </p:nvSpPr>
        <p:spPr>
          <a:xfrm>
            <a:off x="8627165" y="4147930"/>
            <a:ext cx="1524000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0EFAA4E-33C6-4DCE-B6B6-F466B10BE558}"/>
              </a:ext>
            </a:extLst>
          </p:cNvPr>
          <p:cNvSpPr/>
          <p:nvPr/>
        </p:nvSpPr>
        <p:spPr>
          <a:xfrm>
            <a:off x="5894555" y="623374"/>
            <a:ext cx="437322" cy="38047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4FE27D-EADB-4A17-A7E7-D2A95FB3108F}"/>
              </a:ext>
            </a:extLst>
          </p:cNvPr>
          <p:cNvSpPr/>
          <p:nvPr/>
        </p:nvSpPr>
        <p:spPr>
          <a:xfrm>
            <a:off x="5894555" y="1141004"/>
            <a:ext cx="437322" cy="38047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7FD00FE-FD09-4977-A31F-4D2DAF0AA532}"/>
              </a:ext>
            </a:extLst>
          </p:cNvPr>
          <p:cNvSpPr/>
          <p:nvPr/>
        </p:nvSpPr>
        <p:spPr>
          <a:xfrm>
            <a:off x="8518598" y="607832"/>
            <a:ext cx="437322" cy="380470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7EE5969-FD77-4944-BEB9-E0DB9B64A0DF}"/>
              </a:ext>
            </a:extLst>
          </p:cNvPr>
          <p:cNvSpPr/>
          <p:nvPr/>
        </p:nvSpPr>
        <p:spPr>
          <a:xfrm>
            <a:off x="8518598" y="1125462"/>
            <a:ext cx="437322" cy="38047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A45B21-6014-4B70-A6EF-FEFF482B5391}"/>
              </a:ext>
            </a:extLst>
          </p:cNvPr>
          <p:cNvSpPr txBox="1"/>
          <p:nvPr/>
        </p:nvSpPr>
        <p:spPr>
          <a:xfrm>
            <a:off x="6400800" y="552902"/>
            <a:ext cx="22435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FF0000"/>
                </a:solidFill>
              </a:rPr>
              <a:t>Phrasal</a:t>
            </a:r>
            <a:r>
              <a:rPr lang="pt-BR" sz="2500" b="1" i="1" dirty="0">
                <a:solidFill>
                  <a:srgbClr val="FF0000"/>
                </a:solidFill>
              </a:rPr>
              <a:t> </a:t>
            </a:r>
            <a:r>
              <a:rPr lang="pt-BR" sz="2500" b="1" i="1" dirty="0" err="1">
                <a:solidFill>
                  <a:srgbClr val="FF0000"/>
                </a:solidFill>
              </a:rPr>
              <a:t>verb</a:t>
            </a:r>
            <a:endParaRPr lang="pt-BR" sz="2500" b="1" i="1" dirty="0">
              <a:solidFill>
                <a:srgbClr val="FF00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0A00B02-95BE-46A7-8D2A-3CFD8AC07B43}"/>
              </a:ext>
            </a:extLst>
          </p:cNvPr>
          <p:cNvSpPr txBox="1"/>
          <p:nvPr/>
        </p:nvSpPr>
        <p:spPr>
          <a:xfrm>
            <a:off x="6400800" y="1026932"/>
            <a:ext cx="1720119" cy="49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00B050"/>
                </a:solidFill>
              </a:rPr>
              <a:t>chunks</a:t>
            </a:r>
            <a:endParaRPr lang="pt-BR" sz="2500" b="1" i="1" dirty="0">
              <a:solidFill>
                <a:srgbClr val="00B05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F4866B-F168-432D-A191-D68D5E064542}"/>
              </a:ext>
            </a:extLst>
          </p:cNvPr>
          <p:cNvSpPr txBox="1"/>
          <p:nvPr/>
        </p:nvSpPr>
        <p:spPr>
          <a:xfrm>
            <a:off x="9030779" y="552902"/>
            <a:ext cx="1720119" cy="49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7030A0"/>
                </a:solidFill>
              </a:rPr>
              <a:t>idiom</a:t>
            </a:r>
            <a:endParaRPr lang="pt-BR" sz="2500" b="1" i="1" dirty="0">
              <a:solidFill>
                <a:srgbClr val="7030A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C4CFCF-6351-4CA4-B6BA-23FB7D4BA791}"/>
              </a:ext>
            </a:extLst>
          </p:cNvPr>
          <p:cNvSpPr txBox="1"/>
          <p:nvPr/>
        </p:nvSpPr>
        <p:spPr>
          <a:xfrm>
            <a:off x="9030779" y="1026932"/>
            <a:ext cx="21112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FF33CC"/>
                </a:solidFill>
              </a:rPr>
              <a:t>collocation</a:t>
            </a:r>
            <a:endParaRPr lang="pt-BR" sz="2500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2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3A2F9A-1E8B-467D-9CA4-71909094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0" t="15056" r="15761" b="20759"/>
          <a:stretch/>
        </p:blipFill>
        <p:spPr>
          <a:xfrm>
            <a:off x="143276" y="137160"/>
            <a:ext cx="11866822" cy="658169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7841E3F-369D-4D25-8E08-FFE2CD0A7664}"/>
              </a:ext>
            </a:extLst>
          </p:cNvPr>
          <p:cNvSpPr/>
          <p:nvPr/>
        </p:nvSpPr>
        <p:spPr>
          <a:xfrm>
            <a:off x="434741" y="3481014"/>
            <a:ext cx="2348216" cy="348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153D187-9ED0-4943-AB11-6616456FA6D9}"/>
              </a:ext>
            </a:extLst>
          </p:cNvPr>
          <p:cNvSpPr/>
          <p:nvPr/>
        </p:nvSpPr>
        <p:spPr>
          <a:xfrm>
            <a:off x="5344672" y="4346712"/>
            <a:ext cx="1241658" cy="284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DA64215-2196-4436-9464-6F1234658F9C}"/>
              </a:ext>
            </a:extLst>
          </p:cNvPr>
          <p:cNvSpPr/>
          <p:nvPr/>
        </p:nvSpPr>
        <p:spPr>
          <a:xfrm>
            <a:off x="9631750" y="5188225"/>
            <a:ext cx="1129015" cy="311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440D9EE-8E88-4EE4-BB10-518A4BD8ADB9}"/>
              </a:ext>
            </a:extLst>
          </p:cNvPr>
          <p:cNvSpPr/>
          <p:nvPr/>
        </p:nvSpPr>
        <p:spPr>
          <a:xfrm>
            <a:off x="9379959" y="3117573"/>
            <a:ext cx="903728" cy="311427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F0C9190-3329-41BB-9EA7-EDBFB7FBAEC3}"/>
              </a:ext>
            </a:extLst>
          </p:cNvPr>
          <p:cNvSpPr/>
          <p:nvPr/>
        </p:nvSpPr>
        <p:spPr>
          <a:xfrm>
            <a:off x="5784160" y="1603333"/>
            <a:ext cx="437322" cy="38047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B02489C-EDC1-4435-B01D-A86419C2EBA7}"/>
              </a:ext>
            </a:extLst>
          </p:cNvPr>
          <p:cNvSpPr/>
          <p:nvPr/>
        </p:nvSpPr>
        <p:spPr>
          <a:xfrm>
            <a:off x="8715886" y="1580888"/>
            <a:ext cx="437322" cy="38047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6FDD206-6389-497D-9EBD-64AE05C530E4}"/>
              </a:ext>
            </a:extLst>
          </p:cNvPr>
          <p:cNvSpPr txBox="1"/>
          <p:nvPr/>
        </p:nvSpPr>
        <p:spPr>
          <a:xfrm>
            <a:off x="6290405" y="1532861"/>
            <a:ext cx="22435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FF0000"/>
                </a:solidFill>
              </a:rPr>
              <a:t>Phrasal</a:t>
            </a:r>
            <a:r>
              <a:rPr lang="pt-BR" sz="2500" b="1" i="1" dirty="0">
                <a:solidFill>
                  <a:srgbClr val="FF0000"/>
                </a:solidFill>
              </a:rPr>
              <a:t> </a:t>
            </a:r>
            <a:r>
              <a:rPr lang="pt-BR" sz="2500" b="1" i="1" dirty="0" err="1">
                <a:solidFill>
                  <a:srgbClr val="FF0000"/>
                </a:solidFill>
              </a:rPr>
              <a:t>verb</a:t>
            </a:r>
            <a:endParaRPr lang="pt-BR" sz="2500" b="1" i="1" dirty="0">
              <a:solidFill>
                <a:srgbClr val="FF0000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A49A775-BC6C-40D2-AFED-599154FC087B}"/>
              </a:ext>
            </a:extLst>
          </p:cNvPr>
          <p:cNvSpPr txBox="1"/>
          <p:nvPr/>
        </p:nvSpPr>
        <p:spPr>
          <a:xfrm>
            <a:off x="9228066" y="1528982"/>
            <a:ext cx="21112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FF33CC"/>
                </a:solidFill>
              </a:rPr>
              <a:t>collocation</a:t>
            </a:r>
            <a:endParaRPr lang="pt-BR" sz="2500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5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8E4320-EEF7-461D-A8B6-F97C6CEE3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6602" r="19022" b="31006"/>
          <a:stretch/>
        </p:blipFill>
        <p:spPr>
          <a:xfrm>
            <a:off x="255144" y="137159"/>
            <a:ext cx="11777829" cy="52962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1729A9-23E5-4254-829B-BE3AC37D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3" t="47330" r="19782" b="36805"/>
          <a:stretch/>
        </p:blipFill>
        <p:spPr>
          <a:xfrm>
            <a:off x="255143" y="5300870"/>
            <a:ext cx="11777829" cy="141997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D4424AE-47D2-4B05-B3A4-DFD72C69799E}"/>
              </a:ext>
            </a:extLst>
          </p:cNvPr>
          <p:cNvSpPr/>
          <p:nvPr/>
        </p:nvSpPr>
        <p:spPr>
          <a:xfrm>
            <a:off x="7601671" y="274320"/>
            <a:ext cx="1886886" cy="3087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A40C6BD-064D-42AE-94C1-8EF71844A1E9}"/>
              </a:ext>
            </a:extLst>
          </p:cNvPr>
          <p:cNvSpPr/>
          <p:nvPr/>
        </p:nvSpPr>
        <p:spPr>
          <a:xfrm>
            <a:off x="8545114" y="1052555"/>
            <a:ext cx="1407269" cy="3087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4D948D8-76C8-4F1E-A42B-E92E3292449C}"/>
              </a:ext>
            </a:extLst>
          </p:cNvPr>
          <p:cNvSpPr/>
          <p:nvPr/>
        </p:nvSpPr>
        <p:spPr>
          <a:xfrm>
            <a:off x="1382314" y="5682531"/>
            <a:ext cx="1480156" cy="30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B0A362-FED2-4E52-BB93-1A3008F206DA}"/>
              </a:ext>
            </a:extLst>
          </p:cNvPr>
          <p:cNvSpPr/>
          <p:nvPr/>
        </p:nvSpPr>
        <p:spPr>
          <a:xfrm>
            <a:off x="5971712" y="1749020"/>
            <a:ext cx="437322" cy="38047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778ACC-FF62-423E-B9A2-DEF4FE1711F5}"/>
              </a:ext>
            </a:extLst>
          </p:cNvPr>
          <p:cNvSpPr txBox="1"/>
          <p:nvPr/>
        </p:nvSpPr>
        <p:spPr>
          <a:xfrm>
            <a:off x="6477957" y="1678548"/>
            <a:ext cx="22435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FF0000"/>
                </a:solidFill>
              </a:rPr>
              <a:t>Phrasal</a:t>
            </a:r>
            <a:r>
              <a:rPr lang="pt-BR" sz="2500" b="1" i="1" dirty="0">
                <a:solidFill>
                  <a:srgbClr val="FF0000"/>
                </a:solidFill>
              </a:rPr>
              <a:t> </a:t>
            </a:r>
            <a:r>
              <a:rPr lang="pt-BR" sz="2500" b="1" i="1" dirty="0" err="1">
                <a:solidFill>
                  <a:srgbClr val="FF0000"/>
                </a:solidFill>
              </a:rPr>
              <a:t>verb</a:t>
            </a:r>
            <a:endParaRPr lang="pt-BR" sz="2500" b="1" i="1" dirty="0">
              <a:solidFill>
                <a:srgbClr val="FF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38852D-5178-4781-BA9A-DFA5E4039995}"/>
              </a:ext>
            </a:extLst>
          </p:cNvPr>
          <p:cNvSpPr/>
          <p:nvPr/>
        </p:nvSpPr>
        <p:spPr>
          <a:xfrm>
            <a:off x="8569371" y="1744886"/>
            <a:ext cx="437322" cy="38047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1343ECF-F7C2-4710-B6DE-99C65FD1E50C}"/>
              </a:ext>
            </a:extLst>
          </p:cNvPr>
          <p:cNvSpPr txBox="1"/>
          <p:nvPr/>
        </p:nvSpPr>
        <p:spPr>
          <a:xfrm>
            <a:off x="9092323" y="1674414"/>
            <a:ext cx="1720119" cy="49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00B050"/>
                </a:solidFill>
              </a:rPr>
              <a:t>chunks</a:t>
            </a:r>
            <a:endParaRPr lang="pt-BR" sz="2500" b="1" i="1" dirty="0">
              <a:solidFill>
                <a:srgbClr val="00B050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18AB8EA-BFB4-450D-A2C5-F162A44FF852}"/>
              </a:ext>
            </a:extLst>
          </p:cNvPr>
          <p:cNvSpPr/>
          <p:nvPr/>
        </p:nvSpPr>
        <p:spPr>
          <a:xfrm>
            <a:off x="10439104" y="1747604"/>
            <a:ext cx="437322" cy="380470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ED38246-1136-46AD-8D8A-80FD46682F5E}"/>
              </a:ext>
            </a:extLst>
          </p:cNvPr>
          <p:cNvSpPr txBox="1"/>
          <p:nvPr/>
        </p:nvSpPr>
        <p:spPr>
          <a:xfrm>
            <a:off x="10951285" y="1692674"/>
            <a:ext cx="1720119" cy="49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7030A0"/>
                </a:solidFill>
              </a:rPr>
              <a:t>idiom</a:t>
            </a:r>
            <a:endParaRPr lang="pt-BR" sz="25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9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D10F20-4953-457C-84F2-9C9C27844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8" t="16989" r="18369" b="19405"/>
          <a:stretch/>
        </p:blipFill>
        <p:spPr>
          <a:xfrm>
            <a:off x="162493" y="107342"/>
            <a:ext cx="11910237" cy="663801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29296FA-FE3D-4CB2-BFEB-D4C3CE8ACEAD}"/>
              </a:ext>
            </a:extLst>
          </p:cNvPr>
          <p:cNvSpPr/>
          <p:nvPr/>
        </p:nvSpPr>
        <p:spPr>
          <a:xfrm>
            <a:off x="8106431" y="615232"/>
            <a:ext cx="2349534" cy="3256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DFE8B0C-4AD2-4AFA-9130-0EEB65841F80}"/>
              </a:ext>
            </a:extLst>
          </p:cNvPr>
          <p:cNvSpPr/>
          <p:nvPr/>
        </p:nvSpPr>
        <p:spPr>
          <a:xfrm>
            <a:off x="9571835" y="1616585"/>
            <a:ext cx="437322" cy="38047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AC76FB-1E00-446D-9E47-63610AFCBD19}"/>
              </a:ext>
            </a:extLst>
          </p:cNvPr>
          <p:cNvSpPr txBox="1"/>
          <p:nvPr/>
        </p:nvSpPr>
        <p:spPr>
          <a:xfrm>
            <a:off x="10094787" y="1546113"/>
            <a:ext cx="1720119" cy="49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 err="1">
                <a:solidFill>
                  <a:srgbClr val="00B050"/>
                </a:solidFill>
              </a:rPr>
              <a:t>chunks</a:t>
            </a:r>
            <a:endParaRPr lang="pt-BR" sz="25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02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960919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>
            <a:off x="4545497" y="1603513"/>
            <a:ext cx="6913687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pt-BR" sz="2500" dirty="0"/>
              <a:t>Assunto principal dos parágrafos;</a:t>
            </a:r>
          </a:p>
          <a:p>
            <a:pPr marL="457200" indent="-457200" algn="just">
              <a:buAutoNum type="arabicParenR"/>
            </a:pPr>
            <a:r>
              <a:rPr lang="pt-BR" sz="2500" dirty="0"/>
              <a:t>Palavras cognatas;</a:t>
            </a:r>
          </a:p>
          <a:p>
            <a:pPr marL="457200" indent="-457200" algn="just">
              <a:buAutoNum type="arabicParenR"/>
            </a:pPr>
            <a:r>
              <a:rPr lang="pt-BR" sz="2500" dirty="0"/>
              <a:t>Falsos cognatos;</a:t>
            </a:r>
          </a:p>
          <a:p>
            <a:pPr marL="457200" indent="-457200" algn="just">
              <a:buAutoNum type="arabicParenR"/>
            </a:pPr>
            <a:r>
              <a:rPr lang="pt-BR" sz="2500" dirty="0"/>
              <a:t>Informações retiradas dos parágrafos;</a:t>
            </a:r>
          </a:p>
          <a:p>
            <a:pPr marL="457200" indent="-457200" algn="just">
              <a:buAutoNum type="arabicParenR"/>
            </a:pPr>
            <a:r>
              <a:rPr lang="pt-BR" sz="2500" dirty="0"/>
              <a:t>Quais as palavras-chave encontradas (traduza-as);</a:t>
            </a:r>
          </a:p>
          <a:p>
            <a:pPr marL="457200" indent="-457200" algn="just">
              <a:buAutoNum type="arabicParenR"/>
            </a:pPr>
            <a:r>
              <a:rPr lang="pt-BR" sz="2500" dirty="0"/>
              <a:t>Quais as palavras novas que vocês não sabiam o significado e aprenderam com a leitura? (traduza-as)</a:t>
            </a:r>
          </a:p>
          <a:p>
            <a:pPr marL="457200" indent="-457200" algn="just">
              <a:buAutoNum type="arabicParenR"/>
            </a:pPr>
            <a:r>
              <a:rPr lang="pt-BR" sz="2500" dirty="0"/>
              <a:t>Havia algum conhecimento prévio para ler melhor este texto (trecho)? Qual? </a:t>
            </a:r>
          </a:p>
        </p:txBody>
      </p:sp>
    </p:spTree>
    <p:extLst>
      <p:ext uri="{BB962C8B-B14F-4D97-AF65-F5344CB8AC3E}">
        <p14:creationId xmlns:p14="http://schemas.microsoft.com/office/powerpoint/2010/main" val="416952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1B3D0C-5919-4A36-8B08-82CBF133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17956" r="16957" b="5445"/>
          <a:stretch/>
        </p:blipFill>
        <p:spPr>
          <a:xfrm>
            <a:off x="259080" y="237744"/>
            <a:ext cx="11673840" cy="644165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F2A3D0C-97C4-4845-A980-67F7253BFE46}"/>
              </a:ext>
            </a:extLst>
          </p:cNvPr>
          <p:cNvSpPr/>
          <p:nvPr/>
        </p:nvSpPr>
        <p:spPr>
          <a:xfrm>
            <a:off x="1073426" y="1689650"/>
            <a:ext cx="1484244" cy="377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1F67E63-9945-4157-ADE8-223E169C767C}"/>
              </a:ext>
            </a:extLst>
          </p:cNvPr>
          <p:cNvSpPr/>
          <p:nvPr/>
        </p:nvSpPr>
        <p:spPr>
          <a:xfrm>
            <a:off x="8627165" y="4147930"/>
            <a:ext cx="1524000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0EFAA4E-33C6-4DCE-B6B6-F466B10BE558}"/>
              </a:ext>
            </a:extLst>
          </p:cNvPr>
          <p:cNvSpPr/>
          <p:nvPr/>
        </p:nvSpPr>
        <p:spPr>
          <a:xfrm>
            <a:off x="6003515" y="490422"/>
            <a:ext cx="437322" cy="38047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4FE27D-EADB-4A17-A7E7-D2A95FB3108F}"/>
              </a:ext>
            </a:extLst>
          </p:cNvPr>
          <p:cNvSpPr/>
          <p:nvPr/>
        </p:nvSpPr>
        <p:spPr>
          <a:xfrm>
            <a:off x="6003515" y="1008052"/>
            <a:ext cx="437322" cy="38047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7FD00FE-FD09-4977-A31F-4D2DAF0AA532}"/>
              </a:ext>
            </a:extLst>
          </p:cNvPr>
          <p:cNvSpPr/>
          <p:nvPr/>
        </p:nvSpPr>
        <p:spPr>
          <a:xfrm>
            <a:off x="8941173" y="501863"/>
            <a:ext cx="437322" cy="380470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7EE5969-FD77-4944-BEB9-E0DB9B64A0DF}"/>
              </a:ext>
            </a:extLst>
          </p:cNvPr>
          <p:cNvSpPr/>
          <p:nvPr/>
        </p:nvSpPr>
        <p:spPr>
          <a:xfrm>
            <a:off x="8941173" y="1019493"/>
            <a:ext cx="437322" cy="38047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A45B21-6014-4B70-A6EF-FEFF482B5391}"/>
              </a:ext>
            </a:extLst>
          </p:cNvPr>
          <p:cNvSpPr txBox="1"/>
          <p:nvPr/>
        </p:nvSpPr>
        <p:spPr>
          <a:xfrm>
            <a:off x="6400429" y="484466"/>
            <a:ext cx="22435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 err="1">
                <a:solidFill>
                  <a:srgbClr val="FF0000"/>
                </a:solidFill>
              </a:rPr>
              <a:t>Cognates</a:t>
            </a:r>
            <a:endParaRPr lang="pt-BR" sz="2300" b="1" i="1" dirty="0">
              <a:solidFill>
                <a:srgbClr val="FF00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0A00B02-95BE-46A7-8D2A-3CFD8AC07B43}"/>
              </a:ext>
            </a:extLst>
          </p:cNvPr>
          <p:cNvSpPr txBox="1"/>
          <p:nvPr/>
        </p:nvSpPr>
        <p:spPr>
          <a:xfrm>
            <a:off x="6400429" y="999322"/>
            <a:ext cx="246224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>
                <a:solidFill>
                  <a:srgbClr val="00B050"/>
                </a:solidFill>
              </a:rPr>
              <a:t>False </a:t>
            </a:r>
            <a:r>
              <a:rPr lang="pt-BR" sz="2300" b="1" i="1" dirty="0" err="1">
                <a:solidFill>
                  <a:srgbClr val="00B050"/>
                </a:solidFill>
              </a:rPr>
              <a:t>cognates</a:t>
            </a:r>
            <a:endParaRPr lang="pt-BR" sz="2300" b="1" i="1" dirty="0">
              <a:solidFill>
                <a:srgbClr val="00B05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F4866B-F168-432D-A191-D68D5E064542}"/>
              </a:ext>
            </a:extLst>
          </p:cNvPr>
          <p:cNvSpPr txBox="1"/>
          <p:nvPr/>
        </p:nvSpPr>
        <p:spPr>
          <a:xfrm>
            <a:off x="9453354" y="446933"/>
            <a:ext cx="18135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solidFill>
                  <a:srgbClr val="7030A0"/>
                </a:solidFill>
              </a:rPr>
              <a:t>Key words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C4CFCF-6351-4CA4-B6BA-23FB7D4BA791}"/>
              </a:ext>
            </a:extLst>
          </p:cNvPr>
          <p:cNvSpPr txBox="1"/>
          <p:nvPr/>
        </p:nvSpPr>
        <p:spPr>
          <a:xfrm>
            <a:off x="9453353" y="967587"/>
            <a:ext cx="21112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solidFill>
                  <a:srgbClr val="FF33CC"/>
                </a:solidFill>
              </a:rPr>
              <a:t>New words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2E11F33-3D43-43FF-97F8-28D2DB781D90}"/>
              </a:ext>
            </a:extLst>
          </p:cNvPr>
          <p:cNvSpPr/>
          <p:nvPr/>
        </p:nvSpPr>
        <p:spPr>
          <a:xfrm>
            <a:off x="3094383" y="1689650"/>
            <a:ext cx="735495" cy="38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88F6EED-A5F6-45DE-840F-0F4186A8C6BE}"/>
              </a:ext>
            </a:extLst>
          </p:cNvPr>
          <p:cNvSpPr/>
          <p:nvPr/>
        </p:nvSpPr>
        <p:spPr>
          <a:xfrm>
            <a:off x="3829878" y="1689650"/>
            <a:ext cx="1060174" cy="377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BC7A74C-1F84-490F-8973-714EA6F76144}"/>
              </a:ext>
            </a:extLst>
          </p:cNvPr>
          <p:cNvSpPr/>
          <p:nvPr/>
        </p:nvSpPr>
        <p:spPr>
          <a:xfrm>
            <a:off x="6062868" y="2080588"/>
            <a:ext cx="1106557" cy="304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EF77157-3124-4253-A86B-1B6548A56A4E}"/>
              </a:ext>
            </a:extLst>
          </p:cNvPr>
          <p:cNvSpPr/>
          <p:nvPr/>
        </p:nvSpPr>
        <p:spPr>
          <a:xfrm>
            <a:off x="2650434" y="2763075"/>
            <a:ext cx="1484244" cy="258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F6392F1-9684-418E-A050-DE8E0FA2D7C8}"/>
              </a:ext>
            </a:extLst>
          </p:cNvPr>
          <p:cNvSpPr/>
          <p:nvPr/>
        </p:nvSpPr>
        <p:spPr>
          <a:xfrm>
            <a:off x="4147930" y="2763075"/>
            <a:ext cx="1152940" cy="258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E8D4571-A1C7-41CE-9FAA-C49C3DF6F86A}"/>
              </a:ext>
            </a:extLst>
          </p:cNvPr>
          <p:cNvSpPr/>
          <p:nvPr/>
        </p:nvSpPr>
        <p:spPr>
          <a:xfrm>
            <a:off x="8517834" y="2763075"/>
            <a:ext cx="639418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4EFD11A-DA60-4A23-8299-D01131660767}"/>
              </a:ext>
            </a:extLst>
          </p:cNvPr>
          <p:cNvSpPr/>
          <p:nvPr/>
        </p:nvSpPr>
        <p:spPr>
          <a:xfrm>
            <a:off x="9157252" y="2753137"/>
            <a:ext cx="901148" cy="288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B0CA776-C673-4323-AE18-C48917A40335}"/>
              </a:ext>
            </a:extLst>
          </p:cNvPr>
          <p:cNvSpPr/>
          <p:nvPr/>
        </p:nvSpPr>
        <p:spPr>
          <a:xfrm>
            <a:off x="10094512" y="2748168"/>
            <a:ext cx="1209592" cy="288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71BECAB-C20D-42A9-B8B5-CC28D147DDE3}"/>
              </a:ext>
            </a:extLst>
          </p:cNvPr>
          <p:cNvSpPr/>
          <p:nvPr/>
        </p:nvSpPr>
        <p:spPr>
          <a:xfrm>
            <a:off x="943886" y="3122542"/>
            <a:ext cx="1136705" cy="306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CC69369-4CCB-4706-931E-D523B81EAA48}"/>
              </a:ext>
            </a:extLst>
          </p:cNvPr>
          <p:cNvSpPr/>
          <p:nvPr/>
        </p:nvSpPr>
        <p:spPr>
          <a:xfrm>
            <a:off x="6927243" y="3140516"/>
            <a:ext cx="666253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D7D8C9D4-1C5A-42BB-A46B-B79C9BB091F5}"/>
              </a:ext>
            </a:extLst>
          </p:cNvPr>
          <p:cNvSpPr/>
          <p:nvPr/>
        </p:nvSpPr>
        <p:spPr>
          <a:xfrm>
            <a:off x="833063" y="3491827"/>
            <a:ext cx="639419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400E64C-8A4D-4544-AACA-C0B5A59F2DAB}"/>
              </a:ext>
            </a:extLst>
          </p:cNvPr>
          <p:cNvSpPr/>
          <p:nvPr/>
        </p:nvSpPr>
        <p:spPr>
          <a:xfrm>
            <a:off x="8703036" y="3114987"/>
            <a:ext cx="639419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373B857-9BAF-4946-9812-CCA92AB0B7EB}"/>
              </a:ext>
            </a:extLst>
          </p:cNvPr>
          <p:cNvSpPr/>
          <p:nvPr/>
        </p:nvSpPr>
        <p:spPr>
          <a:xfrm>
            <a:off x="1472482" y="3478453"/>
            <a:ext cx="573983" cy="29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1FEEAAA-26E7-4C50-8E3F-392AC2B954FD}"/>
              </a:ext>
            </a:extLst>
          </p:cNvPr>
          <p:cNvSpPr/>
          <p:nvPr/>
        </p:nvSpPr>
        <p:spPr>
          <a:xfrm>
            <a:off x="1983687" y="3478330"/>
            <a:ext cx="1333002" cy="29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722154B-6702-455E-BCE5-ED4144B5F633}"/>
              </a:ext>
            </a:extLst>
          </p:cNvPr>
          <p:cNvSpPr/>
          <p:nvPr/>
        </p:nvSpPr>
        <p:spPr>
          <a:xfrm>
            <a:off x="6089375" y="3458326"/>
            <a:ext cx="1225826" cy="278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1A484C39-A9C1-4698-868F-0AEF50062D13}"/>
              </a:ext>
            </a:extLst>
          </p:cNvPr>
          <p:cNvSpPr/>
          <p:nvPr/>
        </p:nvSpPr>
        <p:spPr>
          <a:xfrm>
            <a:off x="7783338" y="3470954"/>
            <a:ext cx="1091974" cy="265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8FA8A32-0BC9-4C7A-8D80-488A9A0503DC}"/>
              </a:ext>
            </a:extLst>
          </p:cNvPr>
          <p:cNvSpPr/>
          <p:nvPr/>
        </p:nvSpPr>
        <p:spPr>
          <a:xfrm>
            <a:off x="10379598" y="3470953"/>
            <a:ext cx="752228" cy="278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24FE639-0157-40DE-AB04-438F1D9271FE}"/>
              </a:ext>
            </a:extLst>
          </p:cNvPr>
          <p:cNvSpPr/>
          <p:nvPr/>
        </p:nvSpPr>
        <p:spPr>
          <a:xfrm>
            <a:off x="6500190" y="4809558"/>
            <a:ext cx="921027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6B7086B-5810-4669-AA20-81AF96E45CBF}"/>
              </a:ext>
            </a:extLst>
          </p:cNvPr>
          <p:cNvSpPr/>
          <p:nvPr/>
        </p:nvSpPr>
        <p:spPr>
          <a:xfrm>
            <a:off x="7659755" y="4842690"/>
            <a:ext cx="748750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6FFCEEE0-3DBB-4434-B7FE-7FB8D4D87556}"/>
              </a:ext>
            </a:extLst>
          </p:cNvPr>
          <p:cNvSpPr/>
          <p:nvPr/>
        </p:nvSpPr>
        <p:spPr>
          <a:xfrm>
            <a:off x="9157251" y="4809558"/>
            <a:ext cx="1209591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84B054E-88FC-4CDF-AB9C-3A26E15E2B38}"/>
              </a:ext>
            </a:extLst>
          </p:cNvPr>
          <p:cNvSpPr/>
          <p:nvPr/>
        </p:nvSpPr>
        <p:spPr>
          <a:xfrm>
            <a:off x="468630" y="5136819"/>
            <a:ext cx="1108379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7C6ACA4A-4061-426A-9BE9-88ECE41EF316}"/>
              </a:ext>
            </a:extLst>
          </p:cNvPr>
          <p:cNvSpPr/>
          <p:nvPr/>
        </p:nvSpPr>
        <p:spPr>
          <a:xfrm>
            <a:off x="1577009" y="5136819"/>
            <a:ext cx="980661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D00A40AC-F3B7-4B12-B8C8-693C2C39F7CE}"/>
              </a:ext>
            </a:extLst>
          </p:cNvPr>
          <p:cNvSpPr/>
          <p:nvPr/>
        </p:nvSpPr>
        <p:spPr>
          <a:xfrm>
            <a:off x="2454965" y="5835650"/>
            <a:ext cx="1109870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E3C6DE6-55C0-437F-AED4-4A8A46F23492}"/>
              </a:ext>
            </a:extLst>
          </p:cNvPr>
          <p:cNvSpPr/>
          <p:nvPr/>
        </p:nvSpPr>
        <p:spPr>
          <a:xfrm>
            <a:off x="9594574" y="5835650"/>
            <a:ext cx="914400" cy="288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CB7274E-AEF8-41A6-A4F7-448B85C37395}"/>
              </a:ext>
            </a:extLst>
          </p:cNvPr>
          <p:cNvSpPr/>
          <p:nvPr/>
        </p:nvSpPr>
        <p:spPr>
          <a:xfrm>
            <a:off x="4724400" y="5835400"/>
            <a:ext cx="815009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056C443-EB12-4DEB-8059-235D44ABBB55}"/>
              </a:ext>
            </a:extLst>
          </p:cNvPr>
          <p:cNvSpPr/>
          <p:nvPr/>
        </p:nvSpPr>
        <p:spPr>
          <a:xfrm>
            <a:off x="508386" y="6169556"/>
            <a:ext cx="1003852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D2078B0-18EE-4772-8029-D7E6EF2097D9}"/>
              </a:ext>
            </a:extLst>
          </p:cNvPr>
          <p:cNvSpPr/>
          <p:nvPr/>
        </p:nvSpPr>
        <p:spPr>
          <a:xfrm>
            <a:off x="1525656" y="6169556"/>
            <a:ext cx="1003852" cy="2884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14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1B3D0C-5919-4A36-8B08-82CBF133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17956" r="16957" b="5445"/>
          <a:stretch/>
        </p:blipFill>
        <p:spPr>
          <a:xfrm>
            <a:off x="259080" y="237744"/>
            <a:ext cx="11673840" cy="644165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F2A3D0C-97C4-4845-A980-67F7253BFE46}"/>
              </a:ext>
            </a:extLst>
          </p:cNvPr>
          <p:cNvSpPr/>
          <p:nvPr/>
        </p:nvSpPr>
        <p:spPr>
          <a:xfrm>
            <a:off x="1073426" y="1689650"/>
            <a:ext cx="1484244" cy="377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1F67E63-9945-4157-ADE8-223E169C767C}"/>
              </a:ext>
            </a:extLst>
          </p:cNvPr>
          <p:cNvSpPr/>
          <p:nvPr/>
        </p:nvSpPr>
        <p:spPr>
          <a:xfrm>
            <a:off x="8627165" y="4147930"/>
            <a:ext cx="1524000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0EFAA4E-33C6-4DCE-B6B6-F466B10BE558}"/>
              </a:ext>
            </a:extLst>
          </p:cNvPr>
          <p:cNvSpPr/>
          <p:nvPr/>
        </p:nvSpPr>
        <p:spPr>
          <a:xfrm>
            <a:off x="5843880" y="980477"/>
            <a:ext cx="437322" cy="38047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A45B21-6014-4B70-A6EF-FEFF482B5391}"/>
              </a:ext>
            </a:extLst>
          </p:cNvPr>
          <p:cNvSpPr txBox="1"/>
          <p:nvPr/>
        </p:nvSpPr>
        <p:spPr>
          <a:xfrm>
            <a:off x="6240794" y="974521"/>
            <a:ext cx="22435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 err="1">
                <a:solidFill>
                  <a:srgbClr val="FF0000"/>
                </a:solidFill>
              </a:rPr>
              <a:t>Cognates</a:t>
            </a:r>
            <a:endParaRPr lang="pt-BR" sz="2300" b="1" i="1" dirty="0">
              <a:solidFill>
                <a:srgbClr val="FF000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2E11F33-3D43-43FF-97F8-28D2DB781D90}"/>
              </a:ext>
            </a:extLst>
          </p:cNvPr>
          <p:cNvSpPr/>
          <p:nvPr/>
        </p:nvSpPr>
        <p:spPr>
          <a:xfrm>
            <a:off x="3094383" y="1689650"/>
            <a:ext cx="735495" cy="38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88F6EED-A5F6-45DE-840F-0F4186A8C6BE}"/>
              </a:ext>
            </a:extLst>
          </p:cNvPr>
          <p:cNvSpPr/>
          <p:nvPr/>
        </p:nvSpPr>
        <p:spPr>
          <a:xfrm>
            <a:off x="3829878" y="1689650"/>
            <a:ext cx="1060174" cy="377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BC7A74C-1F84-490F-8973-714EA6F76144}"/>
              </a:ext>
            </a:extLst>
          </p:cNvPr>
          <p:cNvSpPr/>
          <p:nvPr/>
        </p:nvSpPr>
        <p:spPr>
          <a:xfrm>
            <a:off x="6062868" y="2080588"/>
            <a:ext cx="1106557" cy="304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EF77157-3124-4253-A86B-1B6548A56A4E}"/>
              </a:ext>
            </a:extLst>
          </p:cNvPr>
          <p:cNvSpPr/>
          <p:nvPr/>
        </p:nvSpPr>
        <p:spPr>
          <a:xfrm>
            <a:off x="2650434" y="2763075"/>
            <a:ext cx="1484244" cy="258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F6392F1-9684-418E-A050-DE8E0FA2D7C8}"/>
              </a:ext>
            </a:extLst>
          </p:cNvPr>
          <p:cNvSpPr/>
          <p:nvPr/>
        </p:nvSpPr>
        <p:spPr>
          <a:xfrm>
            <a:off x="4147930" y="2763075"/>
            <a:ext cx="1152940" cy="258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E8D4571-A1C7-41CE-9FAA-C49C3DF6F86A}"/>
              </a:ext>
            </a:extLst>
          </p:cNvPr>
          <p:cNvSpPr/>
          <p:nvPr/>
        </p:nvSpPr>
        <p:spPr>
          <a:xfrm>
            <a:off x="8517834" y="2763075"/>
            <a:ext cx="639418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4EFD11A-DA60-4A23-8299-D01131660767}"/>
              </a:ext>
            </a:extLst>
          </p:cNvPr>
          <p:cNvSpPr/>
          <p:nvPr/>
        </p:nvSpPr>
        <p:spPr>
          <a:xfrm>
            <a:off x="9157252" y="2753137"/>
            <a:ext cx="901148" cy="288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B0CA776-C673-4323-AE18-C48917A40335}"/>
              </a:ext>
            </a:extLst>
          </p:cNvPr>
          <p:cNvSpPr/>
          <p:nvPr/>
        </p:nvSpPr>
        <p:spPr>
          <a:xfrm>
            <a:off x="10094512" y="2748168"/>
            <a:ext cx="1209592" cy="288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71BECAB-C20D-42A9-B8B5-CC28D147DDE3}"/>
              </a:ext>
            </a:extLst>
          </p:cNvPr>
          <p:cNvSpPr/>
          <p:nvPr/>
        </p:nvSpPr>
        <p:spPr>
          <a:xfrm>
            <a:off x="943886" y="3122542"/>
            <a:ext cx="1136705" cy="306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CC69369-4CCB-4706-931E-D523B81EAA48}"/>
              </a:ext>
            </a:extLst>
          </p:cNvPr>
          <p:cNvSpPr/>
          <p:nvPr/>
        </p:nvSpPr>
        <p:spPr>
          <a:xfrm>
            <a:off x="6927243" y="3140516"/>
            <a:ext cx="666253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D7D8C9D4-1C5A-42BB-A46B-B79C9BB091F5}"/>
              </a:ext>
            </a:extLst>
          </p:cNvPr>
          <p:cNvSpPr/>
          <p:nvPr/>
        </p:nvSpPr>
        <p:spPr>
          <a:xfrm>
            <a:off x="833063" y="3491827"/>
            <a:ext cx="639419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400E64C-8A4D-4544-AACA-C0B5A59F2DAB}"/>
              </a:ext>
            </a:extLst>
          </p:cNvPr>
          <p:cNvSpPr/>
          <p:nvPr/>
        </p:nvSpPr>
        <p:spPr>
          <a:xfrm>
            <a:off x="8703036" y="3114987"/>
            <a:ext cx="639419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373B857-9BAF-4946-9812-CCA92AB0B7EB}"/>
              </a:ext>
            </a:extLst>
          </p:cNvPr>
          <p:cNvSpPr/>
          <p:nvPr/>
        </p:nvSpPr>
        <p:spPr>
          <a:xfrm>
            <a:off x="1472482" y="3478453"/>
            <a:ext cx="573983" cy="29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1FEEAAA-26E7-4C50-8E3F-392AC2B954FD}"/>
              </a:ext>
            </a:extLst>
          </p:cNvPr>
          <p:cNvSpPr/>
          <p:nvPr/>
        </p:nvSpPr>
        <p:spPr>
          <a:xfrm>
            <a:off x="1983687" y="3478330"/>
            <a:ext cx="1333002" cy="29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722154B-6702-455E-BCE5-ED4144B5F633}"/>
              </a:ext>
            </a:extLst>
          </p:cNvPr>
          <p:cNvSpPr/>
          <p:nvPr/>
        </p:nvSpPr>
        <p:spPr>
          <a:xfrm>
            <a:off x="6089375" y="3458326"/>
            <a:ext cx="1225826" cy="278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1A484C39-A9C1-4698-868F-0AEF50062D13}"/>
              </a:ext>
            </a:extLst>
          </p:cNvPr>
          <p:cNvSpPr/>
          <p:nvPr/>
        </p:nvSpPr>
        <p:spPr>
          <a:xfrm>
            <a:off x="7783338" y="3470954"/>
            <a:ext cx="1091974" cy="265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8FA8A32-0BC9-4C7A-8D80-488A9A0503DC}"/>
              </a:ext>
            </a:extLst>
          </p:cNvPr>
          <p:cNvSpPr/>
          <p:nvPr/>
        </p:nvSpPr>
        <p:spPr>
          <a:xfrm>
            <a:off x="10379598" y="3470953"/>
            <a:ext cx="752228" cy="278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24FE639-0157-40DE-AB04-438F1D9271FE}"/>
              </a:ext>
            </a:extLst>
          </p:cNvPr>
          <p:cNvSpPr/>
          <p:nvPr/>
        </p:nvSpPr>
        <p:spPr>
          <a:xfrm>
            <a:off x="6500190" y="4809558"/>
            <a:ext cx="921027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6B7086B-5810-4669-AA20-81AF96E45CBF}"/>
              </a:ext>
            </a:extLst>
          </p:cNvPr>
          <p:cNvSpPr/>
          <p:nvPr/>
        </p:nvSpPr>
        <p:spPr>
          <a:xfrm>
            <a:off x="7659755" y="4842690"/>
            <a:ext cx="748750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6FFCEEE0-3DBB-4434-B7FE-7FB8D4D87556}"/>
              </a:ext>
            </a:extLst>
          </p:cNvPr>
          <p:cNvSpPr/>
          <p:nvPr/>
        </p:nvSpPr>
        <p:spPr>
          <a:xfrm>
            <a:off x="9157251" y="4809558"/>
            <a:ext cx="1209591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84B054E-88FC-4CDF-AB9C-3A26E15E2B38}"/>
              </a:ext>
            </a:extLst>
          </p:cNvPr>
          <p:cNvSpPr/>
          <p:nvPr/>
        </p:nvSpPr>
        <p:spPr>
          <a:xfrm>
            <a:off x="468630" y="5136819"/>
            <a:ext cx="1108379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7C6ACA4A-4061-426A-9BE9-88ECE41EF316}"/>
              </a:ext>
            </a:extLst>
          </p:cNvPr>
          <p:cNvSpPr/>
          <p:nvPr/>
        </p:nvSpPr>
        <p:spPr>
          <a:xfrm>
            <a:off x="1577009" y="5136819"/>
            <a:ext cx="980661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D00A40AC-F3B7-4B12-B8C8-693C2C39F7CE}"/>
              </a:ext>
            </a:extLst>
          </p:cNvPr>
          <p:cNvSpPr/>
          <p:nvPr/>
        </p:nvSpPr>
        <p:spPr>
          <a:xfrm>
            <a:off x="2454965" y="5835650"/>
            <a:ext cx="1109870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E3C6DE6-55C0-437F-AED4-4A8A46F23492}"/>
              </a:ext>
            </a:extLst>
          </p:cNvPr>
          <p:cNvSpPr/>
          <p:nvPr/>
        </p:nvSpPr>
        <p:spPr>
          <a:xfrm>
            <a:off x="9594574" y="5835650"/>
            <a:ext cx="914400" cy="288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CB7274E-AEF8-41A6-A4F7-448B85C37395}"/>
              </a:ext>
            </a:extLst>
          </p:cNvPr>
          <p:cNvSpPr/>
          <p:nvPr/>
        </p:nvSpPr>
        <p:spPr>
          <a:xfrm>
            <a:off x="4724400" y="5835400"/>
            <a:ext cx="815009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056C443-EB12-4DEB-8059-235D44ABBB55}"/>
              </a:ext>
            </a:extLst>
          </p:cNvPr>
          <p:cNvSpPr/>
          <p:nvPr/>
        </p:nvSpPr>
        <p:spPr>
          <a:xfrm>
            <a:off x="508386" y="6169556"/>
            <a:ext cx="1003852" cy="28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D2078B0-18EE-4772-8029-D7E6EF2097D9}"/>
              </a:ext>
            </a:extLst>
          </p:cNvPr>
          <p:cNvSpPr/>
          <p:nvPr/>
        </p:nvSpPr>
        <p:spPr>
          <a:xfrm>
            <a:off x="1525656" y="6169556"/>
            <a:ext cx="1003852" cy="2884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0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1B3D0C-5919-4A36-8B08-82CBF133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17956" r="16957" b="5445"/>
          <a:stretch/>
        </p:blipFill>
        <p:spPr>
          <a:xfrm>
            <a:off x="259080" y="237744"/>
            <a:ext cx="11673840" cy="644165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24FE27D-EADB-4A17-A7E7-D2A95FB3108F}"/>
              </a:ext>
            </a:extLst>
          </p:cNvPr>
          <p:cNvSpPr/>
          <p:nvPr/>
        </p:nvSpPr>
        <p:spPr>
          <a:xfrm>
            <a:off x="5844209" y="932291"/>
            <a:ext cx="437322" cy="38047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0A00B02-95BE-46A7-8D2A-3CFD8AC07B43}"/>
              </a:ext>
            </a:extLst>
          </p:cNvPr>
          <p:cNvSpPr txBox="1"/>
          <p:nvPr/>
        </p:nvSpPr>
        <p:spPr>
          <a:xfrm>
            <a:off x="6281531" y="923678"/>
            <a:ext cx="246224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>
                <a:solidFill>
                  <a:srgbClr val="00B050"/>
                </a:solidFill>
              </a:rPr>
              <a:t>False </a:t>
            </a:r>
            <a:r>
              <a:rPr lang="pt-BR" sz="2300" b="1" i="1" dirty="0" err="1">
                <a:solidFill>
                  <a:srgbClr val="00B050"/>
                </a:solidFill>
              </a:rPr>
              <a:t>cognates</a:t>
            </a:r>
            <a:endParaRPr lang="pt-BR" sz="2300" b="1" i="1" dirty="0">
              <a:solidFill>
                <a:srgbClr val="00B05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D2078B0-18EE-4772-8029-D7E6EF2097D9}"/>
              </a:ext>
            </a:extLst>
          </p:cNvPr>
          <p:cNvSpPr/>
          <p:nvPr/>
        </p:nvSpPr>
        <p:spPr>
          <a:xfrm>
            <a:off x="1525656" y="6169556"/>
            <a:ext cx="1003852" cy="2884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23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1B3D0C-5919-4A36-8B08-82CBF133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17956" r="16957" b="5445"/>
          <a:stretch/>
        </p:blipFill>
        <p:spPr>
          <a:xfrm>
            <a:off x="259080" y="237744"/>
            <a:ext cx="11673840" cy="644165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FFCFEBA-48EF-4592-AC53-5C33A2DAF20C}"/>
              </a:ext>
            </a:extLst>
          </p:cNvPr>
          <p:cNvSpPr/>
          <p:nvPr/>
        </p:nvSpPr>
        <p:spPr>
          <a:xfrm>
            <a:off x="6419015" y="967863"/>
            <a:ext cx="437322" cy="380470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C99D1C-66A4-4587-9D03-E51405A5CF6E}"/>
              </a:ext>
            </a:extLst>
          </p:cNvPr>
          <p:cNvSpPr txBox="1"/>
          <p:nvPr/>
        </p:nvSpPr>
        <p:spPr>
          <a:xfrm>
            <a:off x="6856337" y="898238"/>
            <a:ext cx="18135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solidFill>
                  <a:srgbClr val="7030A0"/>
                </a:solidFill>
              </a:rPr>
              <a:t>Key words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0A94433-FB58-456B-8B96-6ECA39BCE51F}"/>
              </a:ext>
            </a:extLst>
          </p:cNvPr>
          <p:cNvSpPr/>
          <p:nvPr/>
        </p:nvSpPr>
        <p:spPr>
          <a:xfrm>
            <a:off x="1073426" y="1689650"/>
            <a:ext cx="1484244" cy="3776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F34509A-B3D2-408C-AEE5-749C898CD94C}"/>
              </a:ext>
            </a:extLst>
          </p:cNvPr>
          <p:cNvSpPr/>
          <p:nvPr/>
        </p:nvSpPr>
        <p:spPr>
          <a:xfrm>
            <a:off x="3094382" y="1689650"/>
            <a:ext cx="1808922" cy="3776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42707A3-434F-4398-BA5C-99F9096FE630}"/>
              </a:ext>
            </a:extLst>
          </p:cNvPr>
          <p:cNvSpPr/>
          <p:nvPr/>
        </p:nvSpPr>
        <p:spPr>
          <a:xfrm>
            <a:off x="2676938" y="2769703"/>
            <a:ext cx="1457740" cy="251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C42AEF8-2443-4FA4-B615-26E704FCA478}"/>
              </a:ext>
            </a:extLst>
          </p:cNvPr>
          <p:cNvSpPr/>
          <p:nvPr/>
        </p:nvSpPr>
        <p:spPr>
          <a:xfrm>
            <a:off x="4134678" y="2769702"/>
            <a:ext cx="1113183" cy="251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A393110-4363-4A01-A90D-D5CAB4462FA3}"/>
              </a:ext>
            </a:extLst>
          </p:cNvPr>
          <p:cNvSpPr/>
          <p:nvPr/>
        </p:nvSpPr>
        <p:spPr>
          <a:xfrm>
            <a:off x="5688166" y="2769702"/>
            <a:ext cx="964428" cy="251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F1D8277-E7A3-44F2-84EF-A165C02D713E}"/>
              </a:ext>
            </a:extLst>
          </p:cNvPr>
          <p:cNvSpPr/>
          <p:nvPr/>
        </p:nvSpPr>
        <p:spPr>
          <a:xfrm>
            <a:off x="8550633" y="2769702"/>
            <a:ext cx="2766723" cy="251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57FC902-5FF2-4E62-BB99-E27548230856}"/>
              </a:ext>
            </a:extLst>
          </p:cNvPr>
          <p:cNvSpPr/>
          <p:nvPr/>
        </p:nvSpPr>
        <p:spPr>
          <a:xfrm>
            <a:off x="933007" y="3113071"/>
            <a:ext cx="1182395" cy="288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51E99E8-C987-4316-859A-DD7B15979765}"/>
              </a:ext>
            </a:extLst>
          </p:cNvPr>
          <p:cNvSpPr/>
          <p:nvPr/>
        </p:nvSpPr>
        <p:spPr>
          <a:xfrm>
            <a:off x="5841765" y="3129143"/>
            <a:ext cx="1182396" cy="288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262CCDC-C463-4393-BC9D-DD703332E8AB}"/>
              </a:ext>
            </a:extLst>
          </p:cNvPr>
          <p:cNvSpPr/>
          <p:nvPr/>
        </p:nvSpPr>
        <p:spPr>
          <a:xfrm>
            <a:off x="9801890" y="3458571"/>
            <a:ext cx="1280092" cy="251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84595AC-EB30-4335-BEDF-4996130DAFA1}"/>
              </a:ext>
            </a:extLst>
          </p:cNvPr>
          <p:cNvSpPr/>
          <p:nvPr/>
        </p:nvSpPr>
        <p:spPr>
          <a:xfrm>
            <a:off x="5688166" y="4097718"/>
            <a:ext cx="1335995" cy="288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01E841E-A344-43B3-ACE6-3D9A77025E36}"/>
              </a:ext>
            </a:extLst>
          </p:cNvPr>
          <p:cNvSpPr/>
          <p:nvPr/>
        </p:nvSpPr>
        <p:spPr>
          <a:xfrm>
            <a:off x="6962056" y="4479694"/>
            <a:ext cx="1391777" cy="288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A6CCD0D-0FE8-4A70-8EE3-DFB2AC36341C}"/>
              </a:ext>
            </a:extLst>
          </p:cNvPr>
          <p:cNvSpPr/>
          <p:nvPr/>
        </p:nvSpPr>
        <p:spPr>
          <a:xfrm>
            <a:off x="423771" y="4827194"/>
            <a:ext cx="3097351" cy="251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2FB8593-856F-4C65-A4F8-6FAAB9F11B8E}"/>
              </a:ext>
            </a:extLst>
          </p:cNvPr>
          <p:cNvSpPr/>
          <p:nvPr/>
        </p:nvSpPr>
        <p:spPr>
          <a:xfrm>
            <a:off x="478907" y="5152863"/>
            <a:ext cx="2078764" cy="288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246BA45-267D-4B93-BC25-5E710E8A95A1}"/>
              </a:ext>
            </a:extLst>
          </p:cNvPr>
          <p:cNvSpPr/>
          <p:nvPr/>
        </p:nvSpPr>
        <p:spPr>
          <a:xfrm>
            <a:off x="2481740" y="5812875"/>
            <a:ext cx="1039382" cy="288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82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1B3D0C-5919-4A36-8B08-82CBF133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17956" r="16957" b="5445"/>
          <a:stretch/>
        </p:blipFill>
        <p:spPr>
          <a:xfrm>
            <a:off x="259080" y="237744"/>
            <a:ext cx="11673840" cy="6441654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C94696DB-D096-475C-9794-226D54329680}"/>
              </a:ext>
            </a:extLst>
          </p:cNvPr>
          <p:cNvSpPr/>
          <p:nvPr/>
        </p:nvSpPr>
        <p:spPr>
          <a:xfrm>
            <a:off x="5999190" y="952662"/>
            <a:ext cx="437322" cy="38047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199CD7F-62B1-4327-A693-0F22F1F1B761}"/>
              </a:ext>
            </a:extLst>
          </p:cNvPr>
          <p:cNvSpPr txBox="1"/>
          <p:nvPr/>
        </p:nvSpPr>
        <p:spPr>
          <a:xfrm>
            <a:off x="6511370" y="900756"/>
            <a:ext cx="21112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solidFill>
                  <a:srgbClr val="FF33CC"/>
                </a:solidFill>
              </a:rPr>
              <a:t>New words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4C1DD0C-709D-4C82-A782-78E4F6285031}"/>
              </a:ext>
            </a:extLst>
          </p:cNvPr>
          <p:cNvSpPr/>
          <p:nvPr/>
        </p:nvSpPr>
        <p:spPr>
          <a:xfrm>
            <a:off x="3829879" y="3429000"/>
            <a:ext cx="569843" cy="32136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A540307-8964-469E-84D7-9542A27989DD}"/>
              </a:ext>
            </a:extLst>
          </p:cNvPr>
          <p:cNvSpPr/>
          <p:nvPr/>
        </p:nvSpPr>
        <p:spPr>
          <a:xfrm>
            <a:off x="4658782" y="3461884"/>
            <a:ext cx="1092661" cy="32136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FD7844-60B4-4042-94F5-D2B7534D5383}"/>
              </a:ext>
            </a:extLst>
          </p:cNvPr>
          <p:cNvSpPr/>
          <p:nvPr/>
        </p:nvSpPr>
        <p:spPr>
          <a:xfrm>
            <a:off x="8627165" y="4117867"/>
            <a:ext cx="1550505" cy="38047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413C7EA-DE6A-4DE3-AA55-F404E8E3CE06}"/>
              </a:ext>
            </a:extLst>
          </p:cNvPr>
          <p:cNvSpPr/>
          <p:nvPr/>
        </p:nvSpPr>
        <p:spPr>
          <a:xfrm>
            <a:off x="6947130" y="4488152"/>
            <a:ext cx="619861" cy="28263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A267527-83CA-427A-B30B-89F07EF91EE6}"/>
              </a:ext>
            </a:extLst>
          </p:cNvPr>
          <p:cNvSpPr/>
          <p:nvPr/>
        </p:nvSpPr>
        <p:spPr>
          <a:xfrm>
            <a:off x="1407721" y="4812832"/>
            <a:ext cx="1003852" cy="288484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69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3A2F9A-1E8B-467D-9CA4-71909094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0" t="15056" r="15761" b="20759"/>
          <a:stretch/>
        </p:blipFill>
        <p:spPr>
          <a:xfrm>
            <a:off x="143276" y="137160"/>
            <a:ext cx="11866822" cy="658169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153D187-9ED0-4943-AB11-6616456FA6D9}"/>
              </a:ext>
            </a:extLst>
          </p:cNvPr>
          <p:cNvSpPr/>
          <p:nvPr/>
        </p:nvSpPr>
        <p:spPr>
          <a:xfrm>
            <a:off x="812428" y="596347"/>
            <a:ext cx="1307919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53E925E-A625-4E09-8EBF-E925F48C6EB4}"/>
              </a:ext>
            </a:extLst>
          </p:cNvPr>
          <p:cNvSpPr/>
          <p:nvPr/>
        </p:nvSpPr>
        <p:spPr>
          <a:xfrm>
            <a:off x="3880307" y="596346"/>
            <a:ext cx="1460319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70F4EB0-8098-43C3-B75B-F23869035DEC}"/>
              </a:ext>
            </a:extLst>
          </p:cNvPr>
          <p:cNvSpPr txBox="1"/>
          <p:nvPr/>
        </p:nvSpPr>
        <p:spPr>
          <a:xfrm>
            <a:off x="4797286" y="3919901"/>
            <a:ext cx="6851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FF0000"/>
                </a:solidFill>
                <a:effectLst/>
                <a:latin typeface="Droid Serif"/>
              </a:rPr>
              <a:t>Trocar uma coisa por outra; realizar uma permuta; permutar, substituir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0E43A6C-3E76-4C91-9B67-6F27422A9479}"/>
              </a:ext>
            </a:extLst>
          </p:cNvPr>
          <p:cNvSpPr/>
          <p:nvPr/>
        </p:nvSpPr>
        <p:spPr>
          <a:xfrm>
            <a:off x="8932286" y="1568089"/>
            <a:ext cx="437322" cy="38047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160976-E860-4F3C-B18C-B01EBE54D21E}"/>
              </a:ext>
            </a:extLst>
          </p:cNvPr>
          <p:cNvSpPr txBox="1"/>
          <p:nvPr/>
        </p:nvSpPr>
        <p:spPr>
          <a:xfrm>
            <a:off x="9512864" y="1568089"/>
            <a:ext cx="22435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b="1" i="1" dirty="0" err="1">
                <a:solidFill>
                  <a:srgbClr val="FF0000"/>
                </a:solidFill>
              </a:rPr>
              <a:t>Cognates</a:t>
            </a:r>
            <a:endParaRPr lang="pt-BR" sz="2300" b="1" i="1" dirty="0">
              <a:solidFill>
                <a:srgbClr val="FF0000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9FA23F-75F7-4274-A66B-9F1A0BEEB77B}"/>
              </a:ext>
            </a:extLst>
          </p:cNvPr>
          <p:cNvSpPr/>
          <p:nvPr/>
        </p:nvSpPr>
        <p:spPr>
          <a:xfrm>
            <a:off x="490330" y="1425113"/>
            <a:ext cx="2080592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DD6C1DA-EBF8-4EA2-A1ED-1B81E9C8E504}"/>
              </a:ext>
            </a:extLst>
          </p:cNvPr>
          <p:cNvSpPr/>
          <p:nvPr/>
        </p:nvSpPr>
        <p:spPr>
          <a:xfrm>
            <a:off x="4050562" y="1042277"/>
            <a:ext cx="746724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8FBD2F-875B-40F8-865A-9740E6EAF65C}"/>
              </a:ext>
            </a:extLst>
          </p:cNvPr>
          <p:cNvSpPr/>
          <p:nvPr/>
        </p:nvSpPr>
        <p:spPr>
          <a:xfrm>
            <a:off x="7363396" y="1040881"/>
            <a:ext cx="1475804" cy="317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38720D2-434D-4DD1-B29C-929FCCB903C0}"/>
              </a:ext>
            </a:extLst>
          </p:cNvPr>
          <p:cNvSpPr/>
          <p:nvPr/>
        </p:nvSpPr>
        <p:spPr>
          <a:xfrm>
            <a:off x="1439883" y="2253879"/>
            <a:ext cx="481682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1396DBF-DC88-46BE-BA28-B916FCD3F5DB}"/>
              </a:ext>
            </a:extLst>
          </p:cNvPr>
          <p:cNvSpPr/>
          <p:nvPr/>
        </p:nvSpPr>
        <p:spPr>
          <a:xfrm>
            <a:off x="2784978" y="2692502"/>
            <a:ext cx="1336447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4437064-B390-4E22-9DB8-307B2A9228CF}"/>
              </a:ext>
            </a:extLst>
          </p:cNvPr>
          <p:cNvSpPr/>
          <p:nvPr/>
        </p:nvSpPr>
        <p:spPr>
          <a:xfrm>
            <a:off x="4121426" y="2686816"/>
            <a:ext cx="1126436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BE6E0A9-B2DB-45D4-B329-AE71A9244302}"/>
              </a:ext>
            </a:extLst>
          </p:cNvPr>
          <p:cNvSpPr/>
          <p:nvPr/>
        </p:nvSpPr>
        <p:spPr>
          <a:xfrm>
            <a:off x="5287617" y="2690237"/>
            <a:ext cx="1336447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FFA0FA4-E9FF-42A0-87C7-50667AF2E466}"/>
              </a:ext>
            </a:extLst>
          </p:cNvPr>
          <p:cNvSpPr/>
          <p:nvPr/>
        </p:nvSpPr>
        <p:spPr>
          <a:xfrm>
            <a:off x="490330" y="3082645"/>
            <a:ext cx="1630017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034ACDB-BFC6-4554-8ACD-C0D35DA48731}"/>
              </a:ext>
            </a:extLst>
          </p:cNvPr>
          <p:cNvSpPr/>
          <p:nvPr/>
        </p:nvSpPr>
        <p:spPr>
          <a:xfrm>
            <a:off x="5743082" y="3096701"/>
            <a:ext cx="481682" cy="33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7CF39AD-7A6E-4714-9AC6-9E5B494B13CB}"/>
              </a:ext>
            </a:extLst>
          </p:cNvPr>
          <p:cNvSpPr/>
          <p:nvPr/>
        </p:nvSpPr>
        <p:spPr>
          <a:xfrm>
            <a:off x="8355152" y="3090403"/>
            <a:ext cx="576814" cy="336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FE7B6ED-CDD4-4FBA-8DE7-A6627353505D}"/>
              </a:ext>
            </a:extLst>
          </p:cNvPr>
          <p:cNvSpPr/>
          <p:nvPr/>
        </p:nvSpPr>
        <p:spPr>
          <a:xfrm>
            <a:off x="8590548" y="4325561"/>
            <a:ext cx="115126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3398150-4CEB-4727-A29A-0EFFF02DF27D}"/>
              </a:ext>
            </a:extLst>
          </p:cNvPr>
          <p:cNvSpPr/>
          <p:nvPr/>
        </p:nvSpPr>
        <p:spPr>
          <a:xfrm>
            <a:off x="10684885" y="4325561"/>
            <a:ext cx="96377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3230155-3465-4432-89CD-D312FA3DDD69}"/>
              </a:ext>
            </a:extLst>
          </p:cNvPr>
          <p:cNvSpPr/>
          <p:nvPr/>
        </p:nvSpPr>
        <p:spPr>
          <a:xfrm>
            <a:off x="3243790" y="5127317"/>
            <a:ext cx="96377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FE435A5-34B4-40A9-99EE-F2297C38AEA6}"/>
              </a:ext>
            </a:extLst>
          </p:cNvPr>
          <p:cNvSpPr/>
          <p:nvPr/>
        </p:nvSpPr>
        <p:spPr>
          <a:xfrm>
            <a:off x="5784655" y="5158056"/>
            <a:ext cx="96377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BF7DDC6D-BA79-48AC-9AAC-AD9260E5686C}"/>
              </a:ext>
            </a:extLst>
          </p:cNvPr>
          <p:cNvSpPr/>
          <p:nvPr/>
        </p:nvSpPr>
        <p:spPr>
          <a:xfrm>
            <a:off x="11231991" y="5158056"/>
            <a:ext cx="429921" cy="338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B1CCDB4-D2FD-4438-8829-43537C93A540}"/>
              </a:ext>
            </a:extLst>
          </p:cNvPr>
          <p:cNvSpPr/>
          <p:nvPr/>
        </p:nvSpPr>
        <p:spPr>
          <a:xfrm>
            <a:off x="10469924" y="5550226"/>
            <a:ext cx="59564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37A45F44-148F-489D-94E1-2487678512E2}"/>
              </a:ext>
            </a:extLst>
          </p:cNvPr>
          <p:cNvSpPr/>
          <p:nvPr/>
        </p:nvSpPr>
        <p:spPr>
          <a:xfrm>
            <a:off x="2784978" y="5959314"/>
            <a:ext cx="96377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18D47C5-2CDB-4AD4-86A2-B6563B70D4F2}"/>
              </a:ext>
            </a:extLst>
          </p:cNvPr>
          <p:cNvSpPr/>
          <p:nvPr/>
        </p:nvSpPr>
        <p:spPr>
          <a:xfrm>
            <a:off x="7507795" y="6011113"/>
            <a:ext cx="847358" cy="317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875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7_TF56410444" id="{35CCA0FA-4D6E-4DE9-BB56-D00F3F9DC0E1}" vid="{C1FD0161-C62D-4F6E-BF43-DCD4DD87A7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{F6744BA7-73ED-4579-801B-90FC30BA3EA7}tf56410444_win32</Template>
  <TotalTime>692</TotalTime>
  <Words>272</Words>
  <Application>Microsoft Office PowerPoint</Application>
  <PresentationFormat>Widescreen</PresentationFormat>
  <Paragraphs>54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Avenir Next LT Pro</vt:lpstr>
      <vt:lpstr>Avenir Next LT Pro Light</vt:lpstr>
      <vt:lpstr>Calibri</vt:lpstr>
      <vt:lpstr>Droid Serif</vt:lpstr>
      <vt:lpstr>Garamond</vt:lpstr>
      <vt:lpstr>SavonVTI</vt:lpstr>
      <vt:lpstr>ESTRATÉGIAS DE LEITURA EM LÍNGUA INGLESA</vt:lpstr>
      <vt:lpstr>ESTRATÉGIAS DE LEITURA</vt:lpstr>
      <vt:lpstr>ATIVIDADE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DE LEITURA EM LÍNGUA INGLESA</dc:title>
  <dc:creator>Cristiane de Brito Cruz</dc:creator>
  <cp:lastModifiedBy>Cristiane de Brito Cruz</cp:lastModifiedBy>
  <cp:revision>32</cp:revision>
  <dcterms:created xsi:type="dcterms:W3CDTF">2020-12-09T12:51:50Z</dcterms:created>
  <dcterms:modified xsi:type="dcterms:W3CDTF">2021-03-02T21:13:30Z</dcterms:modified>
</cp:coreProperties>
</file>