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80" r:id="rId2"/>
    <p:sldId id="381" r:id="rId3"/>
    <p:sldId id="315" r:id="rId4"/>
    <p:sldId id="376" r:id="rId5"/>
    <p:sldId id="306" r:id="rId6"/>
    <p:sldId id="382" r:id="rId7"/>
    <p:sldId id="384" r:id="rId8"/>
    <p:sldId id="383" r:id="rId9"/>
    <p:sldId id="385" r:id="rId10"/>
    <p:sldId id="307" r:id="rId11"/>
    <p:sldId id="308" r:id="rId12"/>
    <p:sldId id="309" r:id="rId13"/>
    <p:sldId id="386" r:id="rId14"/>
    <p:sldId id="387" r:id="rId15"/>
    <p:sldId id="388" r:id="rId16"/>
    <p:sldId id="310" r:id="rId17"/>
    <p:sldId id="311" r:id="rId18"/>
    <p:sldId id="313" r:id="rId19"/>
    <p:sldId id="389" r:id="rId20"/>
    <p:sldId id="372" r:id="rId21"/>
    <p:sldId id="339" r:id="rId22"/>
    <p:sldId id="341" r:id="rId23"/>
    <p:sldId id="373" r:id="rId24"/>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66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88" autoAdjust="0"/>
    <p:restoredTop sz="94660"/>
  </p:normalViewPr>
  <p:slideViewPr>
    <p:cSldViewPr snapToGrid="0">
      <p:cViewPr varScale="1">
        <p:scale>
          <a:sx n="92" d="100"/>
          <a:sy n="92" d="100"/>
        </p:scale>
        <p:origin x="414"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pt-BR" smtClean="0"/>
              <a:t>Clique para editar o título mestre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CF048667-F375-45C0-81D1-720F09EC4AF0}" type="datetimeFigureOut">
              <a:rPr lang="pt-BR" smtClean="0"/>
              <a:t>09/03/2020</a:t>
            </a:fld>
            <a:endParaRPr lang="pt-BR"/>
          </a:p>
        </p:txBody>
      </p:sp>
      <p:sp>
        <p:nvSpPr>
          <p:cNvPr id="5" name="Footer Placeholder 4"/>
          <p:cNvSpPr>
            <a:spLocks noGrp="1"/>
          </p:cNvSpPr>
          <p:nvPr>
            <p:ph type="ftr" sz="quarter" idx="11"/>
          </p:nvPr>
        </p:nvSpPr>
        <p:spPr/>
        <p:txBody>
          <a:bodyPr/>
          <a:lstStyle/>
          <a:p>
            <a:endParaRPr lang="pt-B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3446889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CF048667-F375-45C0-81D1-720F09EC4AF0}" type="datetimeFigureOut">
              <a:rPr lang="pt-BR" smtClean="0"/>
              <a:t>09/03/2020</a:t>
            </a:fld>
            <a:endParaRPr lang="pt-BR"/>
          </a:p>
        </p:txBody>
      </p:sp>
      <p:sp>
        <p:nvSpPr>
          <p:cNvPr id="5" name="Footer Placeholder 4"/>
          <p:cNvSpPr>
            <a:spLocks noGrp="1"/>
          </p:cNvSpPr>
          <p:nvPr>
            <p:ph type="ftr" sz="quarter" idx="11"/>
          </p:nvPr>
        </p:nvSpPr>
        <p:spPr/>
        <p:txBody>
          <a:bodyPr/>
          <a:lstStyle/>
          <a:p>
            <a:endParaRPr lang="pt-B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4237100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smtClean="0"/>
              <a:t>Clique para editar o título mestre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CF048667-F375-45C0-81D1-720F09EC4AF0}" type="datetimeFigureOut">
              <a:rPr lang="pt-BR" smtClean="0"/>
              <a:t>09/03/2020</a:t>
            </a:fld>
            <a:endParaRPr lang="pt-BR"/>
          </a:p>
        </p:txBody>
      </p:sp>
      <p:sp>
        <p:nvSpPr>
          <p:cNvPr id="5" name="Footer Placeholder 4"/>
          <p:cNvSpPr>
            <a:spLocks noGrp="1"/>
          </p:cNvSpPr>
          <p:nvPr>
            <p:ph type="ftr" sz="quarter" idx="11"/>
          </p:nvPr>
        </p:nvSpPr>
        <p:spPr/>
        <p:txBody>
          <a:bodyPr/>
          <a:lstStyle/>
          <a:p>
            <a:endParaRPr lang="pt-B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3BF4E0A-3ADB-4DD8-A8C6-27CA94F9FB3E}" type="slidenum">
              <a:rPr lang="pt-BR" smtClean="0"/>
              <a:t>‹nº›</a:t>
            </a:fld>
            <a:endParaRPr lang="pt-B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1559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pt-BR" smtClean="0"/>
              <a:t>Clique para editar o título mestre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smtClean="0"/>
              <a:t>Clique para editar o texto mestre</a:t>
            </a:r>
          </a:p>
        </p:txBody>
      </p:sp>
      <p:sp>
        <p:nvSpPr>
          <p:cNvPr id="5" name="Date Placeholder 4"/>
          <p:cNvSpPr>
            <a:spLocks noGrp="1"/>
          </p:cNvSpPr>
          <p:nvPr>
            <p:ph type="dt" sz="half" idx="10"/>
          </p:nvPr>
        </p:nvSpPr>
        <p:spPr/>
        <p:txBody>
          <a:bodyPr/>
          <a:lstStyle/>
          <a:p>
            <a:fld id="{CF048667-F375-45C0-81D1-720F09EC4AF0}" type="datetimeFigureOut">
              <a:rPr lang="pt-BR" smtClean="0"/>
              <a:t>09/03/2020</a:t>
            </a:fld>
            <a:endParaRPr lang="pt-BR"/>
          </a:p>
        </p:txBody>
      </p:sp>
      <p:sp>
        <p:nvSpPr>
          <p:cNvPr id="6" name="Footer Placeholder 5"/>
          <p:cNvSpPr>
            <a:spLocks noGrp="1"/>
          </p:cNvSpPr>
          <p:nvPr>
            <p:ph type="ftr" sz="quarter" idx="11"/>
          </p:nvPr>
        </p:nvSpPr>
        <p:spPr/>
        <p:txBody>
          <a:bodyPr/>
          <a:lstStyle/>
          <a:p>
            <a:endParaRPr lang="pt-B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278369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smtClean="0"/>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smtClean="0"/>
              <a:t>Clique para editar o texto mestre</a:t>
            </a:r>
          </a:p>
        </p:txBody>
      </p:sp>
      <p:sp>
        <p:nvSpPr>
          <p:cNvPr id="5" name="Date Placeholder 4"/>
          <p:cNvSpPr>
            <a:spLocks noGrp="1"/>
          </p:cNvSpPr>
          <p:nvPr>
            <p:ph type="dt" sz="half" idx="10"/>
          </p:nvPr>
        </p:nvSpPr>
        <p:spPr/>
        <p:txBody>
          <a:bodyPr/>
          <a:lstStyle/>
          <a:p>
            <a:fld id="{CF048667-F375-45C0-81D1-720F09EC4AF0}" type="datetimeFigureOut">
              <a:rPr lang="pt-BR" smtClean="0"/>
              <a:t>09/03/2020</a:t>
            </a:fld>
            <a:endParaRPr lang="pt-BR"/>
          </a:p>
        </p:txBody>
      </p:sp>
      <p:sp>
        <p:nvSpPr>
          <p:cNvPr id="6" name="Footer Placeholder 5"/>
          <p:cNvSpPr>
            <a:spLocks noGrp="1"/>
          </p:cNvSpPr>
          <p:nvPr>
            <p:ph type="ftr" sz="quarter" idx="11"/>
          </p:nvPr>
        </p:nvSpPr>
        <p:spPr/>
        <p:txBody>
          <a:bodyPr/>
          <a:lstStyle/>
          <a:p>
            <a:endParaRPr lang="pt-B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3BF4E0A-3ADB-4DD8-A8C6-27CA94F9FB3E}" type="slidenum">
              <a:rPr lang="pt-BR" smtClean="0"/>
              <a:t>‹nº›</a:t>
            </a:fld>
            <a:endParaRPr lang="pt-B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452639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pt-BR" smtClean="0"/>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smtClean="0"/>
              <a:t>Clique para editar o texto mestre</a:t>
            </a:r>
          </a:p>
        </p:txBody>
      </p:sp>
      <p:sp>
        <p:nvSpPr>
          <p:cNvPr id="5" name="Date Placeholder 4"/>
          <p:cNvSpPr>
            <a:spLocks noGrp="1"/>
          </p:cNvSpPr>
          <p:nvPr>
            <p:ph type="dt" sz="half" idx="10"/>
          </p:nvPr>
        </p:nvSpPr>
        <p:spPr/>
        <p:txBody>
          <a:bodyPr/>
          <a:lstStyle/>
          <a:p>
            <a:fld id="{CF048667-F375-45C0-81D1-720F09EC4AF0}" type="datetimeFigureOut">
              <a:rPr lang="pt-BR" smtClean="0"/>
              <a:t>09/03/2020</a:t>
            </a:fld>
            <a:endParaRPr lang="pt-BR"/>
          </a:p>
        </p:txBody>
      </p:sp>
      <p:sp>
        <p:nvSpPr>
          <p:cNvPr id="6" name="Footer Placeholder 5"/>
          <p:cNvSpPr>
            <a:spLocks noGrp="1"/>
          </p:cNvSpPr>
          <p:nvPr>
            <p:ph type="ftr" sz="quarter" idx="11"/>
          </p:nvPr>
        </p:nvSpPr>
        <p:spPr/>
        <p:txBody>
          <a:bodyPr/>
          <a:lstStyle/>
          <a:p>
            <a:endParaRPr lang="pt-B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3477802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CF048667-F375-45C0-81D1-720F09EC4AF0}" type="datetimeFigureOut">
              <a:rPr lang="pt-BR" smtClean="0"/>
              <a:t>09/03/2020</a:t>
            </a:fld>
            <a:endParaRPr lang="pt-BR"/>
          </a:p>
        </p:txBody>
      </p:sp>
      <p:sp>
        <p:nvSpPr>
          <p:cNvPr id="5" name="Footer Placeholder 4"/>
          <p:cNvSpPr>
            <a:spLocks noGrp="1"/>
          </p:cNvSpPr>
          <p:nvPr>
            <p:ph type="ftr" sz="quarter" idx="11"/>
          </p:nvPr>
        </p:nvSpPr>
        <p:spPr/>
        <p:txBody>
          <a:bodyPr/>
          <a:lstStyle/>
          <a:p>
            <a:endParaRPr lang="pt-B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2809465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CF048667-F375-45C0-81D1-720F09EC4AF0}" type="datetimeFigureOut">
              <a:rPr lang="pt-BR" smtClean="0"/>
              <a:t>09/03/2020</a:t>
            </a:fld>
            <a:endParaRPr lang="pt-BR"/>
          </a:p>
        </p:txBody>
      </p:sp>
      <p:sp>
        <p:nvSpPr>
          <p:cNvPr id="5" name="Footer Placeholder 4"/>
          <p:cNvSpPr>
            <a:spLocks noGrp="1"/>
          </p:cNvSpPr>
          <p:nvPr>
            <p:ph type="ftr" sz="quarter" idx="11"/>
          </p:nvPr>
        </p:nvSpPr>
        <p:spPr/>
        <p:txBody>
          <a:bodyPr/>
          <a:lstStyle/>
          <a:p>
            <a:endParaRPr lang="pt-B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3708998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pt-BR" smtClean="0"/>
              <a:t>Clique para editar o título mestre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CF048667-F375-45C0-81D1-720F09EC4AF0}" type="datetimeFigureOut">
              <a:rPr lang="pt-BR" smtClean="0"/>
              <a:t>09/03/2020</a:t>
            </a:fld>
            <a:endParaRPr lang="pt-BR"/>
          </a:p>
        </p:txBody>
      </p:sp>
      <p:sp>
        <p:nvSpPr>
          <p:cNvPr id="5" name="Footer Placeholder 4"/>
          <p:cNvSpPr>
            <a:spLocks noGrp="1"/>
          </p:cNvSpPr>
          <p:nvPr>
            <p:ph type="ftr" sz="quarter" idx="11"/>
          </p:nvPr>
        </p:nvSpPr>
        <p:spPr/>
        <p:txBody>
          <a:bodyPr/>
          <a:lstStyle/>
          <a:p>
            <a:endParaRPr lang="pt-B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991180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CF048667-F375-45C0-81D1-720F09EC4AF0}" type="datetimeFigureOut">
              <a:rPr lang="pt-BR" smtClean="0"/>
              <a:t>09/03/2020</a:t>
            </a:fld>
            <a:endParaRPr lang="pt-BR"/>
          </a:p>
        </p:txBody>
      </p:sp>
      <p:sp>
        <p:nvSpPr>
          <p:cNvPr id="5" name="Footer Placeholder 4"/>
          <p:cNvSpPr>
            <a:spLocks noGrp="1"/>
          </p:cNvSpPr>
          <p:nvPr>
            <p:ph type="ftr" sz="quarter" idx="11"/>
          </p:nvPr>
        </p:nvSpPr>
        <p:spPr/>
        <p:txBody>
          <a:bodyPr/>
          <a:lstStyle/>
          <a:p>
            <a:endParaRPr lang="pt-B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1103262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CF048667-F375-45C0-81D1-720F09EC4AF0}" type="datetimeFigureOut">
              <a:rPr lang="pt-BR" smtClean="0"/>
              <a:t>09/03/2020</a:t>
            </a:fld>
            <a:endParaRPr lang="pt-BR"/>
          </a:p>
        </p:txBody>
      </p:sp>
      <p:sp>
        <p:nvSpPr>
          <p:cNvPr id="6" name="Footer Placeholder 5"/>
          <p:cNvSpPr>
            <a:spLocks noGrp="1"/>
          </p:cNvSpPr>
          <p:nvPr>
            <p:ph type="ftr" sz="quarter" idx="11"/>
          </p:nvPr>
        </p:nvSpPr>
        <p:spPr/>
        <p:txBody>
          <a:bodyPr/>
          <a:lstStyle/>
          <a:p>
            <a:endParaRPr lang="pt-B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3921780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CF048667-F375-45C0-81D1-720F09EC4AF0}" type="datetimeFigureOut">
              <a:rPr lang="pt-BR" smtClean="0"/>
              <a:t>09/03/2020</a:t>
            </a:fld>
            <a:endParaRPr lang="pt-BR"/>
          </a:p>
        </p:txBody>
      </p:sp>
      <p:sp>
        <p:nvSpPr>
          <p:cNvPr id="8" name="Footer Placeholder 7"/>
          <p:cNvSpPr>
            <a:spLocks noGrp="1"/>
          </p:cNvSpPr>
          <p:nvPr>
            <p:ph type="ftr" sz="quarter" idx="11"/>
          </p:nvPr>
        </p:nvSpPr>
        <p:spPr/>
        <p:txBody>
          <a:bodyPr/>
          <a:lstStyle/>
          <a:p>
            <a:endParaRPr lang="pt-B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2136446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CF048667-F375-45C0-81D1-720F09EC4AF0}" type="datetimeFigureOut">
              <a:rPr lang="pt-BR" smtClean="0"/>
              <a:t>09/03/2020</a:t>
            </a:fld>
            <a:endParaRPr lang="pt-BR"/>
          </a:p>
        </p:txBody>
      </p:sp>
      <p:sp>
        <p:nvSpPr>
          <p:cNvPr id="4" name="Footer Placeholder 3"/>
          <p:cNvSpPr>
            <a:spLocks noGrp="1"/>
          </p:cNvSpPr>
          <p:nvPr>
            <p:ph type="ftr" sz="quarter" idx="11"/>
          </p:nvPr>
        </p:nvSpPr>
        <p:spPr/>
        <p:txBody>
          <a:bodyPr/>
          <a:lstStyle/>
          <a:p>
            <a:endParaRPr lang="pt-B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214599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048667-F375-45C0-81D1-720F09EC4AF0}" type="datetimeFigureOut">
              <a:rPr lang="pt-BR" smtClean="0"/>
              <a:t>09/03/2020</a:t>
            </a:fld>
            <a:endParaRPr lang="pt-BR"/>
          </a:p>
        </p:txBody>
      </p:sp>
      <p:sp>
        <p:nvSpPr>
          <p:cNvPr id="3" name="Footer Placeholder 2"/>
          <p:cNvSpPr>
            <a:spLocks noGrp="1"/>
          </p:cNvSpPr>
          <p:nvPr>
            <p:ph type="ftr" sz="quarter" idx="11"/>
          </p:nvPr>
        </p:nvSpPr>
        <p:spPr/>
        <p:txBody>
          <a:bodyPr/>
          <a:lstStyle/>
          <a:p>
            <a:endParaRPr lang="pt-B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3864844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pt-BR" smtClean="0"/>
              <a:t>Clique para editar o título mestre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CF048667-F375-45C0-81D1-720F09EC4AF0}" type="datetimeFigureOut">
              <a:rPr lang="pt-BR" smtClean="0"/>
              <a:t>09/03/2020</a:t>
            </a:fld>
            <a:endParaRPr lang="pt-BR"/>
          </a:p>
        </p:txBody>
      </p:sp>
      <p:sp>
        <p:nvSpPr>
          <p:cNvPr id="6" name="Footer Placeholder 5"/>
          <p:cNvSpPr>
            <a:spLocks noGrp="1"/>
          </p:cNvSpPr>
          <p:nvPr>
            <p:ph type="ftr" sz="quarter" idx="11"/>
          </p:nvPr>
        </p:nvSpPr>
        <p:spPr/>
        <p:txBody>
          <a:bodyPr/>
          <a:lstStyle/>
          <a:p>
            <a:endParaRPr lang="pt-B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3235842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CF048667-F375-45C0-81D1-720F09EC4AF0}" type="datetimeFigureOut">
              <a:rPr lang="pt-BR" smtClean="0"/>
              <a:t>09/03/2020</a:t>
            </a:fld>
            <a:endParaRPr lang="pt-BR"/>
          </a:p>
        </p:txBody>
      </p:sp>
      <p:sp>
        <p:nvSpPr>
          <p:cNvPr id="6" name="Footer Placeholder 5"/>
          <p:cNvSpPr>
            <a:spLocks noGrp="1"/>
          </p:cNvSpPr>
          <p:nvPr>
            <p:ph type="ftr" sz="quarter" idx="11"/>
          </p:nvPr>
        </p:nvSpPr>
        <p:spPr/>
        <p:txBody>
          <a:bodyPr/>
          <a:lstStyle/>
          <a:p>
            <a:endParaRPr lang="pt-B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3BF4E0A-3ADB-4DD8-A8C6-27CA94F9FB3E}" type="slidenum">
              <a:rPr lang="pt-BR" smtClean="0"/>
              <a:t>‹nº›</a:t>
            </a:fld>
            <a:endParaRPr lang="pt-BR"/>
          </a:p>
        </p:txBody>
      </p:sp>
    </p:spTree>
    <p:extLst>
      <p:ext uri="{BB962C8B-B14F-4D97-AF65-F5344CB8AC3E}">
        <p14:creationId xmlns:p14="http://schemas.microsoft.com/office/powerpoint/2010/main" val="1865883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F048667-F375-45C0-81D1-720F09EC4AF0}" type="datetimeFigureOut">
              <a:rPr lang="pt-BR" smtClean="0"/>
              <a:t>09/03/2020</a:t>
            </a:fld>
            <a:endParaRPr lang="pt-B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t-B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3BF4E0A-3ADB-4DD8-A8C6-27CA94F9FB3E}" type="slidenum">
              <a:rPr lang="pt-BR" smtClean="0"/>
              <a:t>‹nº›</a:t>
            </a:fld>
            <a:endParaRPr lang="pt-BR"/>
          </a:p>
        </p:txBody>
      </p:sp>
    </p:spTree>
    <p:extLst>
      <p:ext uri="{BB962C8B-B14F-4D97-AF65-F5344CB8AC3E}">
        <p14:creationId xmlns:p14="http://schemas.microsoft.com/office/powerpoint/2010/main" val="36700946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www.fluentu.com/blog/english/learn-english-through-songs-music/"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hyperlink" Target="https://blog.ambient-mixer.com/benefits/9-awesome-benefits-from-singing-karaoke/" TargetMode="External"/><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hyperlink" Target="https://revistas.unal.edu.co/index.php/profile/article/view/10547/36785"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www.vagalume.com.br/calcinha-preta/"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www.letras.mus.br/mariah-carey/"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letras.mus.br/mariah-carey/"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2278917" y="236874"/>
            <a:ext cx="9479973" cy="3170099"/>
          </a:xfrm>
          <a:prstGeom prst="rect">
            <a:avLst/>
          </a:prstGeom>
        </p:spPr>
        <p:txBody>
          <a:bodyPr wrap="square">
            <a:spAutoFit/>
          </a:bodyPr>
          <a:lstStyle/>
          <a:p>
            <a:r>
              <a:rPr lang="pt-BR" sz="5000" b="1" dirty="0" smtClean="0">
                <a:solidFill>
                  <a:srgbClr val="FF0000"/>
                </a:solidFill>
                <a:effectLst>
                  <a:outerShdw blurRad="38100" dist="38100" dir="2700000" algn="tl">
                    <a:srgbClr val="000000">
                      <a:alpha val="43137"/>
                    </a:srgbClr>
                  </a:outerShdw>
                </a:effectLst>
                <a:latin typeface="Berlin Sans FB Demi" panose="020E0802020502020306" pitchFamily="34" charset="0"/>
              </a:rPr>
              <a:t>SELF LEARNING</a:t>
            </a:r>
          </a:p>
          <a:p>
            <a:r>
              <a:rPr lang="pt-BR" sz="5000" b="1" dirty="0" smtClean="0">
                <a:solidFill>
                  <a:srgbClr val="7030A0"/>
                </a:solidFill>
                <a:effectLst>
                  <a:outerShdw blurRad="38100" dist="38100" dir="2700000" algn="tl">
                    <a:srgbClr val="000000">
                      <a:alpha val="43137"/>
                    </a:srgbClr>
                  </a:outerShdw>
                </a:effectLst>
                <a:latin typeface="Berlin Sans FB Demi" panose="020E0802020502020306" pitchFamily="34" charset="0"/>
              </a:rPr>
              <a:t>Estratégias para desenvolver o aprendizado de língua inglesa de forma autônoma.</a:t>
            </a:r>
            <a:endParaRPr lang="pt-BR" sz="5000" b="1" dirty="0">
              <a:solidFill>
                <a:srgbClr val="7030A0"/>
              </a:solidFill>
              <a:effectLst>
                <a:outerShdw blurRad="38100" dist="38100" dir="2700000" algn="tl">
                  <a:srgbClr val="000000">
                    <a:alpha val="43137"/>
                  </a:srgbClr>
                </a:outerShdw>
              </a:effectLst>
              <a:latin typeface="Berlin Sans FB Demi" panose="020E0802020502020306" pitchFamily="34" charset="0"/>
            </a:endParaRPr>
          </a:p>
        </p:txBody>
      </p:sp>
      <p:sp>
        <p:nvSpPr>
          <p:cNvPr id="7" name="Retângulo 6"/>
          <p:cNvSpPr/>
          <p:nvPr/>
        </p:nvSpPr>
        <p:spPr>
          <a:xfrm>
            <a:off x="2278917" y="3780903"/>
            <a:ext cx="4841411" cy="507831"/>
          </a:xfrm>
          <a:prstGeom prst="rect">
            <a:avLst/>
          </a:prstGeom>
        </p:spPr>
        <p:txBody>
          <a:bodyPr wrap="square">
            <a:spAutoFit/>
          </a:bodyPr>
          <a:lstStyle/>
          <a:p>
            <a:r>
              <a:rPr lang="pt-BR" sz="2700" b="1" dirty="0" smtClean="0">
                <a:solidFill>
                  <a:srgbClr val="FF0000"/>
                </a:solidFill>
                <a:latin typeface="Berlin Sans FB Demi" panose="020E0802020502020306" pitchFamily="34" charset="0"/>
              </a:rPr>
              <a:t>CRISTIANE DE BRITO CRUZ</a:t>
            </a:r>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6514" y="3267012"/>
            <a:ext cx="4193334" cy="3460627"/>
          </a:xfrm>
          <a:prstGeom prst="rect">
            <a:avLst/>
          </a:prstGeom>
        </p:spPr>
      </p:pic>
      <p:pic>
        <p:nvPicPr>
          <p:cNvPr id="9" name="Image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038" y="0"/>
            <a:ext cx="1810921" cy="2737594"/>
          </a:xfrm>
          <a:prstGeom prst="rect">
            <a:avLst/>
          </a:prstGeom>
        </p:spPr>
      </p:pic>
    </p:spTree>
    <p:extLst>
      <p:ext uri="{BB962C8B-B14F-4D97-AF65-F5344CB8AC3E}">
        <p14:creationId xmlns:p14="http://schemas.microsoft.com/office/powerpoint/2010/main" val="33908856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m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t="3206"/>
          <a:stretch/>
        </p:blipFill>
        <p:spPr bwMode="auto">
          <a:xfrm>
            <a:off x="6307283" y="0"/>
            <a:ext cx="5694217" cy="6854727"/>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5646561" y="0"/>
            <a:ext cx="3276600" cy="1309256"/>
          </a:xfrm>
        </p:spPr>
        <p:txBody>
          <a:bodyPr>
            <a:noAutofit/>
          </a:bodyPr>
          <a:lstStyle/>
          <a:p>
            <a:r>
              <a:rPr lang="pt-BR" sz="5900" b="1" dirty="0" smtClean="0">
                <a:solidFill>
                  <a:schemeClr val="tx1"/>
                </a:solidFill>
                <a:effectLst>
                  <a:outerShdw blurRad="38100" dist="38100" dir="2700000" algn="tl">
                    <a:srgbClr val="000000">
                      <a:alpha val="43137"/>
                    </a:srgbClr>
                  </a:outerShdw>
                </a:effectLst>
              </a:rPr>
              <a:t>Gustavo Lima</a:t>
            </a:r>
            <a:endParaRPr lang="pt-BR" sz="5900" b="1" dirty="0">
              <a:solidFill>
                <a:schemeClr val="tx1"/>
              </a:solidFill>
              <a:effectLst>
                <a:outerShdw blurRad="38100" dist="38100" dir="2700000" algn="tl">
                  <a:srgbClr val="000000">
                    <a:alpha val="43137"/>
                  </a:srgbClr>
                </a:outerShdw>
              </a:effectLst>
            </a:endParaRPr>
          </a:p>
        </p:txBody>
      </p:sp>
      <p:pic>
        <p:nvPicPr>
          <p:cNvPr id="1026" name="Picture 2" descr="Resultado de imagem para pin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27" y="0"/>
            <a:ext cx="5192825" cy="6854727"/>
          </a:xfrm>
          <a:prstGeom prst="rect">
            <a:avLst/>
          </a:prstGeom>
          <a:noFill/>
          <a:extLst>
            <a:ext uri="{909E8E84-426E-40DD-AFC4-6F175D3DCCD1}">
              <a14:hiddenFill xmlns:a14="http://schemas.microsoft.com/office/drawing/2010/main">
                <a:solidFill>
                  <a:srgbClr val="FFFFFF"/>
                </a:solidFill>
              </a14:hiddenFill>
            </a:ext>
          </a:extLst>
        </p:spPr>
      </p:pic>
      <p:sp>
        <p:nvSpPr>
          <p:cNvPr id="8" name="Título 1"/>
          <p:cNvSpPr txBox="1">
            <a:spLocks/>
          </p:cNvSpPr>
          <p:nvPr/>
        </p:nvSpPr>
        <p:spPr>
          <a:xfrm>
            <a:off x="684934" y="83126"/>
            <a:ext cx="1767321" cy="1132610"/>
          </a:xfrm>
          <a:prstGeom prst="rect">
            <a:avLst/>
          </a:prstGeom>
        </p:spPr>
        <p:txBody>
          <a:bodyPr vert="horz" lIns="91440" tIns="45720" rIns="91440" bIns="45720" rtlCol="0" anchor="ctr">
            <a:normAutofit fontScale="97500"/>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pt-BR" sz="6000" b="1" dirty="0" smtClean="0">
                <a:solidFill>
                  <a:schemeClr val="bg1"/>
                </a:solidFill>
                <a:effectLst>
                  <a:outerShdw blurRad="38100" dist="38100" dir="2700000" algn="tl">
                    <a:srgbClr val="000000">
                      <a:alpha val="43137"/>
                    </a:srgbClr>
                  </a:outerShdw>
                </a:effectLst>
              </a:rPr>
              <a:t>Pink </a:t>
            </a:r>
            <a:endParaRPr lang="pt-BR" sz="6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72481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232573" y="0"/>
            <a:ext cx="464127" cy="6858000"/>
          </a:xfrm>
        </p:spPr>
        <p:txBody>
          <a:bodyPr>
            <a:noAutofit/>
          </a:bodyPr>
          <a:lstStyle/>
          <a:p>
            <a:r>
              <a:rPr lang="pt-BR" sz="3500" b="1" dirty="0" smtClean="0">
                <a:solidFill>
                  <a:srgbClr val="00B050"/>
                </a:solidFill>
                <a:effectLst>
                  <a:outerShdw blurRad="38100" dist="38100" dir="2700000" algn="tl">
                    <a:srgbClr val="000000">
                      <a:alpha val="43137"/>
                    </a:srgbClr>
                  </a:outerShdw>
                </a:effectLst>
                <a:latin typeface="Aharoni" pitchFamily="2" charset="-79"/>
                <a:cs typeface="Aharoni" pitchFamily="2" charset="-79"/>
              </a:rPr>
              <a:t>SONG VERSION </a:t>
            </a:r>
            <a:endParaRPr lang="pt-BR" sz="3500" b="1" dirty="0">
              <a:solidFill>
                <a:srgbClr val="00B050"/>
              </a:solidFill>
              <a:effectLst>
                <a:outerShdw blurRad="38100" dist="38100" dir="2700000" algn="tl">
                  <a:srgbClr val="000000">
                    <a:alpha val="43137"/>
                  </a:srgbClr>
                </a:outerShdw>
              </a:effectLst>
              <a:latin typeface="Aharoni" pitchFamily="2" charset="-79"/>
              <a:cs typeface="Aharoni" pitchFamily="2" charset="-79"/>
            </a:endParaRPr>
          </a:p>
        </p:txBody>
      </p:sp>
      <p:sp>
        <p:nvSpPr>
          <p:cNvPr id="3" name="Espaço Reservado para Conteúdo 2"/>
          <p:cNvSpPr>
            <a:spLocks noGrp="1"/>
          </p:cNvSpPr>
          <p:nvPr>
            <p:ph idx="1"/>
          </p:nvPr>
        </p:nvSpPr>
        <p:spPr>
          <a:xfrm>
            <a:off x="1572066" y="0"/>
            <a:ext cx="8810183" cy="3325091"/>
          </a:xfrm>
        </p:spPr>
        <p:txBody>
          <a:bodyPr>
            <a:noAutofit/>
          </a:bodyPr>
          <a:lstStyle/>
          <a:p>
            <a:pPr marL="0" indent="0">
              <a:buNone/>
            </a:pPr>
            <a:r>
              <a:rPr lang="en-US" sz="2800" b="1" dirty="0"/>
              <a:t>Just give me a reason</a:t>
            </a:r>
            <a:br>
              <a:rPr lang="en-US" sz="2800" b="1" dirty="0"/>
            </a:br>
            <a:r>
              <a:rPr lang="en-US" sz="2800" b="1" dirty="0"/>
              <a:t>Just a little bit's enough</a:t>
            </a:r>
            <a:br>
              <a:rPr lang="en-US" sz="2800" b="1" dirty="0"/>
            </a:br>
            <a:r>
              <a:rPr lang="en-US" sz="2800" b="1" dirty="0"/>
              <a:t>Just a second we're not broken just bent</a:t>
            </a:r>
            <a:br>
              <a:rPr lang="en-US" sz="2800" b="1" dirty="0"/>
            </a:br>
            <a:r>
              <a:rPr lang="en-US" sz="2800" b="1" dirty="0"/>
              <a:t>And we can learn to love again</a:t>
            </a:r>
            <a:br>
              <a:rPr lang="en-US" sz="2800" b="1" dirty="0"/>
            </a:br>
            <a:r>
              <a:rPr lang="en-US" sz="2800" b="1" dirty="0"/>
              <a:t>It's in the stars</a:t>
            </a:r>
            <a:br>
              <a:rPr lang="en-US" sz="2800" b="1" dirty="0"/>
            </a:br>
            <a:r>
              <a:rPr lang="en-US" sz="2800" b="1" dirty="0"/>
              <a:t>It's been written in the scars on our hearts</a:t>
            </a:r>
            <a:br>
              <a:rPr lang="en-US" sz="2800" b="1" dirty="0"/>
            </a:br>
            <a:r>
              <a:rPr lang="en-US" sz="2800" b="1" dirty="0"/>
              <a:t>We're not broken just bent</a:t>
            </a:r>
            <a:br>
              <a:rPr lang="en-US" sz="2800" b="1" dirty="0"/>
            </a:br>
            <a:r>
              <a:rPr lang="en-US" sz="2800" b="1" dirty="0"/>
              <a:t>And we can learn to love </a:t>
            </a:r>
            <a:r>
              <a:rPr lang="en-US" sz="2800" b="1" dirty="0" smtClean="0"/>
              <a:t>again</a:t>
            </a:r>
            <a:endParaRPr lang="pt-BR" sz="2800" b="1" dirty="0" smtClean="0"/>
          </a:p>
          <a:p>
            <a:pPr>
              <a:buFont typeface="Wingdings" panose="05000000000000000000" pitchFamily="2" charset="2"/>
              <a:buChar char="ü"/>
            </a:pPr>
            <a:endParaRPr lang="pt-BR" sz="2800" b="1" dirty="0" smtClean="0"/>
          </a:p>
          <a:p>
            <a:pPr>
              <a:buFont typeface="Wingdings" panose="05000000000000000000" pitchFamily="2" charset="2"/>
              <a:buChar char="ü"/>
            </a:pPr>
            <a:endParaRPr lang="pt-BR" sz="2800" b="1" dirty="0"/>
          </a:p>
        </p:txBody>
      </p:sp>
      <p:sp>
        <p:nvSpPr>
          <p:cNvPr id="4" name="Espaço Reservado para Conteúdo 2"/>
          <p:cNvSpPr txBox="1">
            <a:spLocks/>
          </p:cNvSpPr>
          <p:nvPr/>
        </p:nvSpPr>
        <p:spPr>
          <a:xfrm>
            <a:off x="5162550" y="3638550"/>
            <a:ext cx="5981700" cy="3006052"/>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spcBef>
                <a:spcPts val="0"/>
              </a:spcBef>
              <a:buNone/>
            </a:pPr>
            <a:r>
              <a:rPr lang="pt-BR" sz="2800" b="1" dirty="0">
                <a:solidFill>
                  <a:srgbClr val="0070C0"/>
                </a:solidFill>
              </a:rPr>
              <a:t>Diz o que é preciso </a:t>
            </a:r>
            <a:endParaRPr lang="pt-BR" sz="2800" b="1" dirty="0" smtClean="0">
              <a:solidFill>
                <a:srgbClr val="0070C0"/>
              </a:solidFill>
            </a:endParaRPr>
          </a:p>
          <a:p>
            <a:pPr marL="0" indent="0">
              <a:spcBef>
                <a:spcPts val="0"/>
              </a:spcBef>
              <a:buNone/>
            </a:pPr>
            <a:r>
              <a:rPr lang="pt-BR" sz="2800" b="1" dirty="0" smtClean="0">
                <a:solidFill>
                  <a:srgbClr val="0070C0"/>
                </a:solidFill>
              </a:rPr>
              <a:t>Pra </a:t>
            </a:r>
            <a:r>
              <a:rPr lang="pt-BR" sz="2800" b="1" dirty="0">
                <a:solidFill>
                  <a:srgbClr val="0070C0"/>
                </a:solidFill>
              </a:rPr>
              <a:t>te ter aqui comigo</a:t>
            </a:r>
            <a:br>
              <a:rPr lang="pt-BR" sz="2800" b="1" dirty="0">
                <a:solidFill>
                  <a:srgbClr val="0070C0"/>
                </a:solidFill>
              </a:rPr>
            </a:br>
            <a:r>
              <a:rPr lang="pt-BR" sz="2800" b="1" dirty="0">
                <a:solidFill>
                  <a:srgbClr val="0070C0"/>
                </a:solidFill>
              </a:rPr>
              <a:t>Pra fazer o nosso amor reviver</a:t>
            </a:r>
            <a:br>
              <a:rPr lang="pt-BR" sz="2800" b="1" dirty="0">
                <a:solidFill>
                  <a:srgbClr val="0070C0"/>
                </a:solidFill>
              </a:rPr>
            </a:br>
            <a:r>
              <a:rPr lang="pt-BR" sz="2800" b="1" dirty="0">
                <a:solidFill>
                  <a:srgbClr val="0070C0"/>
                </a:solidFill>
              </a:rPr>
              <a:t>Pra não te perder</a:t>
            </a:r>
            <a:br>
              <a:rPr lang="pt-BR" sz="2800" b="1" dirty="0">
                <a:solidFill>
                  <a:srgbClr val="0070C0"/>
                </a:solidFill>
              </a:rPr>
            </a:br>
            <a:r>
              <a:rPr lang="pt-BR" sz="2800" b="1" dirty="0">
                <a:solidFill>
                  <a:srgbClr val="0070C0"/>
                </a:solidFill>
              </a:rPr>
              <a:t>O que é preciso </a:t>
            </a:r>
            <a:endParaRPr lang="pt-BR" sz="2800" b="1" dirty="0" smtClean="0">
              <a:solidFill>
                <a:srgbClr val="0070C0"/>
              </a:solidFill>
            </a:endParaRPr>
          </a:p>
          <a:p>
            <a:pPr marL="0" indent="0">
              <a:spcBef>
                <a:spcPts val="0"/>
              </a:spcBef>
              <a:buNone/>
            </a:pPr>
            <a:r>
              <a:rPr lang="pt-BR" sz="2800" b="1" dirty="0" smtClean="0">
                <a:solidFill>
                  <a:srgbClr val="0070C0"/>
                </a:solidFill>
              </a:rPr>
              <a:t>Pra </a:t>
            </a:r>
            <a:r>
              <a:rPr lang="pt-BR" sz="2800" b="1" dirty="0">
                <a:solidFill>
                  <a:srgbClr val="0070C0"/>
                </a:solidFill>
              </a:rPr>
              <a:t>te ter aqui comigo</a:t>
            </a:r>
            <a:br>
              <a:rPr lang="pt-BR" sz="2800" b="1" dirty="0">
                <a:solidFill>
                  <a:srgbClr val="0070C0"/>
                </a:solidFill>
              </a:rPr>
            </a:br>
            <a:r>
              <a:rPr lang="pt-BR" sz="2800" b="1" dirty="0">
                <a:solidFill>
                  <a:srgbClr val="0070C0"/>
                </a:solidFill>
              </a:rPr>
              <a:t>E a velha chama reacender</a:t>
            </a:r>
            <a:br>
              <a:rPr lang="pt-BR" sz="2800" b="1" dirty="0">
                <a:solidFill>
                  <a:srgbClr val="0070C0"/>
                </a:solidFill>
              </a:rPr>
            </a:br>
            <a:r>
              <a:rPr lang="pt-BR" sz="2800" b="1" dirty="0">
                <a:solidFill>
                  <a:srgbClr val="0070C0"/>
                </a:solidFill>
              </a:rPr>
              <a:t>Pra não te perder</a:t>
            </a:r>
            <a:endParaRPr lang="pt-BR" sz="2800" b="1" dirty="0" smtClean="0">
              <a:solidFill>
                <a:srgbClr val="0070C0"/>
              </a:solidFill>
            </a:endParaRPr>
          </a:p>
          <a:p>
            <a:pPr>
              <a:buFont typeface="Wingdings" panose="05000000000000000000" pitchFamily="2" charset="2"/>
              <a:buChar char="ü"/>
            </a:pPr>
            <a:endParaRPr lang="pt-BR" sz="2800" b="1" dirty="0"/>
          </a:p>
        </p:txBody>
      </p:sp>
    </p:spTree>
    <p:extLst>
      <p:ext uri="{BB962C8B-B14F-4D97-AF65-F5344CB8AC3E}">
        <p14:creationId xmlns:p14="http://schemas.microsoft.com/office/powerpoint/2010/main" val="27714125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txBox="1">
            <a:spLocks/>
          </p:cNvSpPr>
          <p:nvPr/>
        </p:nvSpPr>
        <p:spPr>
          <a:xfrm>
            <a:off x="1333500" y="3595254"/>
            <a:ext cx="10858501" cy="3262746"/>
          </a:xfrm>
          <a:prstGeom prst="rect">
            <a:avLst/>
          </a:prstGeom>
        </p:spPr>
        <p:txBody>
          <a:bodyPr vert="horz" lIns="91440" tIns="45720" rIns="91440" bIns="45720" rtlCol="0">
            <a:noAutofit/>
          </a:bodyPr>
          <a:lstStyle>
            <a:lvl1pPr indent="0">
              <a:lnSpc>
                <a:spcPct val="85000"/>
              </a:lnSpc>
              <a:spcBef>
                <a:spcPts val="1300"/>
              </a:spcBef>
              <a:buFont typeface="Arial" pitchFamily="34" charset="0"/>
              <a:buNone/>
              <a:defRPr sz="3000">
                <a:solidFill>
                  <a:schemeClr val="tx1">
                    <a:lumMod val="85000"/>
                    <a:lumOff val="15000"/>
                  </a:schemeClr>
                </a:solidFill>
              </a:defRPr>
            </a:lvl1pPr>
            <a:lvl2pPr marL="347472" indent="-342900">
              <a:lnSpc>
                <a:spcPct val="85000"/>
              </a:lnSpc>
              <a:spcBef>
                <a:spcPts val="600"/>
              </a:spcBef>
              <a:buFont typeface="Arial" pitchFamily="34" charset="0"/>
              <a:buChar char=" "/>
              <a:defRPr sz="2400">
                <a:solidFill>
                  <a:schemeClr val="tx1">
                    <a:lumMod val="85000"/>
                    <a:lumOff val="15000"/>
                  </a:schemeClr>
                </a:solidFill>
              </a:defRPr>
            </a:lvl2pPr>
            <a:lvl3pPr marL="548640" indent="-548640">
              <a:lnSpc>
                <a:spcPct val="85000"/>
              </a:lnSpc>
              <a:spcBef>
                <a:spcPts val="600"/>
              </a:spcBef>
              <a:buFont typeface="Arial" pitchFamily="34" charset="0"/>
              <a:buChar char=" "/>
              <a:defRPr sz="2000" i="1">
                <a:solidFill>
                  <a:schemeClr val="tx1">
                    <a:lumMod val="85000"/>
                    <a:lumOff val="15000"/>
                  </a:schemeClr>
                </a:solidFill>
              </a:defRPr>
            </a:lvl3pPr>
            <a:lvl4pPr marL="822960" indent="-822960">
              <a:lnSpc>
                <a:spcPct val="85000"/>
              </a:lnSpc>
              <a:spcBef>
                <a:spcPts val="600"/>
              </a:spcBef>
              <a:buFont typeface="Arial" pitchFamily="34" charset="0"/>
              <a:buChar char=" "/>
              <a:defRPr>
                <a:solidFill>
                  <a:schemeClr val="tx1">
                    <a:lumMod val="85000"/>
                    <a:lumOff val="15000"/>
                  </a:schemeClr>
                </a:solidFill>
              </a:defRPr>
            </a:lvl4pPr>
            <a:lvl5pPr marL="1097280" indent="-1097280">
              <a:lnSpc>
                <a:spcPct val="85000"/>
              </a:lnSpc>
              <a:spcBef>
                <a:spcPts val="600"/>
              </a:spcBef>
              <a:buFont typeface="Arial" pitchFamily="34" charset="0"/>
              <a:buChar char=" "/>
              <a:defRPr>
                <a:solidFill>
                  <a:schemeClr val="tx1">
                    <a:lumMod val="85000"/>
                    <a:lumOff val="15000"/>
                  </a:schemeClr>
                </a:solidFill>
              </a:defRPr>
            </a:lvl5pPr>
            <a:lvl6pPr marL="1200000" indent="-228600">
              <a:lnSpc>
                <a:spcPct val="85000"/>
              </a:lnSpc>
              <a:spcBef>
                <a:spcPts val="600"/>
              </a:spcBef>
              <a:buFont typeface="Arial" pitchFamily="34" charset="0"/>
              <a:buChar char=" "/>
              <a:defRPr>
                <a:solidFill>
                  <a:schemeClr val="tx1">
                    <a:lumMod val="85000"/>
                    <a:lumOff val="15000"/>
                  </a:schemeClr>
                </a:solidFill>
              </a:defRPr>
            </a:lvl6pPr>
            <a:lvl7pPr marL="1400000" indent="-228600">
              <a:lnSpc>
                <a:spcPct val="85000"/>
              </a:lnSpc>
              <a:spcBef>
                <a:spcPts val="600"/>
              </a:spcBef>
              <a:buFont typeface="Arial" pitchFamily="34" charset="0"/>
              <a:buChar char=" "/>
              <a:defRPr>
                <a:solidFill>
                  <a:schemeClr val="tx1">
                    <a:lumMod val="85000"/>
                    <a:lumOff val="15000"/>
                  </a:schemeClr>
                </a:solidFill>
              </a:defRPr>
            </a:lvl7pPr>
            <a:lvl8pPr marL="1600000" indent="-228600">
              <a:lnSpc>
                <a:spcPct val="85000"/>
              </a:lnSpc>
              <a:spcBef>
                <a:spcPts val="600"/>
              </a:spcBef>
              <a:buFont typeface="Arial" pitchFamily="34" charset="0"/>
              <a:buChar char=" "/>
              <a:defRPr>
                <a:solidFill>
                  <a:schemeClr val="tx1">
                    <a:lumMod val="85000"/>
                    <a:lumOff val="15000"/>
                  </a:schemeClr>
                </a:solidFill>
              </a:defRPr>
            </a:lvl8pPr>
            <a:lvl9pPr marL="1800000" indent="-228600">
              <a:lnSpc>
                <a:spcPct val="85000"/>
              </a:lnSpc>
              <a:spcBef>
                <a:spcPts val="600"/>
              </a:spcBef>
              <a:buFont typeface="Arial" pitchFamily="34" charset="0"/>
              <a:buChar char=" "/>
              <a:defRPr>
                <a:solidFill>
                  <a:schemeClr val="tx1">
                    <a:lumMod val="85000"/>
                    <a:lumOff val="15000"/>
                  </a:schemeClr>
                </a:solidFill>
              </a:defRPr>
            </a:lvl9pPr>
          </a:lstStyle>
          <a:p>
            <a:pPr>
              <a:lnSpc>
                <a:spcPct val="110000"/>
              </a:lnSpc>
              <a:spcBef>
                <a:spcPts val="0"/>
              </a:spcBef>
            </a:pPr>
            <a:r>
              <a:rPr lang="pt-BR" sz="2200" b="1" dirty="0" smtClean="0">
                <a:solidFill>
                  <a:srgbClr val="FF0000"/>
                </a:solidFill>
              </a:rPr>
              <a:t>Apenas me dê uma razão</a:t>
            </a:r>
            <a:endParaRPr lang="pt-BR" sz="2200" b="1" dirty="0">
              <a:solidFill>
                <a:srgbClr val="FF0000"/>
              </a:solidFill>
            </a:endParaRPr>
          </a:p>
          <a:p>
            <a:pPr>
              <a:lnSpc>
                <a:spcPct val="110000"/>
              </a:lnSpc>
              <a:spcBef>
                <a:spcPts val="0"/>
              </a:spcBef>
            </a:pPr>
            <a:r>
              <a:rPr lang="en-US" sz="2200" b="1" dirty="0" err="1">
                <a:solidFill>
                  <a:srgbClr val="FF0000"/>
                </a:solidFill>
              </a:rPr>
              <a:t>Apenas</a:t>
            </a:r>
            <a:r>
              <a:rPr lang="en-US" sz="2200" b="1" dirty="0">
                <a:solidFill>
                  <a:srgbClr val="FF0000"/>
                </a:solidFill>
              </a:rPr>
              <a:t> um </a:t>
            </a:r>
            <a:r>
              <a:rPr lang="en-US" sz="2200" b="1" dirty="0" err="1">
                <a:solidFill>
                  <a:srgbClr val="FF0000"/>
                </a:solidFill>
              </a:rPr>
              <a:t>pouco</a:t>
            </a:r>
            <a:r>
              <a:rPr lang="en-US" sz="2200" b="1" dirty="0">
                <a:solidFill>
                  <a:srgbClr val="FF0000"/>
                </a:solidFill>
              </a:rPr>
              <a:t> é o </a:t>
            </a:r>
            <a:r>
              <a:rPr lang="en-US" sz="2200" b="1" dirty="0" err="1">
                <a:solidFill>
                  <a:srgbClr val="FF0000"/>
                </a:solidFill>
              </a:rPr>
              <a:t>bastante</a:t>
            </a:r>
            <a:endParaRPr lang="pt-BR" sz="2200" b="1" dirty="0">
              <a:solidFill>
                <a:srgbClr val="FF0000"/>
              </a:solidFill>
            </a:endParaRPr>
          </a:p>
          <a:p>
            <a:pPr>
              <a:lnSpc>
                <a:spcPct val="110000"/>
              </a:lnSpc>
              <a:spcBef>
                <a:spcPts val="0"/>
              </a:spcBef>
            </a:pPr>
            <a:r>
              <a:rPr lang="en-US" sz="2200" b="1" dirty="0" err="1">
                <a:solidFill>
                  <a:srgbClr val="FF0000"/>
                </a:solidFill>
              </a:rPr>
              <a:t>Apenas</a:t>
            </a:r>
            <a:r>
              <a:rPr lang="en-US" sz="2200" b="1" dirty="0">
                <a:solidFill>
                  <a:srgbClr val="FF0000"/>
                </a:solidFill>
              </a:rPr>
              <a:t> um </a:t>
            </a:r>
            <a:r>
              <a:rPr lang="en-US" sz="2200" b="1" dirty="0" err="1">
                <a:solidFill>
                  <a:srgbClr val="FF0000"/>
                </a:solidFill>
              </a:rPr>
              <a:t>segundo</a:t>
            </a:r>
            <a:r>
              <a:rPr lang="en-US" sz="2200" b="1" dirty="0">
                <a:solidFill>
                  <a:srgbClr val="FF0000"/>
                </a:solidFill>
              </a:rPr>
              <a:t> </a:t>
            </a:r>
            <a:r>
              <a:rPr lang="en-US" sz="2200" b="1" dirty="0" smtClean="0">
                <a:solidFill>
                  <a:srgbClr val="FF0000"/>
                </a:solidFill>
              </a:rPr>
              <a:t>no </a:t>
            </a:r>
            <a:r>
              <a:rPr lang="en-US" sz="2200" b="1" dirty="0" err="1" smtClean="0">
                <a:solidFill>
                  <a:srgbClr val="FF0000"/>
                </a:solidFill>
              </a:rPr>
              <a:t>qual</a:t>
            </a:r>
            <a:r>
              <a:rPr lang="en-US" sz="2200" b="1" dirty="0" smtClean="0">
                <a:solidFill>
                  <a:srgbClr val="FF0000"/>
                </a:solidFill>
              </a:rPr>
              <a:t> </a:t>
            </a:r>
            <a:r>
              <a:rPr lang="en-US" sz="2200" b="1" dirty="0" err="1" smtClean="0">
                <a:solidFill>
                  <a:srgbClr val="FF0000"/>
                </a:solidFill>
              </a:rPr>
              <a:t>nós</a:t>
            </a:r>
            <a:r>
              <a:rPr lang="en-US" sz="2200" b="1" dirty="0" smtClean="0">
                <a:solidFill>
                  <a:srgbClr val="FF0000"/>
                </a:solidFill>
              </a:rPr>
              <a:t> </a:t>
            </a:r>
            <a:r>
              <a:rPr lang="en-US" sz="2200" b="1" dirty="0" err="1">
                <a:solidFill>
                  <a:srgbClr val="FF0000"/>
                </a:solidFill>
              </a:rPr>
              <a:t>não</a:t>
            </a:r>
            <a:r>
              <a:rPr lang="en-US" sz="2200" b="1" dirty="0">
                <a:solidFill>
                  <a:srgbClr val="FF0000"/>
                </a:solidFill>
              </a:rPr>
              <a:t> </a:t>
            </a:r>
            <a:r>
              <a:rPr lang="en-US" sz="2200" b="1" dirty="0" err="1" smtClean="0">
                <a:solidFill>
                  <a:srgbClr val="FF0000"/>
                </a:solidFill>
              </a:rPr>
              <a:t>estejamos</a:t>
            </a:r>
            <a:r>
              <a:rPr lang="en-US" sz="2200" b="1" dirty="0" smtClean="0">
                <a:solidFill>
                  <a:srgbClr val="FF0000"/>
                </a:solidFill>
              </a:rPr>
              <a:t> “</a:t>
            </a:r>
            <a:r>
              <a:rPr lang="en-US" sz="2200" b="1" dirty="0" err="1" smtClean="0">
                <a:solidFill>
                  <a:srgbClr val="FF0000"/>
                </a:solidFill>
              </a:rPr>
              <a:t>quebrados</a:t>
            </a:r>
            <a:r>
              <a:rPr lang="en-US" sz="2200" b="1" dirty="0">
                <a:solidFill>
                  <a:srgbClr val="FF0000"/>
                </a:solidFill>
              </a:rPr>
              <a:t>” </a:t>
            </a:r>
            <a:r>
              <a:rPr lang="en-US" sz="2200" b="1" dirty="0" err="1">
                <a:solidFill>
                  <a:srgbClr val="FF0000"/>
                </a:solidFill>
              </a:rPr>
              <a:t>apenas</a:t>
            </a:r>
            <a:r>
              <a:rPr lang="en-US" sz="2200" b="1" dirty="0">
                <a:solidFill>
                  <a:srgbClr val="FF0000"/>
                </a:solidFill>
              </a:rPr>
              <a:t> </a:t>
            </a:r>
            <a:r>
              <a:rPr lang="en-US" sz="2200" b="1" dirty="0" err="1">
                <a:solidFill>
                  <a:srgbClr val="FF0000"/>
                </a:solidFill>
              </a:rPr>
              <a:t>tortos</a:t>
            </a:r>
            <a:endParaRPr lang="pt-BR" sz="2200" b="1" dirty="0">
              <a:solidFill>
                <a:srgbClr val="FF0000"/>
              </a:solidFill>
            </a:endParaRPr>
          </a:p>
          <a:p>
            <a:pPr>
              <a:lnSpc>
                <a:spcPct val="110000"/>
              </a:lnSpc>
              <a:spcBef>
                <a:spcPts val="0"/>
              </a:spcBef>
            </a:pPr>
            <a:r>
              <a:rPr lang="en-US" sz="2200" b="1" dirty="0">
                <a:solidFill>
                  <a:srgbClr val="FF0000"/>
                </a:solidFill>
              </a:rPr>
              <a:t>E </a:t>
            </a:r>
            <a:r>
              <a:rPr lang="en-US" sz="2200" b="1" dirty="0" err="1">
                <a:solidFill>
                  <a:srgbClr val="FF0000"/>
                </a:solidFill>
              </a:rPr>
              <a:t>nós</a:t>
            </a:r>
            <a:r>
              <a:rPr lang="en-US" sz="2200" b="1" dirty="0">
                <a:solidFill>
                  <a:srgbClr val="FF0000"/>
                </a:solidFill>
              </a:rPr>
              <a:t> </a:t>
            </a:r>
            <a:r>
              <a:rPr lang="en-US" sz="2200" b="1" dirty="0" err="1">
                <a:solidFill>
                  <a:srgbClr val="FF0000"/>
                </a:solidFill>
              </a:rPr>
              <a:t>podemos</a:t>
            </a:r>
            <a:r>
              <a:rPr lang="en-US" sz="2200" b="1" dirty="0">
                <a:solidFill>
                  <a:srgbClr val="FF0000"/>
                </a:solidFill>
              </a:rPr>
              <a:t> </a:t>
            </a:r>
            <a:r>
              <a:rPr lang="en-US" sz="2200" b="1" dirty="0" err="1">
                <a:solidFill>
                  <a:srgbClr val="FF0000"/>
                </a:solidFill>
              </a:rPr>
              <a:t>voltar</a:t>
            </a:r>
            <a:r>
              <a:rPr lang="en-US" sz="2200" b="1" dirty="0">
                <a:solidFill>
                  <a:srgbClr val="FF0000"/>
                </a:solidFill>
              </a:rPr>
              <a:t> a </a:t>
            </a:r>
            <a:r>
              <a:rPr lang="en-US" sz="2200" b="1" dirty="0" err="1">
                <a:solidFill>
                  <a:srgbClr val="FF0000"/>
                </a:solidFill>
              </a:rPr>
              <a:t>amar</a:t>
            </a:r>
            <a:r>
              <a:rPr lang="en-US" sz="2200" b="1" dirty="0">
                <a:solidFill>
                  <a:srgbClr val="FF0000"/>
                </a:solidFill>
              </a:rPr>
              <a:t> de novo</a:t>
            </a:r>
            <a:endParaRPr lang="pt-BR" sz="2200" b="1" dirty="0">
              <a:solidFill>
                <a:srgbClr val="FF0000"/>
              </a:solidFill>
            </a:endParaRPr>
          </a:p>
          <a:p>
            <a:pPr>
              <a:lnSpc>
                <a:spcPct val="110000"/>
              </a:lnSpc>
              <a:spcBef>
                <a:spcPts val="0"/>
              </a:spcBef>
            </a:pPr>
            <a:r>
              <a:rPr lang="en-US" sz="2200" b="1" dirty="0" err="1">
                <a:solidFill>
                  <a:srgbClr val="FF0000"/>
                </a:solidFill>
              </a:rPr>
              <a:t>Está</a:t>
            </a:r>
            <a:r>
              <a:rPr lang="en-US" sz="2200" b="1" dirty="0">
                <a:solidFill>
                  <a:srgbClr val="FF0000"/>
                </a:solidFill>
              </a:rPr>
              <a:t> </a:t>
            </a:r>
            <a:r>
              <a:rPr lang="en-US" sz="2200" b="1" dirty="0" err="1">
                <a:solidFill>
                  <a:srgbClr val="FF0000"/>
                </a:solidFill>
              </a:rPr>
              <a:t>nas</a:t>
            </a:r>
            <a:r>
              <a:rPr lang="en-US" sz="2200" b="1" dirty="0">
                <a:solidFill>
                  <a:srgbClr val="FF0000"/>
                </a:solidFill>
              </a:rPr>
              <a:t> </a:t>
            </a:r>
            <a:r>
              <a:rPr lang="en-US" sz="2200" b="1" dirty="0" err="1">
                <a:solidFill>
                  <a:srgbClr val="FF0000"/>
                </a:solidFill>
              </a:rPr>
              <a:t>estrelas</a:t>
            </a:r>
            <a:endParaRPr lang="pt-BR" sz="2200" b="1" dirty="0">
              <a:solidFill>
                <a:srgbClr val="FF0000"/>
              </a:solidFill>
            </a:endParaRPr>
          </a:p>
          <a:p>
            <a:pPr>
              <a:lnSpc>
                <a:spcPct val="110000"/>
              </a:lnSpc>
              <a:spcBef>
                <a:spcPts val="0"/>
              </a:spcBef>
            </a:pPr>
            <a:r>
              <a:rPr lang="en-US" sz="2200" b="1" dirty="0" err="1">
                <a:solidFill>
                  <a:srgbClr val="FF0000"/>
                </a:solidFill>
              </a:rPr>
              <a:t>Está</a:t>
            </a:r>
            <a:r>
              <a:rPr lang="en-US" sz="2200" b="1" dirty="0">
                <a:solidFill>
                  <a:srgbClr val="FF0000"/>
                </a:solidFill>
              </a:rPr>
              <a:t> </a:t>
            </a:r>
            <a:r>
              <a:rPr lang="en-US" sz="2200" b="1" dirty="0" err="1">
                <a:solidFill>
                  <a:srgbClr val="FF0000"/>
                </a:solidFill>
              </a:rPr>
              <a:t>escrito</a:t>
            </a:r>
            <a:r>
              <a:rPr lang="en-US" sz="2200" b="1" dirty="0">
                <a:solidFill>
                  <a:srgbClr val="FF0000"/>
                </a:solidFill>
              </a:rPr>
              <a:t> </a:t>
            </a:r>
            <a:r>
              <a:rPr lang="en-US" sz="2200" b="1" dirty="0" err="1">
                <a:solidFill>
                  <a:srgbClr val="FF0000"/>
                </a:solidFill>
              </a:rPr>
              <a:t>nas</a:t>
            </a:r>
            <a:r>
              <a:rPr lang="en-US" sz="2200" b="1" dirty="0">
                <a:solidFill>
                  <a:srgbClr val="FF0000"/>
                </a:solidFill>
              </a:rPr>
              <a:t> </a:t>
            </a:r>
            <a:r>
              <a:rPr lang="en-US" sz="2200" b="1" dirty="0" err="1">
                <a:solidFill>
                  <a:srgbClr val="FF0000"/>
                </a:solidFill>
              </a:rPr>
              <a:t>feridas</a:t>
            </a:r>
            <a:r>
              <a:rPr lang="en-US" sz="2200" b="1" dirty="0">
                <a:solidFill>
                  <a:srgbClr val="FF0000"/>
                </a:solidFill>
              </a:rPr>
              <a:t> </a:t>
            </a:r>
            <a:r>
              <a:rPr lang="en-US" sz="2200" b="1" dirty="0" smtClean="0">
                <a:solidFill>
                  <a:srgbClr val="FF0000"/>
                </a:solidFill>
              </a:rPr>
              <a:t>dos </a:t>
            </a:r>
            <a:r>
              <a:rPr lang="en-US" sz="2200" b="1" dirty="0" err="1" smtClean="0">
                <a:solidFill>
                  <a:srgbClr val="FF0000"/>
                </a:solidFill>
              </a:rPr>
              <a:t>nossos</a:t>
            </a:r>
            <a:r>
              <a:rPr lang="en-US" sz="2200" b="1" dirty="0" smtClean="0">
                <a:solidFill>
                  <a:srgbClr val="FF0000"/>
                </a:solidFill>
              </a:rPr>
              <a:t> </a:t>
            </a:r>
            <a:r>
              <a:rPr lang="en-US" sz="2200" b="1" dirty="0" err="1" smtClean="0">
                <a:solidFill>
                  <a:srgbClr val="FF0000"/>
                </a:solidFill>
              </a:rPr>
              <a:t>corações</a:t>
            </a:r>
            <a:endParaRPr lang="pt-BR" sz="2200" b="1" dirty="0">
              <a:solidFill>
                <a:srgbClr val="FF0000"/>
              </a:solidFill>
            </a:endParaRPr>
          </a:p>
          <a:p>
            <a:pPr>
              <a:lnSpc>
                <a:spcPct val="110000"/>
              </a:lnSpc>
              <a:spcBef>
                <a:spcPts val="0"/>
              </a:spcBef>
            </a:pPr>
            <a:r>
              <a:rPr lang="en-US" sz="2200" b="1" dirty="0">
                <a:solidFill>
                  <a:srgbClr val="FF0000"/>
                </a:solidFill>
              </a:rPr>
              <a:t>Que </a:t>
            </a:r>
            <a:r>
              <a:rPr lang="en-US" sz="2200" b="1" dirty="0" err="1">
                <a:solidFill>
                  <a:srgbClr val="FF0000"/>
                </a:solidFill>
              </a:rPr>
              <a:t>nós</a:t>
            </a:r>
            <a:r>
              <a:rPr lang="en-US" sz="2200" b="1" dirty="0">
                <a:solidFill>
                  <a:srgbClr val="FF0000"/>
                </a:solidFill>
              </a:rPr>
              <a:t> </a:t>
            </a:r>
            <a:r>
              <a:rPr lang="en-US" sz="2200" b="1" dirty="0" err="1">
                <a:solidFill>
                  <a:srgbClr val="FF0000"/>
                </a:solidFill>
              </a:rPr>
              <a:t>não</a:t>
            </a:r>
            <a:r>
              <a:rPr lang="en-US" sz="2200" b="1" dirty="0">
                <a:solidFill>
                  <a:srgbClr val="FF0000"/>
                </a:solidFill>
              </a:rPr>
              <a:t> </a:t>
            </a:r>
            <a:r>
              <a:rPr lang="en-US" sz="2200" b="1" dirty="0" err="1">
                <a:solidFill>
                  <a:srgbClr val="FF0000"/>
                </a:solidFill>
              </a:rPr>
              <a:t>estamos</a:t>
            </a:r>
            <a:r>
              <a:rPr lang="en-US" sz="2200" b="1" dirty="0">
                <a:solidFill>
                  <a:srgbClr val="FF0000"/>
                </a:solidFill>
              </a:rPr>
              <a:t> “</a:t>
            </a:r>
            <a:r>
              <a:rPr lang="en-US" sz="2200" b="1" dirty="0" err="1">
                <a:solidFill>
                  <a:srgbClr val="FF0000"/>
                </a:solidFill>
              </a:rPr>
              <a:t>quebrados</a:t>
            </a:r>
            <a:r>
              <a:rPr lang="en-US" sz="2200" b="1" dirty="0">
                <a:solidFill>
                  <a:srgbClr val="FF0000"/>
                </a:solidFill>
              </a:rPr>
              <a:t>” </a:t>
            </a:r>
            <a:r>
              <a:rPr lang="en-US" sz="2200" b="1" dirty="0" err="1">
                <a:solidFill>
                  <a:srgbClr val="FF0000"/>
                </a:solidFill>
              </a:rPr>
              <a:t>apenas</a:t>
            </a:r>
            <a:r>
              <a:rPr lang="en-US" sz="2200" b="1" dirty="0">
                <a:solidFill>
                  <a:srgbClr val="FF0000"/>
                </a:solidFill>
              </a:rPr>
              <a:t> </a:t>
            </a:r>
            <a:r>
              <a:rPr lang="en-US" sz="2200" b="1" dirty="0" err="1">
                <a:solidFill>
                  <a:srgbClr val="FF0000"/>
                </a:solidFill>
              </a:rPr>
              <a:t>tortos</a:t>
            </a:r>
            <a:endParaRPr lang="pt-BR" sz="2200" b="1" dirty="0">
              <a:solidFill>
                <a:srgbClr val="FF0000"/>
              </a:solidFill>
            </a:endParaRPr>
          </a:p>
          <a:p>
            <a:pPr>
              <a:lnSpc>
                <a:spcPct val="110000"/>
              </a:lnSpc>
              <a:spcBef>
                <a:spcPts val="0"/>
              </a:spcBef>
            </a:pPr>
            <a:r>
              <a:rPr lang="en-US" sz="2200" b="1" dirty="0">
                <a:solidFill>
                  <a:srgbClr val="FF0000"/>
                </a:solidFill>
              </a:rPr>
              <a:t>E </a:t>
            </a:r>
            <a:r>
              <a:rPr lang="en-US" sz="2200" b="1" dirty="0" err="1">
                <a:solidFill>
                  <a:srgbClr val="FF0000"/>
                </a:solidFill>
              </a:rPr>
              <a:t>nós</a:t>
            </a:r>
            <a:r>
              <a:rPr lang="en-US" sz="2200" b="1" dirty="0">
                <a:solidFill>
                  <a:srgbClr val="FF0000"/>
                </a:solidFill>
              </a:rPr>
              <a:t> </a:t>
            </a:r>
            <a:r>
              <a:rPr lang="en-US" sz="2200" b="1" dirty="0" err="1">
                <a:solidFill>
                  <a:srgbClr val="FF0000"/>
                </a:solidFill>
              </a:rPr>
              <a:t>podemos</a:t>
            </a:r>
            <a:r>
              <a:rPr lang="en-US" sz="2200" b="1" dirty="0">
                <a:solidFill>
                  <a:srgbClr val="FF0000"/>
                </a:solidFill>
              </a:rPr>
              <a:t> </a:t>
            </a:r>
            <a:r>
              <a:rPr lang="en-US" sz="2200" b="1" dirty="0" err="1">
                <a:solidFill>
                  <a:srgbClr val="FF0000"/>
                </a:solidFill>
              </a:rPr>
              <a:t>voltar</a:t>
            </a:r>
            <a:r>
              <a:rPr lang="en-US" sz="2200" b="1" dirty="0">
                <a:solidFill>
                  <a:srgbClr val="FF0000"/>
                </a:solidFill>
              </a:rPr>
              <a:t> a </a:t>
            </a:r>
            <a:r>
              <a:rPr lang="en-US" sz="2200" b="1" dirty="0" err="1">
                <a:solidFill>
                  <a:srgbClr val="FF0000"/>
                </a:solidFill>
              </a:rPr>
              <a:t>amar</a:t>
            </a:r>
            <a:r>
              <a:rPr lang="en-US" sz="2200" b="1" dirty="0">
                <a:solidFill>
                  <a:srgbClr val="FF0000"/>
                </a:solidFill>
              </a:rPr>
              <a:t> </a:t>
            </a:r>
            <a:r>
              <a:rPr lang="en-US" sz="2200" b="1" dirty="0" err="1" smtClean="0">
                <a:solidFill>
                  <a:srgbClr val="FF0000"/>
                </a:solidFill>
              </a:rPr>
              <a:t>novamente</a:t>
            </a:r>
            <a:endParaRPr lang="pt-BR" sz="2200" b="1" dirty="0">
              <a:solidFill>
                <a:srgbClr val="FF0000"/>
              </a:solidFill>
            </a:endParaRPr>
          </a:p>
        </p:txBody>
      </p:sp>
      <p:sp>
        <p:nvSpPr>
          <p:cNvPr id="7" name="Título 1"/>
          <p:cNvSpPr txBox="1">
            <a:spLocks/>
          </p:cNvSpPr>
          <p:nvPr/>
        </p:nvSpPr>
        <p:spPr>
          <a:xfrm>
            <a:off x="7574973" y="0"/>
            <a:ext cx="4617028" cy="108065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pt-BR" b="1" dirty="0" smtClean="0">
                <a:solidFill>
                  <a:srgbClr val="00B050"/>
                </a:solidFill>
                <a:effectLst>
                  <a:outerShdw blurRad="38100" dist="38100" dir="2700000" algn="tl">
                    <a:srgbClr val="000000">
                      <a:alpha val="43137"/>
                    </a:srgbClr>
                  </a:outerShdw>
                </a:effectLst>
              </a:rPr>
              <a:t>SONG VERSION </a:t>
            </a:r>
            <a:endParaRPr lang="pt-BR" b="1" dirty="0">
              <a:solidFill>
                <a:srgbClr val="00B050"/>
              </a:solidFill>
              <a:effectLst>
                <a:outerShdw blurRad="38100" dist="38100" dir="2700000" algn="tl">
                  <a:srgbClr val="000000">
                    <a:alpha val="43137"/>
                  </a:srgbClr>
                </a:outerShdw>
              </a:effectLst>
            </a:endParaRPr>
          </a:p>
        </p:txBody>
      </p:sp>
      <p:sp>
        <p:nvSpPr>
          <p:cNvPr id="6" name="Espaço Reservado para Conteúdo 2"/>
          <p:cNvSpPr>
            <a:spLocks noGrp="1"/>
          </p:cNvSpPr>
          <p:nvPr>
            <p:ph idx="1"/>
          </p:nvPr>
        </p:nvSpPr>
        <p:spPr>
          <a:xfrm>
            <a:off x="1572066" y="0"/>
            <a:ext cx="8810183" cy="3325091"/>
          </a:xfrm>
        </p:spPr>
        <p:txBody>
          <a:bodyPr>
            <a:noAutofit/>
          </a:bodyPr>
          <a:lstStyle/>
          <a:p>
            <a:pPr marL="0" indent="0">
              <a:buNone/>
            </a:pPr>
            <a:r>
              <a:rPr lang="en-US" sz="2800" b="1" dirty="0"/>
              <a:t>Just give me a reason</a:t>
            </a:r>
            <a:br>
              <a:rPr lang="en-US" sz="2800" b="1" dirty="0"/>
            </a:br>
            <a:r>
              <a:rPr lang="en-US" sz="2800" b="1" dirty="0"/>
              <a:t>Just a little bit's enough</a:t>
            </a:r>
            <a:br>
              <a:rPr lang="en-US" sz="2800" b="1" dirty="0"/>
            </a:br>
            <a:r>
              <a:rPr lang="en-US" sz="2800" b="1" dirty="0"/>
              <a:t>Just a second we're not broken just bent</a:t>
            </a:r>
            <a:br>
              <a:rPr lang="en-US" sz="2800" b="1" dirty="0"/>
            </a:br>
            <a:r>
              <a:rPr lang="en-US" sz="2800" b="1" dirty="0"/>
              <a:t>And we can learn to love again</a:t>
            </a:r>
            <a:br>
              <a:rPr lang="en-US" sz="2800" b="1" dirty="0"/>
            </a:br>
            <a:r>
              <a:rPr lang="en-US" sz="2800" b="1" dirty="0"/>
              <a:t>It's in the stars</a:t>
            </a:r>
            <a:br>
              <a:rPr lang="en-US" sz="2800" b="1" dirty="0"/>
            </a:br>
            <a:r>
              <a:rPr lang="en-US" sz="2800" b="1" dirty="0"/>
              <a:t>It's been written in the scars on our hearts</a:t>
            </a:r>
            <a:br>
              <a:rPr lang="en-US" sz="2800" b="1" dirty="0"/>
            </a:br>
            <a:r>
              <a:rPr lang="en-US" sz="2800" b="1" dirty="0"/>
              <a:t>We're not broken just bent</a:t>
            </a:r>
            <a:br>
              <a:rPr lang="en-US" sz="2800" b="1" dirty="0"/>
            </a:br>
            <a:r>
              <a:rPr lang="en-US" sz="2800" b="1" dirty="0"/>
              <a:t>And we can learn to love </a:t>
            </a:r>
            <a:r>
              <a:rPr lang="en-US" sz="2800" b="1" dirty="0" smtClean="0"/>
              <a:t>again</a:t>
            </a:r>
            <a:endParaRPr lang="pt-BR" sz="2800" b="1" dirty="0" smtClean="0"/>
          </a:p>
          <a:p>
            <a:pPr>
              <a:buFont typeface="Wingdings" panose="05000000000000000000" pitchFamily="2" charset="2"/>
              <a:buChar char="ü"/>
            </a:pPr>
            <a:endParaRPr lang="pt-BR" sz="2800" b="1" dirty="0" smtClean="0"/>
          </a:p>
          <a:p>
            <a:pPr>
              <a:buFont typeface="Wingdings" panose="05000000000000000000" pitchFamily="2" charset="2"/>
              <a:buChar char="ü"/>
            </a:pPr>
            <a:endParaRPr lang="pt-BR" sz="2800" b="1" dirty="0"/>
          </a:p>
        </p:txBody>
      </p:sp>
    </p:spTree>
    <p:extLst>
      <p:ext uri="{BB962C8B-B14F-4D97-AF65-F5344CB8AC3E}">
        <p14:creationId xmlns:p14="http://schemas.microsoft.com/office/powerpoint/2010/main" val="8512460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stretch>
            <a:fillRect/>
          </a:stretch>
        </p:blipFill>
        <p:spPr>
          <a:xfrm>
            <a:off x="-48145" y="-37234"/>
            <a:ext cx="12306325" cy="6895234"/>
          </a:xfrm>
          <a:prstGeom prst="rect">
            <a:avLst/>
          </a:prstGeom>
        </p:spPr>
      </p:pic>
      <p:pic>
        <p:nvPicPr>
          <p:cNvPr id="1026" name="Picture 2" descr="Resultado de imagem para Paula Fernand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628" y="228600"/>
            <a:ext cx="5825617" cy="66294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5210221" y="335280"/>
            <a:ext cx="2505594" cy="1554480"/>
          </a:xfrm>
        </p:spPr>
        <p:txBody>
          <a:bodyPr>
            <a:normAutofit/>
          </a:bodyPr>
          <a:lstStyle/>
          <a:p>
            <a:pPr algn="ctr"/>
            <a:r>
              <a:rPr lang="pt-BR" sz="4200" b="1" dirty="0" smtClean="0">
                <a:solidFill>
                  <a:schemeClr val="tx1"/>
                </a:solidFill>
                <a:effectLst>
                  <a:outerShdw blurRad="38100" dist="38100" dir="2700000" algn="tl">
                    <a:srgbClr val="000000">
                      <a:alpha val="43137"/>
                    </a:srgbClr>
                  </a:outerShdw>
                </a:effectLst>
              </a:rPr>
              <a:t>Taylor Swift</a:t>
            </a:r>
            <a:endParaRPr lang="pt-BR" sz="4200" b="1" dirty="0">
              <a:solidFill>
                <a:schemeClr val="tx1"/>
              </a:solidFill>
              <a:effectLst>
                <a:outerShdw blurRad="38100" dist="38100" dir="2700000" algn="tl">
                  <a:srgbClr val="000000">
                    <a:alpha val="43137"/>
                  </a:srgbClr>
                </a:outerShdw>
              </a:effectLst>
            </a:endParaRPr>
          </a:p>
        </p:txBody>
      </p:sp>
      <p:sp>
        <p:nvSpPr>
          <p:cNvPr id="8" name="Título 1"/>
          <p:cNvSpPr txBox="1">
            <a:spLocks/>
          </p:cNvSpPr>
          <p:nvPr/>
        </p:nvSpPr>
        <p:spPr>
          <a:xfrm rot="19505824">
            <a:off x="-99872" y="186183"/>
            <a:ext cx="3421716" cy="1612754"/>
          </a:xfrm>
          <a:prstGeom prst="rect">
            <a:avLst/>
          </a:prstGeom>
        </p:spPr>
        <p:txBody>
          <a:bodyPr vert="horz" lIns="91440" tIns="45720" rIns="91440" bIns="45720" rtlCol="0" anchor="ctr">
            <a:normAutofit fontScale="97500"/>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pPr algn="ctr"/>
            <a:r>
              <a:rPr lang="pt-BR" sz="4200" b="1" dirty="0" smtClean="0">
                <a:solidFill>
                  <a:schemeClr val="tx1"/>
                </a:solidFill>
                <a:effectLst>
                  <a:outerShdw blurRad="38100" dist="38100" dir="2700000" algn="tl">
                    <a:srgbClr val="000000">
                      <a:alpha val="43137"/>
                    </a:srgbClr>
                  </a:outerShdw>
                </a:effectLst>
              </a:rPr>
              <a:t>Paula Fernandes</a:t>
            </a:r>
            <a:endParaRPr lang="pt-BR" sz="4200" b="1" dirty="0">
              <a:solidFill>
                <a:schemeClr val="tx1"/>
              </a:solidFill>
              <a:effectLst>
                <a:outerShdw blurRad="38100" dist="38100" dir="2700000" algn="tl">
                  <a:srgbClr val="000000">
                    <a:alpha val="43137"/>
                  </a:srgbClr>
                </a:outerShdw>
              </a:effectLst>
            </a:endParaRPr>
          </a:p>
        </p:txBody>
      </p:sp>
      <p:pic>
        <p:nvPicPr>
          <p:cNvPr id="1028" name="Picture 4" descr="Imagem relacio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5446" y="335280"/>
            <a:ext cx="6522720" cy="6522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1904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252102" y="1348740"/>
            <a:ext cx="5513072" cy="4808220"/>
          </a:xfrm>
        </p:spPr>
        <p:txBody>
          <a:bodyPr>
            <a:noAutofit/>
          </a:bodyPr>
          <a:lstStyle/>
          <a:p>
            <a:pPr marL="0" indent="0">
              <a:buNone/>
            </a:pPr>
            <a:r>
              <a:rPr lang="pt-BR" sz="3200" dirty="0">
                <a:solidFill>
                  <a:schemeClr val="tx1"/>
                </a:solidFill>
                <a:latin typeface="Bahnschrift Condensed" panose="020B0502040204020203" pitchFamily="34" charset="0"/>
              </a:rPr>
              <a:t>Lembrei desse sentimento</a:t>
            </a:r>
            <a:br>
              <a:rPr lang="pt-BR" sz="3200" dirty="0">
                <a:solidFill>
                  <a:schemeClr val="tx1"/>
                </a:solidFill>
                <a:latin typeface="Bahnschrift Condensed" panose="020B0502040204020203" pitchFamily="34" charset="0"/>
              </a:rPr>
            </a:br>
            <a:r>
              <a:rPr lang="pt-BR" sz="3200" dirty="0">
                <a:solidFill>
                  <a:schemeClr val="tx1"/>
                </a:solidFill>
                <a:latin typeface="Bahnschrift Condensed" panose="020B0502040204020203" pitchFamily="34" charset="0"/>
              </a:rPr>
              <a:t>Gritando dentro de nós</a:t>
            </a:r>
            <a:br>
              <a:rPr lang="pt-BR" sz="3200" dirty="0">
                <a:solidFill>
                  <a:schemeClr val="tx1"/>
                </a:solidFill>
                <a:latin typeface="Bahnschrift Condensed" panose="020B0502040204020203" pitchFamily="34" charset="0"/>
              </a:rPr>
            </a:br>
            <a:r>
              <a:rPr lang="pt-BR" sz="3200" dirty="0">
                <a:solidFill>
                  <a:schemeClr val="tx1"/>
                </a:solidFill>
                <a:latin typeface="Bahnschrift Condensed" panose="020B0502040204020203" pitchFamily="34" charset="0"/>
              </a:rPr>
              <a:t>Éramos todos meninos</a:t>
            </a:r>
            <a:br>
              <a:rPr lang="pt-BR" sz="3200" dirty="0">
                <a:solidFill>
                  <a:schemeClr val="tx1"/>
                </a:solidFill>
                <a:latin typeface="Bahnschrift Condensed" panose="020B0502040204020203" pitchFamily="34" charset="0"/>
              </a:rPr>
            </a:br>
            <a:r>
              <a:rPr lang="pt-BR" sz="3200" dirty="0">
                <a:solidFill>
                  <a:schemeClr val="tx1"/>
                </a:solidFill>
                <a:latin typeface="Bahnschrift Condensed" panose="020B0502040204020203" pitchFamily="34" charset="0"/>
              </a:rPr>
              <a:t>Em cada um vivia uma paixão</a:t>
            </a:r>
            <a:br>
              <a:rPr lang="pt-BR" sz="3200" dirty="0">
                <a:solidFill>
                  <a:schemeClr val="tx1"/>
                </a:solidFill>
                <a:latin typeface="Bahnschrift Condensed" panose="020B0502040204020203" pitchFamily="34" charset="0"/>
              </a:rPr>
            </a:br>
            <a:r>
              <a:rPr lang="pt-BR" sz="3200" dirty="0">
                <a:solidFill>
                  <a:schemeClr val="tx1"/>
                </a:solidFill>
                <a:latin typeface="Bahnschrift Condensed" panose="020B0502040204020203" pitchFamily="34" charset="0"/>
              </a:rPr>
              <a:t>Como uma cena de um filme</a:t>
            </a:r>
            <a:br>
              <a:rPr lang="pt-BR" sz="3200" dirty="0">
                <a:solidFill>
                  <a:schemeClr val="tx1"/>
                </a:solidFill>
                <a:latin typeface="Bahnschrift Condensed" panose="020B0502040204020203" pitchFamily="34" charset="0"/>
              </a:rPr>
            </a:br>
            <a:r>
              <a:rPr lang="pt-BR" sz="3200" dirty="0">
                <a:solidFill>
                  <a:schemeClr val="tx1"/>
                </a:solidFill>
                <a:latin typeface="Bahnschrift Condensed" panose="020B0502040204020203" pitchFamily="34" charset="0"/>
              </a:rPr>
              <a:t>Vencemos pesadelos enfrentando os dragões</a:t>
            </a:r>
            <a:br>
              <a:rPr lang="pt-BR" sz="3200" dirty="0">
                <a:solidFill>
                  <a:schemeClr val="tx1"/>
                </a:solidFill>
                <a:latin typeface="Bahnschrift Condensed" panose="020B0502040204020203" pitchFamily="34" charset="0"/>
              </a:rPr>
            </a:br>
            <a:r>
              <a:rPr lang="pt-BR" sz="3200" dirty="0">
                <a:solidFill>
                  <a:schemeClr val="tx1"/>
                </a:solidFill>
                <a:latin typeface="Bahnschrift Condensed" panose="020B0502040204020203" pitchFamily="34" charset="0"/>
              </a:rPr>
              <a:t>Criados por nossos medos</a:t>
            </a:r>
            <a:br>
              <a:rPr lang="pt-BR" sz="3200" dirty="0">
                <a:solidFill>
                  <a:schemeClr val="tx1"/>
                </a:solidFill>
                <a:latin typeface="Bahnschrift Condensed" panose="020B0502040204020203" pitchFamily="34" charset="0"/>
              </a:rPr>
            </a:br>
            <a:r>
              <a:rPr lang="pt-BR" sz="3200" dirty="0">
                <a:solidFill>
                  <a:schemeClr val="tx1"/>
                </a:solidFill>
                <a:latin typeface="Bahnschrift Condensed" panose="020B0502040204020203" pitchFamily="34" charset="0"/>
              </a:rPr>
              <a:t>Fruto da imaginação</a:t>
            </a:r>
          </a:p>
          <a:p>
            <a:pPr marL="0" indent="0">
              <a:buNone/>
            </a:pPr>
            <a:endParaRPr lang="pt-BR" sz="3200" dirty="0" smtClean="0">
              <a:solidFill>
                <a:schemeClr val="tx1"/>
              </a:solidFill>
              <a:latin typeface="Bahnschrift Condensed" panose="020B0502040204020203" pitchFamily="34" charset="0"/>
            </a:endParaRPr>
          </a:p>
          <a:p>
            <a:pPr marL="0" indent="0">
              <a:buNone/>
            </a:pPr>
            <a:endParaRPr lang="pt-BR" sz="3200" b="1" dirty="0">
              <a:solidFill>
                <a:schemeClr val="tx1"/>
              </a:solidFill>
              <a:latin typeface="Bahnschrift Condensed" panose="020B0502040204020203" pitchFamily="34" charset="0"/>
            </a:endParaRPr>
          </a:p>
          <a:p>
            <a:pPr marL="0" indent="0">
              <a:lnSpc>
                <a:spcPct val="100000"/>
              </a:lnSpc>
              <a:buNone/>
            </a:pPr>
            <a:endParaRPr lang="pt-BR" sz="3200" b="1" dirty="0">
              <a:solidFill>
                <a:schemeClr val="tx1"/>
              </a:solidFill>
              <a:latin typeface="Bahnschrift Condensed" panose="020B0502040204020203" pitchFamily="34" charset="0"/>
            </a:endParaRPr>
          </a:p>
        </p:txBody>
      </p:sp>
      <p:sp>
        <p:nvSpPr>
          <p:cNvPr id="4" name="Espaço Reservado para Conteúdo 2"/>
          <p:cNvSpPr txBox="1">
            <a:spLocks/>
          </p:cNvSpPr>
          <p:nvPr/>
        </p:nvSpPr>
        <p:spPr>
          <a:xfrm>
            <a:off x="6411884" y="1348740"/>
            <a:ext cx="5658196" cy="5067300"/>
          </a:xfrm>
          <a:prstGeom prst="rect">
            <a:avLst/>
          </a:prstGeom>
        </p:spPr>
        <p:txBody>
          <a:bodyPr vert="horz" lIns="91440" tIns="45720" rIns="91440" bIns="45720" rtlCol="0">
            <a:noAutofit/>
          </a:bodyPr>
          <a:lstStyle>
            <a:lvl1pPr indent="0">
              <a:lnSpc>
                <a:spcPct val="85000"/>
              </a:lnSpc>
              <a:spcBef>
                <a:spcPts val="1300"/>
              </a:spcBef>
              <a:buFont typeface="Arial" pitchFamily="34" charset="0"/>
              <a:buNone/>
              <a:defRPr sz="3000">
                <a:solidFill>
                  <a:schemeClr val="tx1">
                    <a:lumMod val="85000"/>
                    <a:lumOff val="15000"/>
                  </a:schemeClr>
                </a:solidFill>
              </a:defRPr>
            </a:lvl1pPr>
            <a:lvl2pPr marL="347472" indent="-342900">
              <a:lnSpc>
                <a:spcPct val="85000"/>
              </a:lnSpc>
              <a:spcBef>
                <a:spcPts val="600"/>
              </a:spcBef>
              <a:buFont typeface="Arial" pitchFamily="34" charset="0"/>
              <a:buChar char=" "/>
              <a:defRPr sz="2400">
                <a:solidFill>
                  <a:schemeClr val="tx1">
                    <a:lumMod val="85000"/>
                    <a:lumOff val="15000"/>
                  </a:schemeClr>
                </a:solidFill>
              </a:defRPr>
            </a:lvl2pPr>
            <a:lvl3pPr marL="548640" indent="-548640">
              <a:lnSpc>
                <a:spcPct val="85000"/>
              </a:lnSpc>
              <a:spcBef>
                <a:spcPts val="600"/>
              </a:spcBef>
              <a:buFont typeface="Arial" pitchFamily="34" charset="0"/>
              <a:buChar char=" "/>
              <a:defRPr sz="2000" i="1">
                <a:solidFill>
                  <a:schemeClr val="tx1">
                    <a:lumMod val="85000"/>
                    <a:lumOff val="15000"/>
                  </a:schemeClr>
                </a:solidFill>
              </a:defRPr>
            </a:lvl3pPr>
            <a:lvl4pPr marL="822960" indent="-822960">
              <a:lnSpc>
                <a:spcPct val="85000"/>
              </a:lnSpc>
              <a:spcBef>
                <a:spcPts val="600"/>
              </a:spcBef>
              <a:buFont typeface="Arial" pitchFamily="34" charset="0"/>
              <a:buChar char=" "/>
              <a:defRPr>
                <a:solidFill>
                  <a:schemeClr val="tx1">
                    <a:lumMod val="85000"/>
                    <a:lumOff val="15000"/>
                  </a:schemeClr>
                </a:solidFill>
              </a:defRPr>
            </a:lvl4pPr>
            <a:lvl5pPr marL="1097280" indent="-1097280">
              <a:lnSpc>
                <a:spcPct val="85000"/>
              </a:lnSpc>
              <a:spcBef>
                <a:spcPts val="600"/>
              </a:spcBef>
              <a:buFont typeface="Arial" pitchFamily="34" charset="0"/>
              <a:buChar char=" "/>
              <a:defRPr>
                <a:solidFill>
                  <a:schemeClr val="tx1">
                    <a:lumMod val="85000"/>
                    <a:lumOff val="15000"/>
                  </a:schemeClr>
                </a:solidFill>
              </a:defRPr>
            </a:lvl5pPr>
            <a:lvl6pPr marL="1200000" indent="-228600">
              <a:lnSpc>
                <a:spcPct val="85000"/>
              </a:lnSpc>
              <a:spcBef>
                <a:spcPts val="600"/>
              </a:spcBef>
              <a:buFont typeface="Arial" pitchFamily="34" charset="0"/>
              <a:buChar char=" "/>
              <a:defRPr>
                <a:solidFill>
                  <a:schemeClr val="tx1">
                    <a:lumMod val="85000"/>
                    <a:lumOff val="15000"/>
                  </a:schemeClr>
                </a:solidFill>
              </a:defRPr>
            </a:lvl6pPr>
            <a:lvl7pPr marL="1400000" indent="-228600">
              <a:lnSpc>
                <a:spcPct val="85000"/>
              </a:lnSpc>
              <a:spcBef>
                <a:spcPts val="600"/>
              </a:spcBef>
              <a:buFont typeface="Arial" pitchFamily="34" charset="0"/>
              <a:buChar char=" "/>
              <a:defRPr>
                <a:solidFill>
                  <a:schemeClr val="tx1">
                    <a:lumMod val="85000"/>
                    <a:lumOff val="15000"/>
                  </a:schemeClr>
                </a:solidFill>
              </a:defRPr>
            </a:lvl7pPr>
            <a:lvl8pPr marL="1600000" indent="-228600">
              <a:lnSpc>
                <a:spcPct val="85000"/>
              </a:lnSpc>
              <a:spcBef>
                <a:spcPts val="600"/>
              </a:spcBef>
              <a:buFont typeface="Arial" pitchFamily="34" charset="0"/>
              <a:buChar char=" "/>
              <a:defRPr>
                <a:solidFill>
                  <a:schemeClr val="tx1">
                    <a:lumMod val="85000"/>
                    <a:lumOff val="15000"/>
                  </a:schemeClr>
                </a:solidFill>
              </a:defRPr>
            </a:lvl8pPr>
            <a:lvl9pPr marL="1800000" indent="-228600">
              <a:lnSpc>
                <a:spcPct val="85000"/>
              </a:lnSpc>
              <a:spcBef>
                <a:spcPts val="600"/>
              </a:spcBef>
              <a:buFont typeface="Arial" pitchFamily="34" charset="0"/>
              <a:buChar char=" "/>
              <a:defRPr>
                <a:solidFill>
                  <a:schemeClr val="tx1">
                    <a:lumMod val="85000"/>
                    <a:lumOff val="15000"/>
                  </a:schemeClr>
                </a:solidFill>
              </a:defRPr>
            </a:lvl9pPr>
          </a:lstStyle>
          <a:p>
            <a:pPr>
              <a:lnSpc>
                <a:spcPct val="100000"/>
              </a:lnSpc>
            </a:pPr>
            <a:r>
              <a:rPr lang="en-US" sz="3200" dirty="0">
                <a:solidFill>
                  <a:srgbClr val="FF0000"/>
                </a:solidFill>
                <a:latin typeface="Bahnschrift Condensed" panose="020B0502040204020203" pitchFamily="34" charset="0"/>
              </a:rPr>
              <a:t>I said remember this feeling</a:t>
            </a:r>
            <a:br>
              <a:rPr lang="en-US" sz="3200" dirty="0">
                <a:solidFill>
                  <a:srgbClr val="FF0000"/>
                </a:solidFill>
                <a:latin typeface="Bahnschrift Condensed" panose="020B0502040204020203" pitchFamily="34" charset="0"/>
              </a:rPr>
            </a:br>
            <a:r>
              <a:rPr lang="en-US" sz="3200" dirty="0">
                <a:solidFill>
                  <a:srgbClr val="FF0000"/>
                </a:solidFill>
                <a:latin typeface="Bahnschrift Condensed" panose="020B0502040204020203" pitchFamily="34" charset="0"/>
              </a:rPr>
              <a:t>I pass the pictures around</a:t>
            </a:r>
            <a:br>
              <a:rPr lang="en-US" sz="3200" dirty="0">
                <a:solidFill>
                  <a:srgbClr val="FF0000"/>
                </a:solidFill>
                <a:latin typeface="Bahnschrift Condensed" panose="020B0502040204020203" pitchFamily="34" charset="0"/>
              </a:rPr>
            </a:br>
            <a:r>
              <a:rPr lang="en-US" sz="3200" dirty="0">
                <a:solidFill>
                  <a:srgbClr val="FF0000"/>
                </a:solidFill>
                <a:latin typeface="Bahnschrift Condensed" panose="020B0502040204020203" pitchFamily="34" charset="0"/>
              </a:rPr>
              <a:t>Of all the years that we stood there on the sidelines</a:t>
            </a:r>
            <a:br>
              <a:rPr lang="en-US" sz="3200" dirty="0">
                <a:solidFill>
                  <a:srgbClr val="FF0000"/>
                </a:solidFill>
                <a:latin typeface="Bahnschrift Condensed" panose="020B0502040204020203" pitchFamily="34" charset="0"/>
              </a:rPr>
            </a:br>
            <a:r>
              <a:rPr lang="en-US" sz="3200" dirty="0">
                <a:solidFill>
                  <a:srgbClr val="FF0000"/>
                </a:solidFill>
                <a:latin typeface="Bahnschrift Condensed" panose="020B0502040204020203" pitchFamily="34" charset="0"/>
              </a:rPr>
              <a:t>Wishing for right now</a:t>
            </a:r>
            <a:br>
              <a:rPr lang="en-US" sz="3200" dirty="0">
                <a:solidFill>
                  <a:srgbClr val="FF0000"/>
                </a:solidFill>
                <a:latin typeface="Bahnschrift Condensed" panose="020B0502040204020203" pitchFamily="34" charset="0"/>
              </a:rPr>
            </a:br>
            <a:r>
              <a:rPr lang="en-US" sz="3200" dirty="0">
                <a:solidFill>
                  <a:srgbClr val="FF0000"/>
                </a:solidFill>
                <a:latin typeface="Bahnschrift Condensed" panose="020B0502040204020203" pitchFamily="34" charset="0"/>
              </a:rPr>
              <a:t>We are the kings and the queens</a:t>
            </a:r>
            <a:br>
              <a:rPr lang="en-US" sz="3200" dirty="0">
                <a:solidFill>
                  <a:srgbClr val="FF0000"/>
                </a:solidFill>
                <a:latin typeface="Bahnschrift Condensed" panose="020B0502040204020203" pitchFamily="34" charset="0"/>
              </a:rPr>
            </a:br>
            <a:r>
              <a:rPr lang="en-US" sz="3200" dirty="0">
                <a:solidFill>
                  <a:srgbClr val="FF0000"/>
                </a:solidFill>
                <a:latin typeface="Bahnschrift Condensed" panose="020B0502040204020203" pitchFamily="34" charset="0"/>
              </a:rPr>
              <a:t>You traded your baseball cap for a crown</a:t>
            </a:r>
            <a:br>
              <a:rPr lang="en-US" sz="3200" dirty="0">
                <a:solidFill>
                  <a:srgbClr val="FF0000"/>
                </a:solidFill>
                <a:latin typeface="Bahnschrift Condensed" panose="020B0502040204020203" pitchFamily="34" charset="0"/>
              </a:rPr>
            </a:br>
            <a:r>
              <a:rPr lang="en-US" sz="3200" dirty="0">
                <a:solidFill>
                  <a:srgbClr val="FF0000"/>
                </a:solidFill>
                <a:latin typeface="Bahnschrift Condensed" panose="020B0502040204020203" pitchFamily="34" charset="0"/>
              </a:rPr>
              <a:t>When they gave us our trophies</a:t>
            </a:r>
            <a:br>
              <a:rPr lang="en-US" sz="3200" dirty="0">
                <a:solidFill>
                  <a:srgbClr val="FF0000"/>
                </a:solidFill>
                <a:latin typeface="Bahnschrift Condensed" panose="020B0502040204020203" pitchFamily="34" charset="0"/>
              </a:rPr>
            </a:br>
            <a:r>
              <a:rPr lang="en-US" sz="3200" dirty="0">
                <a:solidFill>
                  <a:srgbClr val="FF0000"/>
                </a:solidFill>
                <a:latin typeface="Bahnschrift Condensed" panose="020B0502040204020203" pitchFamily="34" charset="0"/>
              </a:rPr>
              <a:t>And we held them up for our town</a:t>
            </a:r>
            <a:endParaRPr lang="pt-BR" sz="3200" dirty="0">
              <a:solidFill>
                <a:srgbClr val="FF0000"/>
              </a:solidFill>
              <a:latin typeface="Bahnschrift Condensed" panose="020B0502040204020203" pitchFamily="34" charset="0"/>
            </a:endParaRPr>
          </a:p>
          <a:p>
            <a:pPr>
              <a:lnSpc>
                <a:spcPct val="100000"/>
              </a:lnSpc>
            </a:pPr>
            <a:endParaRPr lang="pt-BR" sz="3200" b="1" dirty="0">
              <a:solidFill>
                <a:srgbClr val="FF0000"/>
              </a:solidFill>
            </a:endParaRPr>
          </a:p>
        </p:txBody>
      </p:sp>
      <p:sp>
        <p:nvSpPr>
          <p:cNvPr id="6" name="Título 1"/>
          <p:cNvSpPr txBox="1">
            <a:spLocks/>
          </p:cNvSpPr>
          <p:nvPr/>
        </p:nvSpPr>
        <p:spPr>
          <a:xfrm>
            <a:off x="3086793" y="259079"/>
            <a:ext cx="6650182" cy="800101"/>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pt-BR" sz="4500" b="1" dirty="0" smtClean="0">
                <a:solidFill>
                  <a:srgbClr val="00B050"/>
                </a:solidFill>
                <a:effectLst>
                  <a:outerShdw blurRad="38100" dist="38100" dir="2700000" algn="tl">
                    <a:srgbClr val="000000">
                      <a:alpha val="43137"/>
                    </a:srgbClr>
                  </a:outerShdw>
                </a:effectLst>
              </a:rPr>
              <a:t>SONGS VERSION: </a:t>
            </a:r>
            <a:endParaRPr lang="pt-BR" sz="45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405613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80900" y="1501140"/>
            <a:ext cx="6130984" cy="5067300"/>
          </a:xfrm>
        </p:spPr>
        <p:txBody>
          <a:bodyPr>
            <a:noAutofit/>
          </a:bodyPr>
          <a:lstStyle/>
          <a:p>
            <a:pPr marL="0" indent="0">
              <a:spcBef>
                <a:spcPts val="0"/>
              </a:spcBef>
              <a:buNone/>
            </a:pPr>
            <a:r>
              <a:rPr lang="pt-BR" sz="3000" dirty="0" smtClean="0">
                <a:solidFill>
                  <a:schemeClr val="tx1"/>
                </a:solidFill>
                <a:latin typeface="Bahnschrift Condensed" panose="020B0502040204020203" pitchFamily="34" charset="0"/>
              </a:rPr>
              <a:t>Eu disse que lembrei deste sentimento</a:t>
            </a:r>
          </a:p>
          <a:p>
            <a:pPr marL="0" indent="0">
              <a:spcBef>
                <a:spcPts val="0"/>
              </a:spcBef>
              <a:buNone/>
            </a:pPr>
            <a:r>
              <a:rPr lang="pt-BR" sz="3000" dirty="0" smtClean="0">
                <a:solidFill>
                  <a:schemeClr val="tx1"/>
                </a:solidFill>
                <a:latin typeface="Bahnschrift Condensed" panose="020B0502040204020203" pitchFamily="34" charset="0"/>
              </a:rPr>
              <a:t>Eu folheei as fotos</a:t>
            </a:r>
          </a:p>
          <a:p>
            <a:pPr marL="0" indent="0">
              <a:spcBef>
                <a:spcPts val="0"/>
              </a:spcBef>
              <a:buNone/>
            </a:pPr>
            <a:r>
              <a:rPr lang="pt-BR" sz="3000" dirty="0" smtClean="0">
                <a:solidFill>
                  <a:schemeClr val="tx1"/>
                </a:solidFill>
                <a:latin typeface="Bahnschrift Condensed" panose="020B0502040204020203" pitchFamily="34" charset="0"/>
              </a:rPr>
              <a:t>Todos aqueles anos que ficamos lá </a:t>
            </a:r>
          </a:p>
          <a:p>
            <a:pPr marL="0" indent="0">
              <a:spcBef>
                <a:spcPts val="0"/>
              </a:spcBef>
              <a:buNone/>
            </a:pPr>
            <a:r>
              <a:rPr lang="pt-BR" sz="3000" dirty="0" smtClean="0">
                <a:solidFill>
                  <a:schemeClr val="tx1"/>
                </a:solidFill>
                <a:latin typeface="Bahnschrift Condensed" panose="020B0502040204020203" pitchFamily="34" charset="0"/>
              </a:rPr>
              <a:t>na lateral (do campo)</a:t>
            </a:r>
          </a:p>
          <a:p>
            <a:pPr marL="0" indent="0">
              <a:spcBef>
                <a:spcPts val="0"/>
              </a:spcBef>
              <a:buNone/>
            </a:pPr>
            <a:r>
              <a:rPr lang="pt-BR" sz="3000" dirty="0" smtClean="0">
                <a:solidFill>
                  <a:schemeClr val="tx1"/>
                </a:solidFill>
                <a:latin typeface="Bahnschrift Condensed" panose="020B0502040204020203" pitchFamily="34" charset="0"/>
              </a:rPr>
              <a:t>Desejando que tudo estivesse bem agora</a:t>
            </a:r>
          </a:p>
          <a:p>
            <a:pPr marL="0" indent="0">
              <a:spcBef>
                <a:spcPts val="0"/>
              </a:spcBef>
              <a:buNone/>
            </a:pPr>
            <a:r>
              <a:rPr lang="pt-BR" sz="3000" dirty="0" smtClean="0">
                <a:solidFill>
                  <a:schemeClr val="tx1"/>
                </a:solidFill>
                <a:latin typeface="Bahnschrift Condensed" panose="020B0502040204020203" pitchFamily="34" charset="0"/>
              </a:rPr>
              <a:t>Nós somos os reis e as rainhas</a:t>
            </a:r>
          </a:p>
          <a:p>
            <a:pPr marL="0" indent="0">
              <a:spcBef>
                <a:spcPts val="0"/>
              </a:spcBef>
              <a:buNone/>
            </a:pPr>
            <a:r>
              <a:rPr lang="pt-BR" sz="3000" dirty="0" smtClean="0">
                <a:solidFill>
                  <a:schemeClr val="tx1"/>
                </a:solidFill>
                <a:latin typeface="Bahnschrift Condensed" panose="020B0502040204020203" pitchFamily="34" charset="0"/>
              </a:rPr>
              <a:t>Você trocou seu boné de baseball por uma coroa</a:t>
            </a:r>
          </a:p>
          <a:p>
            <a:pPr marL="0" indent="0">
              <a:spcBef>
                <a:spcPts val="0"/>
              </a:spcBef>
              <a:buNone/>
            </a:pPr>
            <a:r>
              <a:rPr lang="pt-BR" sz="3000" dirty="0" smtClean="0">
                <a:solidFill>
                  <a:schemeClr val="tx1"/>
                </a:solidFill>
                <a:latin typeface="Bahnschrift Condensed" panose="020B0502040204020203" pitchFamily="34" charset="0"/>
              </a:rPr>
              <a:t>Quando eles nos deram </a:t>
            </a:r>
            <a:r>
              <a:rPr lang="pt-BR" sz="3000" dirty="0" err="1" smtClean="0">
                <a:solidFill>
                  <a:schemeClr val="tx1"/>
                </a:solidFill>
                <a:latin typeface="Bahnschrift Condensed" panose="020B0502040204020203" pitchFamily="34" charset="0"/>
              </a:rPr>
              <a:t>troféis</a:t>
            </a:r>
            <a:endParaRPr lang="pt-BR" sz="3000" dirty="0" smtClean="0">
              <a:solidFill>
                <a:schemeClr val="tx1"/>
              </a:solidFill>
              <a:latin typeface="Bahnschrift Condensed" panose="020B0502040204020203" pitchFamily="34" charset="0"/>
            </a:endParaRPr>
          </a:p>
          <a:p>
            <a:pPr marL="0" indent="0">
              <a:spcBef>
                <a:spcPts val="0"/>
              </a:spcBef>
              <a:buNone/>
            </a:pPr>
            <a:r>
              <a:rPr lang="pt-BR" sz="3000" dirty="0" smtClean="0">
                <a:solidFill>
                  <a:schemeClr val="tx1"/>
                </a:solidFill>
                <a:latin typeface="Bahnschrift Condensed" panose="020B0502040204020203" pitchFamily="34" charset="0"/>
              </a:rPr>
              <a:t>E nós os seguramos por nossa cidade</a:t>
            </a:r>
            <a:endParaRPr lang="pt-BR" sz="3000" dirty="0">
              <a:solidFill>
                <a:schemeClr val="tx1"/>
              </a:solidFill>
              <a:latin typeface="Bahnschrift Condensed" panose="020B0502040204020203" pitchFamily="34" charset="0"/>
            </a:endParaRPr>
          </a:p>
          <a:p>
            <a:pPr marL="0" indent="0">
              <a:buNone/>
            </a:pPr>
            <a:endParaRPr lang="pt-BR" sz="3000" dirty="0" smtClean="0">
              <a:solidFill>
                <a:schemeClr val="tx1"/>
              </a:solidFill>
              <a:latin typeface="Bahnschrift Condensed" panose="020B0502040204020203" pitchFamily="34" charset="0"/>
            </a:endParaRPr>
          </a:p>
          <a:p>
            <a:pPr marL="0" indent="0">
              <a:buNone/>
            </a:pPr>
            <a:endParaRPr lang="pt-BR" sz="3000" b="1" dirty="0">
              <a:solidFill>
                <a:schemeClr val="tx1"/>
              </a:solidFill>
              <a:latin typeface="Bahnschrift Condensed" panose="020B0502040204020203" pitchFamily="34" charset="0"/>
            </a:endParaRPr>
          </a:p>
          <a:p>
            <a:pPr marL="0" indent="0">
              <a:lnSpc>
                <a:spcPct val="100000"/>
              </a:lnSpc>
              <a:buNone/>
            </a:pPr>
            <a:endParaRPr lang="pt-BR" sz="3000" b="1" dirty="0">
              <a:solidFill>
                <a:schemeClr val="tx1"/>
              </a:solidFill>
              <a:latin typeface="Bahnschrift Condensed" panose="020B0502040204020203" pitchFamily="34" charset="0"/>
            </a:endParaRPr>
          </a:p>
        </p:txBody>
      </p:sp>
      <p:sp>
        <p:nvSpPr>
          <p:cNvPr id="4" name="Espaço Reservado para Conteúdo 2"/>
          <p:cNvSpPr txBox="1">
            <a:spLocks/>
          </p:cNvSpPr>
          <p:nvPr/>
        </p:nvSpPr>
        <p:spPr>
          <a:xfrm>
            <a:off x="6533804" y="1348740"/>
            <a:ext cx="5658196" cy="5067300"/>
          </a:xfrm>
          <a:prstGeom prst="rect">
            <a:avLst/>
          </a:prstGeom>
        </p:spPr>
        <p:txBody>
          <a:bodyPr vert="horz" lIns="91440" tIns="45720" rIns="91440" bIns="45720" rtlCol="0">
            <a:noAutofit/>
          </a:bodyPr>
          <a:lstStyle>
            <a:lvl1pPr indent="0">
              <a:lnSpc>
                <a:spcPct val="85000"/>
              </a:lnSpc>
              <a:spcBef>
                <a:spcPts val="1300"/>
              </a:spcBef>
              <a:buFont typeface="Arial" pitchFamily="34" charset="0"/>
              <a:buNone/>
              <a:defRPr sz="3000">
                <a:solidFill>
                  <a:schemeClr val="tx1">
                    <a:lumMod val="85000"/>
                    <a:lumOff val="15000"/>
                  </a:schemeClr>
                </a:solidFill>
              </a:defRPr>
            </a:lvl1pPr>
            <a:lvl2pPr marL="347472" indent="-342900">
              <a:lnSpc>
                <a:spcPct val="85000"/>
              </a:lnSpc>
              <a:spcBef>
                <a:spcPts val="600"/>
              </a:spcBef>
              <a:buFont typeface="Arial" pitchFamily="34" charset="0"/>
              <a:buChar char=" "/>
              <a:defRPr sz="2400">
                <a:solidFill>
                  <a:schemeClr val="tx1">
                    <a:lumMod val="85000"/>
                    <a:lumOff val="15000"/>
                  </a:schemeClr>
                </a:solidFill>
              </a:defRPr>
            </a:lvl2pPr>
            <a:lvl3pPr marL="548640" indent="-548640">
              <a:lnSpc>
                <a:spcPct val="85000"/>
              </a:lnSpc>
              <a:spcBef>
                <a:spcPts val="600"/>
              </a:spcBef>
              <a:buFont typeface="Arial" pitchFamily="34" charset="0"/>
              <a:buChar char=" "/>
              <a:defRPr sz="2000" i="1">
                <a:solidFill>
                  <a:schemeClr val="tx1">
                    <a:lumMod val="85000"/>
                    <a:lumOff val="15000"/>
                  </a:schemeClr>
                </a:solidFill>
              </a:defRPr>
            </a:lvl3pPr>
            <a:lvl4pPr marL="822960" indent="-822960">
              <a:lnSpc>
                <a:spcPct val="85000"/>
              </a:lnSpc>
              <a:spcBef>
                <a:spcPts val="600"/>
              </a:spcBef>
              <a:buFont typeface="Arial" pitchFamily="34" charset="0"/>
              <a:buChar char=" "/>
              <a:defRPr>
                <a:solidFill>
                  <a:schemeClr val="tx1">
                    <a:lumMod val="85000"/>
                    <a:lumOff val="15000"/>
                  </a:schemeClr>
                </a:solidFill>
              </a:defRPr>
            </a:lvl4pPr>
            <a:lvl5pPr marL="1097280" indent="-1097280">
              <a:lnSpc>
                <a:spcPct val="85000"/>
              </a:lnSpc>
              <a:spcBef>
                <a:spcPts val="600"/>
              </a:spcBef>
              <a:buFont typeface="Arial" pitchFamily="34" charset="0"/>
              <a:buChar char=" "/>
              <a:defRPr>
                <a:solidFill>
                  <a:schemeClr val="tx1">
                    <a:lumMod val="85000"/>
                    <a:lumOff val="15000"/>
                  </a:schemeClr>
                </a:solidFill>
              </a:defRPr>
            </a:lvl5pPr>
            <a:lvl6pPr marL="1200000" indent="-228600">
              <a:lnSpc>
                <a:spcPct val="85000"/>
              </a:lnSpc>
              <a:spcBef>
                <a:spcPts val="600"/>
              </a:spcBef>
              <a:buFont typeface="Arial" pitchFamily="34" charset="0"/>
              <a:buChar char=" "/>
              <a:defRPr>
                <a:solidFill>
                  <a:schemeClr val="tx1">
                    <a:lumMod val="85000"/>
                    <a:lumOff val="15000"/>
                  </a:schemeClr>
                </a:solidFill>
              </a:defRPr>
            </a:lvl6pPr>
            <a:lvl7pPr marL="1400000" indent="-228600">
              <a:lnSpc>
                <a:spcPct val="85000"/>
              </a:lnSpc>
              <a:spcBef>
                <a:spcPts val="600"/>
              </a:spcBef>
              <a:buFont typeface="Arial" pitchFamily="34" charset="0"/>
              <a:buChar char=" "/>
              <a:defRPr>
                <a:solidFill>
                  <a:schemeClr val="tx1">
                    <a:lumMod val="85000"/>
                    <a:lumOff val="15000"/>
                  </a:schemeClr>
                </a:solidFill>
              </a:defRPr>
            </a:lvl7pPr>
            <a:lvl8pPr marL="1600000" indent="-228600">
              <a:lnSpc>
                <a:spcPct val="85000"/>
              </a:lnSpc>
              <a:spcBef>
                <a:spcPts val="600"/>
              </a:spcBef>
              <a:buFont typeface="Arial" pitchFamily="34" charset="0"/>
              <a:buChar char=" "/>
              <a:defRPr>
                <a:solidFill>
                  <a:schemeClr val="tx1">
                    <a:lumMod val="85000"/>
                    <a:lumOff val="15000"/>
                  </a:schemeClr>
                </a:solidFill>
              </a:defRPr>
            </a:lvl8pPr>
            <a:lvl9pPr marL="1800000" indent="-228600">
              <a:lnSpc>
                <a:spcPct val="85000"/>
              </a:lnSpc>
              <a:spcBef>
                <a:spcPts val="600"/>
              </a:spcBef>
              <a:buFont typeface="Arial" pitchFamily="34" charset="0"/>
              <a:buChar char=" "/>
              <a:defRPr>
                <a:solidFill>
                  <a:schemeClr val="tx1">
                    <a:lumMod val="85000"/>
                    <a:lumOff val="15000"/>
                  </a:schemeClr>
                </a:solidFill>
              </a:defRPr>
            </a:lvl9pPr>
          </a:lstStyle>
          <a:p>
            <a:pPr>
              <a:lnSpc>
                <a:spcPct val="100000"/>
              </a:lnSpc>
            </a:pPr>
            <a:r>
              <a:rPr lang="en-US" sz="3200" dirty="0">
                <a:solidFill>
                  <a:srgbClr val="FF0000"/>
                </a:solidFill>
                <a:latin typeface="Bahnschrift Condensed" panose="020B0502040204020203" pitchFamily="34" charset="0"/>
              </a:rPr>
              <a:t>I said remember this feeling</a:t>
            </a:r>
            <a:br>
              <a:rPr lang="en-US" sz="3200" dirty="0">
                <a:solidFill>
                  <a:srgbClr val="FF0000"/>
                </a:solidFill>
                <a:latin typeface="Bahnschrift Condensed" panose="020B0502040204020203" pitchFamily="34" charset="0"/>
              </a:rPr>
            </a:br>
            <a:r>
              <a:rPr lang="en-US" sz="3200" dirty="0">
                <a:solidFill>
                  <a:srgbClr val="FF0000"/>
                </a:solidFill>
                <a:latin typeface="Bahnschrift Condensed" panose="020B0502040204020203" pitchFamily="34" charset="0"/>
              </a:rPr>
              <a:t>I pass the pictures around</a:t>
            </a:r>
            <a:br>
              <a:rPr lang="en-US" sz="3200" dirty="0">
                <a:solidFill>
                  <a:srgbClr val="FF0000"/>
                </a:solidFill>
                <a:latin typeface="Bahnschrift Condensed" panose="020B0502040204020203" pitchFamily="34" charset="0"/>
              </a:rPr>
            </a:br>
            <a:r>
              <a:rPr lang="en-US" sz="3200" dirty="0">
                <a:solidFill>
                  <a:srgbClr val="FF0000"/>
                </a:solidFill>
                <a:latin typeface="Bahnschrift Condensed" panose="020B0502040204020203" pitchFamily="34" charset="0"/>
              </a:rPr>
              <a:t>Of all the years that we stood there on the sidelines</a:t>
            </a:r>
            <a:br>
              <a:rPr lang="en-US" sz="3200" dirty="0">
                <a:solidFill>
                  <a:srgbClr val="FF0000"/>
                </a:solidFill>
                <a:latin typeface="Bahnschrift Condensed" panose="020B0502040204020203" pitchFamily="34" charset="0"/>
              </a:rPr>
            </a:br>
            <a:r>
              <a:rPr lang="en-US" sz="3200" dirty="0">
                <a:solidFill>
                  <a:srgbClr val="FF0000"/>
                </a:solidFill>
                <a:latin typeface="Bahnschrift Condensed" panose="020B0502040204020203" pitchFamily="34" charset="0"/>
              </a:rPr>
              <a:t>Wishing for right now</a:t>
            </a:r>
            <a:br>
              <a:rPr lang="en-US" sz="3200" dirty="0">
                <a:solidFill>
                  <a:srgbClr val="FF0000"/>
                </a:solidFill>
                <a:latin typeface="Bahnschrift Condensed" panose="020B0502040204020203" pitchFamily="34" charset="0"/>
              </a:rPr>
            </a:br>
            <a:r>
              <a:rPr lang="en-US" sz="3200" dirty="0">
                <a:solidFill>
                  <a:srgbClr val="FF0000"/>
                </a:solidFill>
                <a:latin typeface="Bahnschrift Condensed" panose="020B0502040204020203" pitchFamily="34" charset="0"/>
              </a:rPr>
              <a:t>We are the kings and the queens</a:t>
            </a:r>
            <a:br>
              <a:rPr lang="en-US" sz="3200" dirty="0">
                <a:solidFill>
                  <a:srgbClr val="FF0000"/>
                </a:solidFill>
                <a:latin typeface="Bahnschrift Condensed" panose="020B0502040204020203" pitchFamily="34" charset="0"/>
              </a:rPr>
            </a:br>
            <a:r>
              <a:rPr lang="en-US" sz="3200" dirty="0">
                <a:solidFill>
                  <a:srgbClr val="FF0000"/>
                </a:solidFill>
                <a:latin typeface="Bahnschrift Condensed" panose="020B0502040204020203" pitchFamily="34" charset="0"/>
              </a:rPr>
              <a:t>You traded your baseball cap for a crown</a:t>
            </a:r>
            <a:br>
              <a:rPr lang="en-US" sz="3200" dirty="0">
                <a:solidFill>
                  <a:srgbClr val="FF0000"/>
                </a:solidFill>
                <a:latin typeface="Bahnschrift Condensed" panose="020B0502040204020203" pitchFamily="34" charset="0"/>
              </a:rPr>
            </a:br>
            <a:r>
              <a:rPr lang="en-US" sz="3200" dirty="0">
                <a:solidFill>
                  <a:srgbClr val="FF0000"/>
                </a:solidFill>
                <a:latin typeface="Bahnschrift Condensed" panose="020B0502040204020203" pitchFamily="34" charset="0"/>
              </a:rPr>
              <a:t>When they gave us our trophies</a:t>
            </a:r>
            <a:br>
              <a:rPr lang="en-US" sz="3200" dirty="0">
                <a:solidFill>
                  <a:srgbClr val="FF0000"/>
                </a:solidFill>
                <a:latin typeface="Bahnschrift Condensed" panose="020B0502040204020203" pitchFamily="34" charset="0"/>
              </a:rPr>
            </a:br>
            <a:r>
              <a:rPr lang="en-US" sz="3200" dirty="0">
                <a:solidFill>
                  <a:srgbClr val="FF0000"/>
                </a:solidFill>
                <a:latin typeface="Bahnschrift Condensed" panose="020B0502040204020203" pitchFamily="34" charset="0"/>
              </a:rPr>
              <a:t>And we held them up for our town</a:t>
            </a:r>
            <a:endParaRPr lang="pt-BR" sz="3200" dirty="0">
              <a:solidFill>
                <a:srgbClr val="FF0000"/>
              </a:solidFill>
              <a:latin typeface="Bahnschrift Condensed" panose="020B0502040204020203" pitchFamily="34" charset="0"/>
            </a:endParaRPr>
          </a:p>
          <a:p>
            <a:pPr>
              <a:lnSpc>
                <a:spcPct val="100000"/>
              </a:lnSpc>
            </a:pPr>
            <a:endParaRPr lang="pt-BR" sz="3200" b="1" dirty="0">
              <a:solidFill>
                <a:srgbClr val="FF0000"/>
              </a:solidFill>
            </a:endParaRPr>
          </a:p>
        </p:txBody>
      </p:sp>
      <p:sp>
        <p:nvSpPr>
          <p:cNvPr id="6" name="Título 1"/>
          <p:cNvSpPr txBox="1">
            <a:spLocks/>
          </p:cNvSpPr>
          <p:nvPr/>
        </p:nvSpPr>
        <p:spPr>
          <a:xfrm>
            <a:off x="3086793" y="259079"/>
            <a:ext cx="6650182" cy="800101"/>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pt-BR" sz="4500" b="1" dirty="0" smtClean="0">
                <a:solidFill>
                  <a:srgbClr val="00B050"/>
                </a:solidFill>
                <a:effectLst>
                  <a:outerShdw blurRad="38100" dist="38100" dir="2700000" algn="tl">
                    <a:srgbClr val="000000">
                      <a:alpha val="43137"/>
                    </a:srgbClr>
                  </a:outerShdw>
                </a:effectLst>
              </a:rPr>
              <a:t>SONGS VERSION: </a:t>
            </a:r>
            <a:endParaRPr lang="pt-BR" sz="45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02379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Imagem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r="42703"/>
          <a:stretch/>
        </p:blipFill>
        <p:spPr bwMode="auto">
          <a:xfrm>
            <a:off x="0" y="0"/>
            <a:ext cx="612024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m para Ben Har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0246" y="0"/>
            <a:ext cx="607175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6120246" y="1735283"/>
            <a:ext cx="3062722" cy="1444337"/>
          </a:xfrm>
        </p:spPr>
        <p:txBody>
          <a:bodyPr>
            <a:normAutofit fontScale="90000"/>
          </a:bodyPr>
          <a:lstStyle/>
          <a:p>
            <a:r>
              <a:rPr lang="pt-BR" sz="4500" b="1" dirty="0" smtClean="0">
                <a:solidFill>
                  <a:schemeClr val="tx1"/>
                </a:solidFill>
                <a:effectLst>
                  <a:outerShdw blurRad="38100" dist="38100" dir="2700000" algn="tl">
                    <a:srgbClr val="000000">
                      <a:alpha val="43137"/>
                    </a:srgbClr>
                  </a:outerShdw>
                </a:effectLst>
              </a:rPr>
              <a:t>Bem C Harper</a:t>
            </a:r>
            <a:endParaRPr lang="pt-BR" sz="4500" b="1" dirty="0">
              <a:solidFill>
                <a:schemeClr val="tx1"/>
              </a:solidFill>
              <a:effectLst>
                <a:outerShdw blurRad="38100" dist="38100" dir="2700000" algn="tl">
                  <a:srgbClr val="000000">
                    <a:alpha val="43137"/>
                  </a:srgbClr>
                </a:outerShdw>
              </a:effectLst>
            </a:endParaRPr>
          </a:p>
        </p:txBody>
      </p:sp>
      <p:sp>
        <p:nvSpPr>
          <p:cNvPr id="8" name="Título 1"/>
          <p:cNvSpPr txBox="1">
            <a:spLocks/>
          </p:cNvSpPr>
          <p:nvPr/>
        </p:nvSpPr>
        <p:spPr>
          <a:xfrm>
            <a:off x="0" y="0"/>
            <a:ext cx="2784764" cy="1735283"/>
          </a:xfrm>
          <a:prstGeom prst="rect">
            <a:avLst/>
          </a:prstGeom>
        </p:spPr>
        <p:txBody>
          <a:bodyPr vert="horz" lIns="91440" tIns="45720" rIns="91440" bIns="45720" rtlCol="0" anchor="ctr">
            <a:normAutofit fontScale="97500"/>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pt-BR" sz="4500" b="1" dirty="0" smtClean="0">
                <a:solidFill>
                  <a:schemeClr val="bg1"/>
                </a:solidFill>
                <a:effectLst>
                  <a:outerShdw blurRad="38100" dist="38100" dir="2700000" algn="tl">
                    <a:srgbClr val="000000">
                      <a:alpha val="43137"/>
                    </a:srgbClr>
                  </a:outerShdw>
                </a:effectLst>
              </a:rPr>
              <a:t>Vanessa da Mata</a:t>
            </a:r>
            <a:endParaRPr lang="pt-BR" sz="45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398893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1336" y="0"/>
            <a:ext cx="7730837" cy="997527"/>
          </a:xfrm>
        </p:spPr>
        <p:txBody>
          <a:bodyPr>
            <a:normAutofit/>
          </a:bodyPr>
          <a:lstStyle/>
          <a:p>
            <a:r>
              <a:rPr lang="pt-BR" sz="4500" b="1" dirty="0" smtClean="0">
                <a:solidFill>
                  <a:srgbClr val="00B050"/>
                </a:solidFill>
                <a:effectLst>
                  <a:outerShdw blurRad="38100" dist="38100" dir="2700000" algn="tl">
                    <a:srgbClr val="000000">
                      <a:alpha val="43137"/>
                    </a:srgbClr>
                  </a:outerShdw>
                </a:effectLst>
              </a:rPr>
              <a:t>SONGS VERSION: </a:t>
            </a:r>
            <a:endParaRPr lang="pt-BR" sz="4500" b="1" dirty="0">
              <a:solidFill>
                <a:srgbClr val="00B050"/>
              </a:solidFill>
              <a:effectLst>
                <a:outerShdw blurRad="38100" dist="38100" dir="2700000" algn="tl">
                  <a:srgbClr val="000000">
                    <a:alpha val="43137"/>
                  </a:srgbClr>
                </a:outerShdw>
              </a:effectLst>
            </a:endParaRPr>
          </a:p>
        </p:txBody>
      </p:sp>
      <p:sp>
        <p:nvSpPr>
          <p:cNvPr id="3" name="Espaço Reservado para Conteúdo 2"/>
          <p:cNvSpPr>
            <a:spLocks noGrp="1"/>
          </p:cNvSpPr>
          <p:nvPr>
            <p:ph idx="1"/>
          </p:nvPr>
        </p:nvSpPr>
        <p:spPr>
          <a:xfrm>
            <a:off x="1550842" y="758151"/>
            <a:ext cx="4829175" cy="5964382"/>
          </a:xfrm>
        </p:spPr>
        <p:txBody>
          <a:bodyPr>
            <a:normAutofit fontScale="92500" lnSpcReduction="10000"/>
          </a:bodyPr>
          <a:lstStyle/>
          <a:p>
            <a:pPr marL="0" indent="0">
              <a:buNone/>
            </a:pPr>
            <a:r>
              <a:rPr lang="pt-BR" sz="2800" b="1" dirty="0"/>
              <a:t>É só isso</a:t>
            </a:r>
          </a:p>
          <a:p>
            <a:pPr marL="0" indent="0">
              <a:buNone/>
            </a:pPr>
            <a:r>
              <a:rPr lang="pt-BR" sz="2800" b="1" dirty="0"/>
              <a:t>Não tem mais jeito</a:t>
            </a:r>
          </a:p>
          <a:p>
            <a:pPr marL="0" indent="0">
              <a:buNone/>
            </a:pPr>
            <a:r>
              <a:rPr lang="pt-BR" sz="2800" b="1" dirty="0"/>
              <a:t>Acabou, boa sorte</a:t>
            </a:r>
          </a:p>
          <a:p>
            <a:pPr marL="0" indent="0">
              <a:buNone/>
            </a:pPr>
            <a:r>
              <a:rPr lang="pt-BR" sz="2800" b="1" dirty="0"/>
              <a:t>Não tenho o que dizer</a:t>
            </a:r>
          </a:p>
          <a:p>
            <a:pPr marL="0" indent="0">
              <a:buNone/>
            </a:pPr>
            <a:r>
              <a:rPr lang="pt-BR" sz="2800" b="1" dirty="0"/>
              <a:t>São só palavras</a:t>
            </a:r>
          </a:p>
          <a:p>
            <a:pPr marL="0" indent="0">
              <a:buNone/>
            </a:pPr>
            <a:r>
              <a:rPr lang="pt-BR" sz="2800" b="1" dirty="0"/>
              <a:t>E o que eu sinto</a:t>
            </a:r>
          </a:p>
          <a:p>
            <a:pPr marL="0" indent="0">
              <a:buNone/>
            </a:pPr>
            <a:r>
              <a:rPr lang="pt-BR" sz="2800" b="1" dirty="0"/>
              <a:t>Não </a:t>
            </a:r>
            <a:r>
              <a:rPr lang="pt-BR" sz="2800" b="1" dirty="0" smtClean="0"/>
              <a:t>mudará</a:t>
            </a:r>
          </a:p>
          <a:p>
            <a:pPr marL="0" indent="0">
              <a:buNone/>
            </a:pPr>
            <a:endParaRPr lang="pt-BR" sz="2800" b="1" dirty="0"/>
          </a:p>
          <a:p>
            <a:pPr marL="0" indent="0">
              <a:buNone/>
            </a:pPr>
            <a:r>
              <a:rPr lang="pt-BR" sz="2800" b="1" dirty="0"/>
              <a:t>Tudo o que quer me dar</a:t>
            </a:r>
          </a:p>
          <a:p>
            <a:pPr marL="0" indent="0">
              <a:buNone/>
            </a:pPr>
            <a:r>
              <a:rPr lang="pt-BR" sz="2800" b="1" dirty="0"/>
              <a:t>É demais</a:t>
            </a:r>
          </a:p>
          <a:p>
            <a:pPr marL="0" indent="0">
              <a:buNone/>
            </a:pPr>
            <a:r>
              <a:rPr lang="pt-BR" sz="2800" b="1" dirty="0"/>
              <a:t>É pesado</a:t>
            </a:r>
          </a:p>
          <a:p>
            <a:pPr marL="0" indent="0">
              <a:buNone/>
            </a:pPr>
            <a:r>
              <a:rPr lang="pt-BR" sz="2800" b="1" dirty="0"/>
              <a:t>Não há paz</a:t>
            </a:r>
            <a:endParaRPr lang="pt-BR" sz="2500" b="1" dirty="0" smtClean="0"/>
          </a:p>
          <a:p>
            <a:pPr marL="0" indent="0">
              <a:lnSpc>
                <a:spcPct val="100000"/>
              </a:lnSpc>
              <a:buNone/>
            </a:pPr>
            <a:endParaRPr lang="pt-BR" sz="2500" b="1" dirty="0"/>
          </a:p>
        </p:txBody>
      </p:sp>
      <p:sp>
        <p:nvSpPr>
          <p:cNvPr id="4" name="Espaço Reservado para Conteúdo 2"/>
          <p:cNvSpPr txBox="1">
            <a:spLocks/>
          </p:cNvSpPr>
          <p:nvPr/>
        </p:nvSpPr>
        <p:spPr>
          <a:xfrm>
            <a:off x="6377420" y="633845"/>
            <a:ext cx="5808518" cy="6224155"/>
          </a:xfrm>
          <a:prstGeom prst="rect">
            <a:avLst/>
          </a:prstGeom>
        </p:spPr>
        <p:txBody>
          <a:bodyPr vert="horz" lIns="91440" tIns="45720" rIns="91440" bIns="45720" rtlCol="0">
            <a:noAutofit/>
          </a:bodyPr>
          <a:lstStyle>
            <a:lvl1pPr indent="0">
              <a:lnSpc>
                <a:spcPct val="85000"/>
              </a:lnSpc>
              <a:spcBef>
                <a:spcPts val="1300"/>
              </a:spcBef>
              <a:buFont typeface="Arial" pitchFamily="34" charset="0"/>
              <a:buNone/>
              <a:defRPr sz="3000">
                <a:solidFill>
                  <a:schemeClr val="tx1">
                    <a:lumMod val="85000"/>
                    <a:lumOff val="15000"/>
                  </a:schemeClr>
                </a:solidFill>
              </a:defRPr>
            </a:lvl1pPr>
            <a:lvl2pPr marL="347472" indent="-342900">
              <a:lnSpc>
                <a:spcPct val="85000"/>
              </a:lnSpc>
              <a:spcBef>
                <a:spcPts val="600"/>
              </a:spcBef>
              <a:buFont typeface="Arial" pitchFamily="34" charset="0"/>
              <a:buChar char=" "/>
              <a:defRPr sz="2400">
                <a:solidFill>
                  <a:schemeClr val="tx1">
                    <a:lumMod val="85000"/>
                    <a:lumOff val="15000"/>
                  </a:schemeClr>
                </a:solidFill>
              </a:defRPr>
            </a:lvl2pPr>
            <a:lvl3pPr marL="548640" indent="-548640">
              <a:lnSpc>
                <a:spcPct val="85000"/>
              </a:lnSpc>
              <a:spcBef>
                <a:spcPts val="600"/>
              </a:spcBef>
              <a:buFont typeface="Arial" pitchFamily="34" charset="0"/>
              <a:buChar char=" "/>
              <a:defRPr sz="2000" i="1">
                <a:solidFill>
                  <a:schemeClr val="tx1">
                    <a:lumMod val="85000"/>
                    <a:lumOff val="15000"/>
                  </a:schemeClr>
                </a:solidFill>
              </a:defRPr>
            </a:lvl3pPr>
            <a:lvl4pPr marL="822960" indent="-822960">
              <a:lnSpc>
                <a:spcPct val="85000"/>
              </a:lnSpc>
              <a:spcBef>
                <a:spcPts val="600"/>
              </a:spcBef>
              <a:buFont typeface="Arial" pitchFamily="34" charset="0"/>
              <a:buChar char=" "/>
              <a:defRPr>
                <a:solidFill>
                  <a:schemeClr val="tx1">
                    <a:lumMod val="85000"/>
                    <a:lumOff val="15000"/>
                  </a:schemeClr>
                </a:solidFill>
              </a:defRPr>
            </a:lvl4pPr>
            <a:lvl5pPr marL="1097280" indent="-1097280">
              <a:lnSpc>
                <a:spcPct val="85000"/>
              </a:lnSpc>
              <a:spcBef>
                <a:spcPts val="600"/>
              </a:spcBef>
              <a:buFont typeface="Arial" pitchFamily="34" charset="0"/>
              <a:buChar char=" "/>
              <a:defRPr>
                <a:solidFill>
                  <a:schemeClr val="tx1">
                    <a:lumMod val="85000"/>
                    <a:lumOff val="15000"/>
                  </a:schemeClr>
                </a:solidFill>
              </a:defRPr>
            </a:lvl5pPr>
            <a:lvl6pPr marL="1200000" indent="-228600">
              <a:lnSpc>
                <a:spcPct val="85000"/>
              </a:lnSpc>
              <a:spcBef>
                <a:spcPts val="600"/>
              </a:spcBef>
              <a:buFont typeface="Arial" pitchFamily="34" charset="0"/>
              <a:buChar char=" "/>
              <a:defRPr>
                <a:solidFill>
                  <a:schemeClr val="tx1">
                    <a:lumMod val="85000"/>
                    <a:lumOff val="15000"/>
                  </a:schemeClr>
                </a:solidFill>
              </a:defRPr>
            </a:lvl6pPr>
            <a:lvl7pPr marL="1400000" indent="-228600">
              <a:lnSpc>
                <a:spcPct val="85000"/>
              </a:lnSpc>
              <a:spcBef>
                <a:spcPts val="600"/>
              </a:spcBef>
              <a:buFont typeface="Arial" pitchFamily="34" charset="0"/>
              <a:buChar char=" "/>
              <a:defRPr>
                <a:solidFill>
                  <a:schemeClr val="tx1">
                    <a:lumMod val="85000"/>
                    <a:lumOff val="15000"/>
                  </a:schemeClr>
                </a:solidFill>
              </a:defRPr>
            </a:lvl7pPr>
            <a:lvl8pPr marL="1600000" indent="-228600">
              <a:lnSpc>
                <a:spcPct val="85000"/>
              </a:lnSpc>
              <a:spcBef>
                <a:spcPts val="600"/>
              </a:spcBef>
              <a:buFont typeface="Arial" pitchFamily="34" charset="0"/>
              <a:buChar char=" "/>
              <a:defRPr>
                <a:solidFill>
                  <a:schemeClr val="tx1">
                    <a:lumMod val="85000"/>
                    <a:lumOff val="15000"/>
                  </a:schemeClr>
                </a:solidFill>
              </a:defRPr>
            </a:lvl8pPr>
            <a:lvl9pPr marL="1800000" indent="-228600">
              <a:lnSpc>
                <a:spcPct val="85000"/>
              </a:lnSpc>
              <a:spcBef>
                <a:spcPts val="600"/>
              </a:spcBef>
              <a:buFont typeface="Arial" pitchFamily="34" charset="0"/>
              <a:buChar char=" "/>
              <a:defRPr>
                <a:solidFill>
                  <a:schemeClr val="tx1">
                    <a:lumMod val="85000"/>
                    <a:lumOff val="15000"/>
                  </a:schemeClr>
                </a:solidFill>
              </a:defRPr>
            </a:lvl9pPr>
          </a:lstStyle>
          <a:p>
            <a:r>
              <a:rPr lang="en-US" sz="2600" b="1" dirty="0">
                <a:solidFill>
                  <a:srgbClr val="FF0000"/>
                </a:solidFill>
              </a:rPr>
              <a:t>That's it</a:t>
            </a:r>
            <a:endParaRPr lang="pt-BR" sz="2600" b="1" dirty="0">
              <a:solidFill>
                <a:srgbClr val="FF0000"/>
              </a:solidFill>
            </a:endParaRPr>
          </a:p>
          <a:p>
            <a:r>
              <a:rPr lang="en-US" sz="2600" b="1" dirty="0">
                <a:solidFill>
                  <a:srgbClr val="FF0000"/>
                </a:solidFill>
              </a:rPr>
              <a:t>There's no way</a:t>
            </a:r>
            <a:endParaRPr lang="pt-BR" sz="2600" b="1" dirty="0">
              <a:solidFill>
                <a:srgbClr val="FF0000"/>
              </a:solidFill>
            </a:endParaRPr>
          </a:p>
          <a:p>
            <a:r>
              <a:rPr lang="en-US" sz="2600" b="1" dirty="0">
                <a:solidFill>
                  <a:srgbClr val="FF0000"/>
                </a:solidFill>
              </a:rPr>
              <a:t>It's over, good luck</a:t>
            </a:r>
            <a:endParaRPr lang="pt-BR" sz="2600" b="1" dirty="0">
              <a:solidFill>
                <a:srgbClr val="FF0000"/>
              </a:solidFill>
            </a:endParaRPr>
          </a:p>
          <a:p>
            <a:r>
              <a:rPr lang="en-US" sz="2600" b="1" dirty="0">
                <a:solidFill>
                  <a:srgbClr val="FF0000"/>
                </a:solidFill>
              </a:rPr>
              <a:t>I've nothing left to say</a:t>
            </a:r>
            <a:endParaRPr lang="pt-BR" sz="2600" b="1" dirty="0">
              <a:solidFill>
                <a:srgbClr val="FF0000"/>
              </a:solidFill>
            </a:endParaRPr>
          </a:p>
          <a:p>
            <a:r>
              <a:rPr lang="en-US" sz="2600" b="1" dirty="0">
                <a:solidFill>
                  <a:srgbClr val="FF0000"/>
                </a:solidFill>
              </a:rPr>
              <a:t>It's only words</a:t>
            </a:r>
            <a:endParaRPr lang="pt-BR" sz="2600" b="1" dirty="0">
              <a:solidFill>
                <a:srgbClr val="FF0000"/>
              </a:solidFill>
            </a:endParaRPr>
          </a:p>
          <a:p>
            <a:r>
              <a:rPr lang="en-US" sz="2600" b="1" dirty="0">
                <a:solidFill>
                  <a:srgbClr val="FF0000"/>
                </a:solidFill>
              </a:rPr>
              <a:t>And what l feel</a:t>
            </a:r>
            <a:endParaRPr lang="pt-BR" sz="2600" b="1" dirty="0">
              <a:solidFill>
                <a:srgbClr val="FF0000"/>
              </a:solidFill>
            </a:endParaRPr>
          </a:p>
          <a:p>
            <a:r>
              <a:rPr lang="pt-BR" sz="2600" b="1" dirty="0" err="1">
                <a:solidFill>
                  <a:srgbClr val="FF0000"/>
                </a:solidFill>
              </a:rPr>
              <a:t>Won't</a:t>
            </a:r>
            <a:r>
              <a:rPr lang="pt-BR" sz="2600" b="1" dirty="0">
                <a:solidFill>
                  <a:srgbClr val="FF0000"/>
                </a:solidFill>
              </a:rPr>
              <a:t> </a:t>
            </a:r>
            <a:r>
              <a:rPr lang="pt-BR" sz="2600" b="1" dirty="0" err="1" smtClean="0">
                <a:solidFill>
                  <a:srgbClr val="FF0000"/>
                </a:solidFill>
              </a:rPr>
              <a:t>change</a:t>
            </a:r>
            <a:endParaRPr lang="pt-BR" sz="2600" b="1" dirty="0" smtClean="0">
              <a:solidFill>
                <a:srgbClr val="FF0000"/>
              </a:solidFill>
            </a:endParaRPr>
          </a:p>
          <a:p>
            <a:endParaRPr lang="pt-BR" sz="2600" b="1" dirty="0">
              <a:solidFill>
                <a:srgbClr val="FF0000"/>
              </a:solidFill>
            </a:endParaRPr>
          </a:p>
          <a:p>
            <a:r>
              <a:rPr lang="en-US" sz="2600" b="1" dirty="0" smtClean="0">
                <a:solidFill>
                  <a:srgbClr val="FF0000"/>
                </a:solidFill>
              </a:rPr>
              <a:t>Everything </a:t>
            </a:r>
            <a:r>
              <a:rPr lang="en-US" sz="2600" b="1" dirty="0">
                <a:solidFill>
                  <a:srgbClr val="FF0000"/>
                </a:solidFill>
              </a:rPr>
              <a:t>you want to give me</a:t>
            </a:r>
            <a:endParaRPr lang="pt-BR" sz="2600" b="1" dirty="0">
              <a:solidFill>
                <a:srgbClr val="FF0000"/>
              </a:solidFill>
            </a:endParaRPr>
          </a:p>
          <a:p>
            <a:r>
              <a:rPr lang="pt-BR" sz="2600" b="1" dirty="0" err="1" smtClean="0">
                <a:solidFill>
                  <a:srgbClr val="FF0000"/>
                </a:solidFill>
              </a:rPr>
              <a:t>It's</a:t>
            </a:r>
            <a:r>
              <a:rPr lang="pt-BR" sz="2600" b="1" dirty="0" smtClean="0">
                <a:solidFill>
                  <a:srgbClr val="FF0000"/>
                </a:solidFill>
              </a:rPr>
              <a:t> </a:t>
            </a:r>
            <a:r>
              <a:rPr lang="pt-BR" sz="2600" b="1" dirty="0">
                <a:solidFill>
                  <a:srgbClr val="FF0000"/>
                </a:solidFill>
              </a:rPr>
              <a:t>too </a:t>
            </a:r>
            <a:r>
              <a:rPr lang="pt-BR" sz="2600" b="1" dirty="0" err="1">
                <a:solidFill>
                  <a:srgbClr val="FF0000"/>
                </a:solidFill>
              </a:rPr>
              <a:t>much</a:t>
            </a:r>
            <a:endParaRPr lang="pt-BR" sz="2600" b="1" dirty="0">
              <a:solidFill>
                <a:srgbClr val="FF0000"/>
              </a:solidFill>
            </a:endParaRPr>
          </a:p>
          <a:p>
            <a:r>
              <a:rPr lang="pt-BR" sz="2600" b="1" dirty="0" err="1" smtClean="0">
                <a:solidFill>
                  <a:srgbClr val="FF0000"/>
                </a:solidFill>
              </a:rPr>
              <a:t>It's</a:t>
            </a:r>
            <a:r>
              <a:rPr lang="pt-BR" sz="2600" b="1" dirty="0" smtClean="0">
                <a:solidFill>
                  <a:srgbClr val="FF0000"/>
                </a:solidFill>
              </a:rPr>
              <a:t> </a:t>
            </a:r>
            <a:r>
              <a:rPr lang="pt-BR" sz="2600" b="1" dirty="0">
                <a:solidFill>
                  <a:srgbClr val="FF0000"/>
                </a:solidFill>
              </a:rPr>
              <a:t>heavy</a:t>
            </a:r>
          </a:p>
          <a:p>
            <a:r>
              <a:rPr lang="pt-BR" sz="2600" b="1" dirty="0" err="1" smtClean="0">
                <a:solidFill>
                  <a:srgbClr val="FF0000"/>
                </a:solidFill>
              </a:rPr>
              <a:t>There</a:t>
            </a:r>
            <a:r>
              <a:rPr lang="pt-BR" sz="2600" b="1" dirty="0" smtClean="0">
                <a:solidFill>
                  <a:srgbClr val="FF0000"/>
                </a:solidFill>
              </a:rPr>
              <a:t> </a:t>
            </a:r>
            <a:r>
              <a:rPr lang="pt-BR" sz="2600" b="1" dirty="0" err="1">
                <a:solidFill>
                  <a:srgbClr val="FF0000"/>
                </a:solidFill>
              </a:rPr>
              <a:t>is</a:t>
            </a:r>
            <a:r>
              <a:rPr lang="pt-BR" sz="2600" b="1" dirty="0">
                <a:solidFill>
                  <a:srgbClr val="FF0000"/>
                </a:solidFill>
              </a:rPr>
              <a:t> no </a:t>
            </a:r>
            <a:r>
              <a:rPr lang="pt-BR" sz="2600" b="1" dirty="0" err="1">
                <a:solidFill>
                  <a:srgbClr val="FF0000"/>
                </a:solidFill>
              </a:rPr>
              <a:t>peace</a:t>
            </a:r>
            <a:endParaRPr lang="pt-BR" sz="2600" b="1" dirty="0">
              <a:solidFill>
                <a:srgbClr val="FF0000"/>
              </a:solidFill>
            </a:endParaRPr>
          </a:p>
          <a:p>
            <a:endParaRPr lang="pt-BR" sz="2600" b="1" dirty="0">
              <a:solidFill>
                <a:srgbClr val="FF0000"/>
              </a:solidFill>
            </a:endParaRPr>
          </a:p>
        </p:txBody>
      </p:sp>
    </p:spTree>
    <p:extLst>
      <p:ext uri="{BB962C8B-B14F-4D97-AF65-F5344CB8AC3E}">
        <p14:creationId xmlns:p14="http://schemas.microsoft.com/office/powerpoint/2010/main" val="3472943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924049" y="686183"/>
            <a:ext cx="4414405" cy="6171817"/>
          </a:xfrm>
        </p:spPr>
        <p:txBody>
          <a:bodyPr>
            <a:noAutofit/>
          </a:bodyPr>
          <a:lstStyle/>
          <a:p>
            <a:pPr marL="0" indent="0">
              <a:buNone/>
            </a:pPr>
            <a:r>
              <a:rPr lang="pt-BR" sz="2300" b="1" dirty="0"/>
              <a:t>Tudo o que quer de mim</a:t>
            </a:r>
          </a:p>
          <a:p>
            <a:pPr marL="0" indent="0">
              <a:buNone/>
            </a:pPr>
            <a:r>
              <a:rPr lang="en-US" sz="2300" b="1" dirty="0" err="1"/>
              <a:t>Irreais</a:t>
            </a:r>
            <a:endParaRPr lang="pt-BR" sz="2300" b="1" dirty="0"/>
          </a:p>
          <a:p>
            <a:pPr marL="0" indent="0">
              <a:buNone/>
            </a:pPr>
            <a:r>
              <a:rPr lang="en-US" sz="2300" b="1" dirty="0" err="1"/>
              <a:t>Expectativas</a:t>
            </a:r>
            <a:endParaRPr lang="pt-BR" sz="2300" b="1" dirty="0"/>
          </a:p>
          <a:p>
            <a:pPr marL="0" indent="0">
              <a:buNone/>
            </a:pPr>
            <a:r>
              <a:rPr lang="en-US" sz="2300" b="1" dirty="0" err="1" smtClean="0"/>
              <a:t>Desleais</a:t>
            </a:r>
            <a:endParaRPr lang="en-US" sz="2300" b="1" dirty="0" smtClean="0"/>
          </a:p>
          <a:p>
            <a:pPr marL="0" indent="0">
              <a:buNone/>
            </a:pPr>
            <a:endParaRPr lang="en-US" sz="2300" b="1" dirty="0"/>
          </a:p>
          <a:p>
            <a:pPr marL="0" indent="0">
              <a:buNone/>
            </a:pPr>
            <a:r>
              <a:rPr lang="pt-BR" sz="2300" b="1" dirty="0"/>
              <a:t>Mesmo se segure</a:t>
            </a:r>
          </a:p>
          <a:p>
            <a:pPr marL="0" indent="0">
              <a:buNone/>
            </a:pPr>
            <a:r>
              <a:rPr lang="pt-BR" sz="2300" b="1" dirty="0"/>
              <a:t>Quero que se cure</a:t>
            </a:r>
          </a:p>
          <a:p>
            <a:pPr marL="0" indent="0">
              <a:buNone/>
            </a:pPr>
            <a:r>
              <a:rPr lang="pt-BR" sz="2300" b="1" dirty="0"/>
              <a:t>Dessa pessoa</a:t>
            </a:r>
          </a:p>
          <a:p>
            <a:pPr marL="0" indent="0">
              <a:buNone/>
            </a:pPr>
            <a:r>
              <a:rPr lang="pt-BR" sz="2300" b="1" dirty="0"/>
              <a:t>Que o aconselha</a:t>
            </a:r>
          </a:p>
          <a:p>
            <a:pPr marL="0" indent="0">
              <a:buNone/>
            </a:pPr>
            <a:endParaRPr lang="pt-BR" sz="2300" b="1" dirty="0"/>
          </a:p>
          <a:p>
            <a:pPr marL="0" indent="0">
              <a:buNone/>
            </a:pPr>
            <a:r>
              <a:rPr lang="pt-BR" sz="2300" b="1" dirty="0"/>
              <a:t>Há um desencontro</a:t>
            </a:r>
          </a:p>
          <a:p>
            <a:pPr marL="0" indent="0">
              <a:buNone/>
            </a:pPr>
            <a:r>
              <a:rPr lang="pt-BR" sz="2300" b="1" dirty="0"/>
              <a:t>Veja por esse ponto</a:t>
            </a:r>
          </a:p>
          <a:p>
            <a:pPr marL="0" indent="0">
              <a:buNone/>
            </a:pPr>
            <a:r>
              <a:rPr lang="pt-BR" sz="2300" b="1" dirty="0"/>
              <a:t>Há tantas pessoas especiais</a:t>
            </a:r>
          </a:p>
          <a:p>
            <a:pPr marL="0" indent="0">
              <a:buNone/>
            </a:pPr>
            <a:endParaRPr lang="pt-BR" sz="2300" b="1" dirty="0"/>
          </a:p>
          <a:p>
            <a:pPr marL="0" indent="0">
              <a:lnSpc>
                <a:spcPct val="100000"/>
              </a:lnSpc>
              <a:buNone/>
            </a:pPr>
            <a:endParaRPr lang="pt-BR" sz="2300" b="1" dirty="0"/>
          </a:p>
        </p:txBody>
      </p:sp>
      <p:sp>
        <p:nvSpPr>
          <p:cNvPr id="4" name="Espaço Reservado para Conteúdo 2"/>
          <p:cNvSpPr txBox="1">
            <a:spLocks/>
          </p:cNvSpPr>
          <p:nvPr/>
        </p:nvSpPr>
        <p:spPr>
          <a:xfrm>
            <a:off x="6567054" y="800100"/>
            <a:ext cx="5517573" cy="6213762"/>
          </a:xfrm>
          <a:prstGeom prst="rect">
            <a:avLst/>
          </a:prstGeom>
        </p:spPr>
        <p:txBody>
          <a:bodyPr vert="horz" lIns="91440" tIns="45720" rIns="91440" bIns="45720" rtlCol="0">
            <a:noAutofit/>
          </a:bodyPr>
          <a:lstStyle>
            <a:lvl1pPr indent="0">
              <a:lnSpc>
                <a:spcPct val="85000"/>
              </a:lnSpc>
              <a:spcBef>
                <a:spcPts val="1300"/>
              </a:spcBef>
              <a:buFont typeface="Arial" pitchFamily="34" charset="0"/>
              <a:buNone/>
              <a:defRPr sz="3000">
                <a:solidFill>
                  <a:schemeClr val="tx1">
                    <a:lumMod val="85000"/>
                    <a:lumOff val="15000"/>
                  </a:schemeClr>
                </a:solidFill>
              </a:defRPr>
            </a:lvl1pPr>
            <a:lvl2pPr marL="347472" indent="-342900">
              <a:lnSpc>
                <a:spcPct val="85000"/>
              </a:lnSpc>
              <a:spcBef>
                <a:spcPts val="600"/>
              </a:spcBef>
              <a:buFont typeface="Arial" pitchFamily="34" charset="0"/>
              <a:buChar char=" "/>
              <a:defRPr sz="2400">
                <a:solidFill>
                  <a:schemeClr val="tx1">
                    <a:lumMod val="85000"/>
                    <a:lumOff val="15000"/>
                  </a:schemeClr>
                </a:solidFill>
              </a:defRPr>
            </a:lvl2pPr>
            <a:lvl3pPr marL="548640" indent="-548640">
              <a:lnSpc>
                <a:spcPct val="85000"/>
              </a:lnSpc>
              <a:spcBef>
                <a:spcPts val="600"/>
              </a:spcBef>
              <a:buFont typeface="Arial" pitchFamily="34" charset="0"/>
              <a:buChar char=" "/>
              <a:defRPr sz="2000" i="1">
                <a:solidFill>
                  <a:schemeClr val="tx1">
                    <a:lumMod val="85000"/>
                    <a:lumOff val="15000"/>
                  </a:schemeClr>
                </a:solidFill>
              </a:defRPr>
            </a:lvl3pPr>
            <a:lvl4pPr marL="822960" indent="-822960">
              <a:lnSpc>
                <a:spcPct val="85000"/>
              </a:lnSpc>
              <a:spcBef>
                <a:spcPts val="600"/>
              </a:spcBef>
              <a:buFont typeface="Arial" pitchFamily="34" charset="0"/>
              <a:buChar char=" "/>
              <a:defRPr>
                <a:solidFill>
                  <a:schemeClr val="tx1">
                    <a:lumMod val="85000"/>
                    <a:lumOff val="15000"/>
                  </a:schemeClr>
                </a:solidFill>
              </a:defRPr>
            </a:lvl4pPr>
            <a:lvl5pPr marL="1097280" indent="-1097280">
              <a:lnSpc>
                <a:spcPct val="85000"/>
              </a:lnSpc>
              <a:spcBef>
                <a:spcPts val="600"/>
              </a:spcBef>
              <a:buFont typeface="Arial" pitchFamily="34" charset="0"/>
              <a:buChar char=" "/>
              <a:defRPr>
                <a:solidFill>
                  <a:schemeClr val="tx1">
                    <a:lumMod val="85000"/>
                    <a:lumOff val="15000"/>
                  </a:schemeClr>
                </a:solidFill>
              </a:defRPr>
            </a:lvl5pPr>
            <a:lvl6pPr marL="1200000" indent="-228600">
              <a:lnSpc>
                <a:spcPct val="85000"/>
              </a:lnSpc>
              <a:spcBef>
                <a:spcPts val="600"/>
              </a:spcBef>
              <a:buFont typeface="Arial" pitchFamily="34" charset="0"/>
              <a:buChar char=" "/>
              <a:defRPr>
                <a:solidFill>
                  <a:schemeClr val="tx1">
                    <a:lumMod val="85000"/>
                    <a:lumOff val="15000"/>
                  </a:schemeClr>
                </a:solidFill>
              </a:defRPr>
            </a:lvl6pPr>
            <a:lvl7pPr marL="1400000" indent="-228600">
              <a:lnSpc>
                <a:spcPct val="85000"/>
              </a:lnSpc>
              <a:spcBef>
                <a:spcPts val="600"/>
              </a:spcBef>
              <a:buFont typeface="Arial" pitchFamily="34" charset="0"/>
              <a:buChar char=" "/>
              <a:defRPr>
                <a:solidFill>
                  <a:schemeClr val="tx1">
                    <a:lumMod val="85000"/>
                    <a:lumOff val="15000"/>
                  </a:schemeClr>
                </a:solidFill>
              </a:defRPr>
            </a:lvl7pPr>
            <a:lvl8pPr marL="1600000" indent="-228600">
              <a:lnSpc>
                <a:spcPct val="85000"/>
              </a:lnSpc>
              <a:spcBef>
                <a:spcPts val="600"/>
              </a:spcBef>
              <a:buFont typeface="Arial" pitchFamily="34" charset="0"/>
              <a:buChar char=" "/>
              <a:defRPr>
                <a:solidFill>
                  <a:schemeClr val="tx1">
                    <a:lumMod val="85000"/>
                    <a:lumOff val="15000"/>
                  </a:schemeClr>
                </a:solidFill>
              </a:defRPr>
            </a:lvl8pPr>
            <a:lvl9pPr marL="1800000" indent="-228600">
              <a:lnSpc>
                <a:spcPct val="85000"/>
              </a:lnSpc>
              <a:spcBef>
                <a:spcPts val="600"/>
              </a:spcBef>
              <a:buFont typeface="Arial" pitchFamily="34" charset="0"/>
              <a:buChar char=" "/>
              <a:defRPr>
                <a:solidFill>
                  <a:schemeClr val="tx1">
                    <a:lumMod val="85000"/>
                    <a:lumOff val="15000"/>
                  </a:schemeClr>
                </a:solidFill>
              </a:defRPr>
            </a:lvl9pPr>
          </a:lstStyle>
          <a:p>
            <a:r>
              <a:rPr lang="en-US" sz="2300" b="1" dirty="0" smtClean="0">
                <a:solidFill>
                  <a:srgbClr val="FF0000"/>
                </a:solidFill>
              </a:rPr>
              <a:t>All </a:t>
            </a:r>
            <a:r>
              <a:rPr lang="en-US" sz="2300" b="1" dirty="0">
                <a:solidFill>
                  <a:srgbClr val="FF0000"/>
                </a:solidFill>
              </a:rPr>
              <a:t>you want from me</a:t>
            </a:r>
            <a:endParaRPr lang="pt-BR" sz="2300" b="1" dirty="0">
              <a:solidFill>
                <a:srgbClr val="FF0000"/>
              </a:solidFill>
            </a:endParaRPr>
          </a:p>
          <a:p>
            <a:r>
              <a:rPr lang="pt-BR" sz="2300" b="1" dirty="0" err="1" smtClean="0">
                <a:solidFill>
                  <a:srgbClr val="FF0000"/>
                </a:solidFill>
              </a:rPr>
              <a:t>Isn't</a:t>
            </a:r>
            <a:r>
              <a:rPr lang="pt-BR" sz="2300" b="1" dirty="0" smtClean="0">
                <a:solidFill>
                  <a:srgbClr val="FF0000"/>
                </a:solidFill>
              </a:rPr>
              <a:t> </a:t>
            </a:r>
            <a:r>
              <a:rPr lang="pt-BR" sz="2300" b="1" dirty="0">
                <a:solidFill>
                  <a:srgbClr val="FF0000"/>
                </a:solidFill>
              </a:rPr>
              <a:t>real</a:t>
            </a:r>
          </a:p>
          <a:p>
            <a:r>
              <a:rPr lang="pt-BR" sz="2300" b="1" dirty="0" err="1" smtClean="0">
                <a:solidFill>
                  <a:srgbClr val="FF0000"/>
                </a:solidFill>
              </a:rPr>
              <a:t>Expectations</a:t>
            </a:r>
            <a:endParaRPr lang="pt-BR" sz="2300" b="1" dirty="0">
              <a:solidFill>
                <a:srgbClr val="FF0000"/>
              </a:solidFill>
            </a:endParaRPr>
          </a:p>
          <a:p>
            <a:endParaRPr lang="pt-BR" sz="2300" b="1" dirty="0" smtClean="0">
              <a:solidFill>
                <a:srgbClr val="FF0000"/>
              </a:solidFill>
            </a:endParaRPr>
          </a:p>
          <a:p>
            <a:r>
              <a:rPr lang="en-US" sz="2300" b="1" dirty="0" smtClean="0">
                <a:solidFill>
                  <a:srgbClr val="FF0000"/>
                </a:solidFill>
              </a:rPr>
              <a:t>Now </a:t>
            </a:r>
            <a:r>
              <a:rPr lang="en-US" sz="2300" b="1" dirty="0">
                <a:solidFill>
                  <a:srgbClr val="FF0000"/>
                </a:solidFill>
              </a:rPr>
              <a:t>even if you hold yourself</a:t>
            </a:r>
            <a:endParaRPr lang="pt-BR" sz="2300" b="1" dirty="0">
              <a:solidFill>
                <a:srgbClr val="FF0000"/>
              </a:solidFill>
            </a:endParaRPr>
          </a:p>
          <a:p>
            <a:r>
              <a:rPr lang="en-US" sz="2300" b="1" dirty="0">
                <a:solidFill>
                  <a:srgbClr val="FF0000"/>
                </a:solidFill>
              </a:rPr>
              <a:t>I want you to get cured</a:t>
            </a:r>
            <a:endParaRPr lang="pt-BR" sz="2300" b="1" dirty="0">
              <a:solidFill>
                <a:srgbClr val="FF0000"/>
              </a:solidFill>
            </a:endParaRPr>
          </a:p>
          <a:p>
            <a:r>
              <a:rPr lang="en-US" sz="2300" b="1" dirty="0">
                <a:solidFill>
                  <a:srgbClr val="FF0000"/>
                </a:solidFill>
              </a:rPr>
              <a:t>From this person</a:t>
            </a:r>
            <a:endParaRPr lang="pt-BR" sz="2300" b="1" dirty="0">
              <a:solidFill>
                <a:srgbClr val="FF0000"/>
              </a:solidFill>
            </a:endParaRPr>
          </a:p>
          <a:p>
            <a:r>
              <a:rPr lang="en-US" sz="2300" b="1" dirty="0">
                <a:solidFill>
                  <a:srgbClr val="FF0000"/>
                </a:solidFill>
              </a:rPr>
              <a:t>Who advises you</a:t>
            </a:r>
            <a:endParaRPr lang="pt-BR" sz="2300" b="1" dirty="0">
              <a:solidFill>
                <a:srgbClr val="FF0000"/>
              </a:solidFill>
            </a:endParaRPr>
          </a:p>
          <a:p>
            <a:r>
              <a:rPr lang="en-US" sz="2300" b="1" dirty="0">
                <a:solidFill>
                  <a:srgbClr val="FF0000"/>
                </a:solidFill>
              </a:rPr>
              <a:t> </a:t>
            </a:r>
            <a:endParaRPr lang="pt-BR" sz="2300" b="1" dirty="0">
              <a:solidFill>
                <a:srgbClr val="FF0000"/>
              </a:solidFill>
            </a:endParaRPr>
          </a:p>
          <a:p>
            <a:r>
              <a:rPr lang="en-US" sz="2300" b="1" dirty="0">
                <a:solidFill>
                  <a:srgbClr val="FF0000"/>
                </a:solidFill>
              </a:rPr>
              <a:t>There is a disconnection</a:t>
            </a:r>
            <a:endParaRPr lang="pt-BR" sz="2300" b="1" dirty="0">
              <a:solidFill>
                <a:srgbClr val="FF0000"/>
              </a:solidFill>
            </a:endParaRPr>
          </a:p>
          <a:p>
            <a:r>
              <a:rPr lang="en-US" sz="2300" b="1" dirty="0">
                <a:solidFill>
                  <a:srgbClr val="FF0000"/>
                </a:solidFill>
              </a:rPr>
              <a:t>See through this point of view</a:t>
            </a:r>
            <a:endParaRPr lang="pt-BR" sz="2300" b="1" dirty="0">
              <a:solidFill>
                <a:srgbClr val="FF0000"/>
              </a:solidFill>
            </a:endParaRPr>
          </a:p>
          <a:p>
            <a:r>
              <a:rPr lang="en-US" sz="2300" b="1" dirty="0">
                <a:solidFill>
                  <a:srgbClr val="FF0000"/>
                </a:solidFill>
              </a:rPr>
              <a:t>There are so many special</a:t>
            </a:r>
            <a:endParaRPr lang="pt-BR" sz="2300" b="1" dirty="0">
              <a:solidFill>
                <a:srgbClr val="FF0000"/>
              </a:solidFill>
            </a:endParaRPr>
          </a:p>
          <a:p>
            <a:r>
              <a:rPr lang="en-US" sz="2300" b="1" dirty="0">
                <a:solidFill>
                  <a:srgbClr val="FF0000"/>
                </a:solidFill>
              </a:rPr>
              <a:t>People in the world</a:t>
            </a:r>
            <a:endParaRPr lang="pt-BR" sz="2300" b="1" dirty="0">
              <a:solidFill>
                <a:srgbClr val="FF0000"/>
              </a:solidFill>
            </a:endParaRPr>
          </a:p>
          <a:p>
            <a:endParaRPr lang="pt-BR" sz="2300" b="1" dirty="0">
              <a:solidFill>
                <a:srgbClr val="FF0000"/>
              </a:solidFill>
            </a:endParaRPr>
          </a:p>
        </p:txBody>
      </p:sp>
      <p:sp>
        <p:nvSpPr>
          <p:cNvPr id="6" name="Título 1"/>
          <p:cNvSpPr txBox="1">
            <a:spLocks/>
          </p:cNvSpPr>
          <p:nvPr/>
        </p:nvSpPr>
        <p:spPr>
          <a:xfrm>
            <a:off x="145473" y="-1"/>
            <a:ext cx="6650182" cy="800101"/>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pt-BR" sz="4500" b="1" smtClean="0">
                <a:solidFill>
                  <a:srgbClr val="00B050"/>
                </a:solidFill>
                <a:effectLst>
                  <a:outerShdw blurRad="38100" dist="38100" dir="2700000" algn="tl">
                    <a:srgbClr val="000000">
                      <a:alpha val="43137"/>
                    </a:srgbClr>
                  </a:outerShdw>
                </a:effectLst>
              </a:rPr>
              <a:t>SONGS VERSION: </a:t>
            </a:r>
            <a:endParaRPr lang="pt-BR" sz="45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024869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4" name="Picture 12" descr="Resultado de imagem para alÃ´ Ã© da rÃ¡dio"/>
          <p:cNvPicPr>
            <a:picLocks noChangeAspect="1" noChangeArrowheads="1"/>
          </p:cNvPicPr>
          <p:nvPr/>
        </p:nvPicPr>
        <p:blipFill rotWithShape="1">
          <a:blip r:embed="rId2">
            <a:extLst>
              <a:ext uri="{28A0092B-C50C-407E-A947-70E740481C1C}">
                <a14:useLocalDpi xmlns:a14="http://schemas.microsoft.com/office/drawing/2010/main" val="0"/>
              </a:ext>
            </a:extLst>
          </a:blip>
          <a:srcRect t="10627" b="10084"/>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p:cNvSpPr txBox="1">
            <a:spLocks/>
          </p:cNvSpPr>
          <p:nvPr/>
        </p:nvSpPr>
        <p:spPr>
          <a:xfrm>
            <a:off x="472439" y="685800"/>
            <a:ext cx="2238895" cy="800100"/>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a:lstStyle>
          <a:p>
            <a:r>
              <a:rPr lang="pt-BR" sz="4500" b="1" dirty="0" smtClean="0">
                <a:solidFill>
                  <a:srgbClr val="00B050"/>
                </a:solidFill>
                <a:effectLst>
                  <a:outerShdw blurRad="38100" dist="38100" dir="2700000" algn="tl">
                    <a:srgbClr val="000000">
                      <a:alpha val="43137"/>
                    </a:srgbClr>
                  </a:outerShdw>
                </a:effectLst>
              </a:rPr>
              <a:t>JOKES</a:t>
            </a:r>
            <a:endParaRPr lang="pt-BR" sz="4500" b="1" dirty="0">
              <a:solidFill>
                <a:srgbClr val="00B05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258189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0907" y="1199214"/>
            <a:ext cx="6698941" cy="5528426"/>
          </a:xfrm>
          <a:prstGeom prst="rect">
            <a:avLst/>
          </a:prstGeom>
        </p:spPr>
      </p:pic>
      <p:sp>
        <p:nvSpPr>
          <p:cNvPr id="6" name="Retângulo 5"/>
          <p:cNvSpPr/>
          <p:nvPr/>
        </p:nvSpPr>
        <p:spPr>
          <a:xfrm>
            <a:off x="2222137" y="353830"/>
            <a:ext cx="4040124" cy="6247864"/>
          </a:xfrm>
          <a:prstGeom prst="rect">
            <a:avLst/>
          </a:prstGeom>
        </p:spPr>
        <p:txBody>
          <a:bodyPr wrap="square">
            <a:spAutoFit/>
          </a:bodyPr>
          <a:lstStyle/>
          <a:p>
            <a:pPr marL="571500" indent="-571500">
              <a:buFont typeface="Wingdings" panose="05000000000000000000" pitchFamily="2" charset="2"/>
              <a:buChar char="ü"/>
            </a:pPr>
            <a:r>
              <a:rPr lang="pt-BR" sz="4000" b="1" dirty="0">
                <a:solidFill>
                  <a:srgbClr val="7030A0"/>
                </a:solidFill>
                <a:effectLst>
                  <a:outerShdw blurRad="38100" dist="38100" dir="2700000" algn="tl">
                    <a:srgbClr val="000000">
                      <a:alpha val="43137"/>
                    </a:srgbClr>
                  </a:outerShdw>
                </a:effectLst>
                <a:latin typeface="Berlin Sans FB Demi" panose="020E0802020502020306" pitchFamily="34" charset="0"/>
              </a:rPr>
              <a:t>Self-</a:t>
            </a:r>
            <a:r>
              <a:rPr lang="pt-BR" sz="4000" b="1" dirty="0" err="1">
                <a:solidFill>
                  <a:srgbClr val="7030A0"/>
                </a:solidFill>
                <a:effectLst>
                  <a:outerShdw blurRad="38100" dist="38100" dir="2700000" algn="tl">
                    <a:srgbClr val="000000">
                      <a:alpha val="43137"/>
                    </a:srgbClr>
                  </a:outerShdw>
                </a:effectLst>
                <a:latin typeface="Berlin Sans FB Demi" panose="020E0802020502020306" pitchFamily="34" charset="0"/>
              </a:rPr>
              <a:t>study</a:t>
            </a:r>
            <a:endParaRPr lang="pt-BR" sz="4000" b="1" dirty="0">
              <a:solidFill>
                <a:srgbClr val="7030A0"/>
              </a:solidFill>
              <a:effectLst>
                <a:outerShdw blurRad="38100" dist="38100" dir="2700000" algn="tl">
                  <a:srgbClr val="000000">
                    <a:alpha val="43137"/>
                  </a:srgbClr>
                </a:outerShdw>
              </a:effectLst>
              <a:latin typeface="Berlin Sans FB Demi" panose="020E0802020502020306" pitchFamily="34" charset="0"/>
            </a:endParaRPr>
          </a:p>
          <a:p>
            <a:pPr marL="571500" indent="-571500">
              <a:buFont typeface="Wingdings" panose="05000000000000000000" pitchFamily="2" charset="2"/>
              <a:buChar char="ü"/>
            </a:pPr>
            <a:r>
              <a:rPr lang="pt-BR" sz="4000" b="1" dirty="0" err="1" smtClean="0">
                <a:solidFill>
                  <a:srgbClr val="FF0000"/>
                </a:solidFill>
                <a:effectLst>
                  <a:outerShdw blurRad="38100" dist="38100" dir="2700000" algn="tl">
                    <a:srgbClr val="000000">
                      <a:alpha val="43137"/>
                    </a:srgbClr>
                  </a:outerShdw>
                </a:effectLst>
                <a:latin typeface="Berlin Sans FB Demi" panose="020E0802020502020306" pitchFamily="34" charset="0"/>
              </a:rPr>
              <a:t>Songs</a:t>
            </a:r>
            <a:endParaRPr lang="pt-BR" sz="4000" b="1" dirty="0" smtClean="0">
              <a:solidFill>
                <a:srgbClr val="FF0000"/>
              </a:solidFill>
              <a:effectLst>
                <a:outerShdw blurRad="38100" dist="38100" dir="2700000" algn="tl">
                  <a:srgbClr val="000000">
                    <a:alpha val="43137"/>
                  </a:srgbClr>
                </a:outerShdw>
              </a:effectLst>
              <a:latin typeface="Berlin Sans FB Demi" panose="020E0802020502020306" pitchFamily="34" charset="0"/>
            </a:endParaRPr>
          </a:p>
          <a:p>
            <a:pPr marL="571500" indent="-571500">
              <a:buFont typeface="Wingdings" panose="05000000000000000000" pitchFamily="2" charset="2"/>
              <a:buChar char="ü"/>
            </a:pPr>
            <a:r>
              <a:rPr lang="pt-BR" sz="4000" b="1" dirty="0" err="1" smtClean="0">
                <a:solidFill>
                  <a:srgbClr val="7030A0"/>
                </a:solidFill>
                <a:effectLst>
                  <a:outerShdw blurRad="38100" dist="38100" dir="2700000" algn="tl">
                    <a:srgbClr val="000000">
                      <a:alpha val="43137"/>
                    </a:srgbClr>
                  </a:outerShdw>
                </a:effectLst>
                <a:latin typeface="Berlin Sans FB Demi" panose="020E0802020502020306" pitchFamily="34" charset="0"/>
              </a:rPr>
              <a:t>Applications</a:t>
            </a:r>
            <a:r>
              <a:rPr lang="pt-BR" sz="4000" b="1" dirty="0" smtClean="0">
                <a:solidFill>
                  <a:srgbClr val="FF0000"/>
                </a:solidFill>
                <a:effectLst>
                  <a:outerShdw blurRad="38100" dist="38100" dir="2700000" algn="tl">
                    <a:srgbClr val="000000">
                      <a:alpha val="43137"/>
                    </a:srgbClr>
                  </a:outerShdw>
                </a:effectLst>
                <a:latin typeface="Berlin Sans FB Demi" panose="020E0802020502020306" pitchFamily="34" charset="0"/>
              </a:rPr>
              <a:t> </a:t>
            </a:r>
            <a:endParaRPr lang="pt-BR" sz="4000" b="1" dirty="0">
              <a:solidFill>
                <a:srgbClr val="FF0000"/>
              </a:solidFill>
              <a:effectLst>
                <a:outerShdw blurRad="38100" dist="38100" dir="2700000" algn="tl">
                  <a:srgbClr val="000000">
                    <a:alpha val="43137"/>
                  </a:srgbClr>
                </a:outerShdw>
              </a:effectLst>
              <a:latin typeface="Berlin Sans FB Demi" panose="020E0802020502020306" pitchFamily="34" charset="0"/>
            </a:endParaRPr>
          </a:p>
          <a:p>
            <a:pPr marL="571500" indent="-571500">
              <a:buFont typeface="Wingdings" panose="05000000000000000000" pitchFamily="2" charset="2"/>
              <a:buChar char="ü"/>
            </a:pPr>
            <a:r>
              <a:rPr lang="pt-BR" sz="4000" b="1" dirty="0" err="1">
                <a:solidFill>
                  <a:srgbClr val="7030A0"/>
                </a:solidFill>
                <a:effectLst>
                  <a:outerShdw blurRad="38100" dist="38100" dir="2700000" algn="tl">
                    <a:srgbClr val="000000">
                      <a:alpha val="43137"/>
                    </a:srgbClr>
                  </a:outerShdw>
                </a:effectLst>
                <a:latin typeface="Berlin Sans FB Demi" panose="020E0802020502020306" pitchFamily="34" charset="0"/>
              </a:rPr>
              <a:t>Videos</a:t>
            </a:r>
            <a:r>
              <a:rPr lang="pt-BR" sz="4000" b="1" dirty="0">
                <a:solidFill>
                  <a:srgbClr val="FF0000"/>
                </a:solidFill>
                <a:effectLst>
                  <a:outerShdw blurRad="38100" dist="38100" dir="2700000" algn="tl">
                    <a:srgbClr val="000000">
                      <a:alpha val="43137"/>
                    </a:srgbClr>
                  </a:outerShdw>
                </a:effectLst>
                <a:latin typeface="Berlin Sans FB Demi" panose="020E0802020502020306" pitchFamily="34" charset="0"/>
              </a:rPr>
              <a:t> </a:t>
            </a:r>
          </a:p>
          <a:p>
            <a:pPr marL="571500" indent="-571500">
              <a:buFont typeface="Wingdings" panose="05000000000000000000" pitchFamily="2" charset="2"/>
              <a:buChar char="ü"/>
            </a:pPr>
            <a:r>
              <a:rPr lang="pt-BR" sz="4000" b="1" dirty="0">
                <a:solidFill>
                  <a:srgbClr val="7030A0"/>
                </a:solidFill>
                <a:effectLst>
                  <a:outerShdw blurRad="38100" dist="38100" dir="2700000" algn="tl">
                    <a:srgbClr val="000000">
                      <a:alpha val="43137"/>
                    </a:srgbClr>
                  </a:outerShdw>
                </a:effectLst>
                <a:latin typeface="Berlin Sans FB Demi" panose="020E0802020502020306" pitchFamily="34" charset="0"/>
              </a:rPr>
              <a:t>Sites</a:t>
            </a:r>
          </a:p>
          <a:p>
            <a:pPr marL="571500" indent="-571500">
              <a:buFont typeface="Wingdings" panose="05000000000000000000" pitchFamily="2" charset="2"/>
              <a:buChar char="ü"/>
            </a:pPr>
            <a:r>
              <a:rPr lang="pt-BR" sz="4000" b="1" dirty="0" smtClean="0">
                <a:solidFill>
                  <a:srgbClr val="7030A0"/>
                </a:solidFill>
                <a:effectLst>
                  <a:outerShdw blurRad="38100" dist="38100" dir="2700000" algn="tl">
                    <a:srgbClr val="000000">
                      <a:alpha val="43137"/>
                    </a:srgbClr>
                  </a:outerShdw>
                </a:effectLst>
                <a:latin typeface="Berlin Sans FB Demi" panose="020E0802020502020306" pitchFamily="34" charset="0"/>
              </a:rPr>
              <a:t>Games</a:t>
            </a:r>
            <a:endParaRPr lang="pt-BR" sz="4000" b="1" dirty="0" smtClean="0">
              <a:solidFill>
                <a:srgbClr val="7030A0"/>
              </a:solidFill>
              <a:effectLst>
                <a:outerShdw blurRad="38100" dist="38100" dir="2700000" algn="tl">
                  <a:srgbClr val="000000">
                    <a:alpha val="43137"/>
                  </a:srgbClr>
                </a:outerShdw>
              </a:effectLst>
              <a:latin typeface="Berlin Sans FB Demi" panose="020E0802020502020306" pitchFamily="34" charset="0"/>
            </a:endParaRPr>
          </a:p>
          <a:p>
            <a:pPr marL="571500" indent="-571500">
              <a:buFont typeface="Wingdings" panose="05000000000000000000" pitchFamily="2" charset="2"/>
              <a:buChar char="ü"/>
            </a:pPr>
            <a:r>
              <a:rPr lang="pt-BR" sz="4000" b="1" dirty="0">
                <a:solidFill>
                  <a:srgbClr val="7030A0"/>
                </a:solidFill>
                <a:effectLst>
                  <a:outerShdw blurRad="38100" dist="38100" dir="2700000" algn="tl">
                    <a:srgbClr val="000000">
                      <a:alpha val="43137"/>
                    </a:srgbClr>
                  </a:outerShdw>
                </a:effectLst>
                <a:latin typeface="Berlin Sans FB Demi" panose="020E0802020502020306" pitchFamily="34" charset="0"/>
              </a:rPr>
              <a:t>Reading</a:t>
            </a:r>
          </a:p>
          <a:p>
            <a:pPr marL="571500" indent="-571500">
              <a:buFont typeface="Wingdings" panose="05000000000000000000" pitchFamily="2" charset="2"/>
              <a:buChar char="ü"/>
            </a:pPr>
            <a:r>
              <a:rPr lang="pt-BR" sz="4000" b="1" dirty="0" err="1" smtClean="0">
                <a:solidFill>
                  <a:srgbClr val="7030A0"/>
                </a:solidFill>
                <a:effectLst>
                  <a:outerShdw blurRad="38100" dist="38100" dir="2700000" algn="tl">
                    <a:srgbClr val="000000">
                      <a:alpha val="43137"/>
                    </a:srgbClr>
                  </a:outerShdw>
                </a:effectLst>
                <a:latin typeface="Berlin Sans FB Demi" panose="020E0802020502020306" pitchFamily="34" charset="0"/>
              </a:rPr>
              <a:t>Writing</a:t>
            </a:r>
            <a:endParaRPr lang="pt-BR" sz="4000" b="1" dirty="0" smtClean="0">
              <a:solidFill>
                <a:srgbClr val="7030A0"/>
              </a:solidFill>
              <a:effectLst>
                <a:outerShdw blurRad="38100" dist="38100" dir="2700000" algn="tl">
                  <a:srgbClr val="000000">
                    <a:alpha val="43137"/>
                  </a:srgbClr>
                </a:outerShdw>
              </a:effectLst>
              <a:latin typeface="Berlin Sans FB Demi" panose="020E0802020502020306" pitchFamily="34" charset="0"/>
            </a:endParaRPr>
          </a:p>
          <a:p>
            <a:pPr marL="571500" indent="-571500">
              <a:buFont typeface="Wingdings" panose="05000000000000000000" pitchFamily="2" charset="2"/>
              <a:buChar char="ü"/>
            </a:pPr>
            <a:r>
              <a:rPr lang="pt-BR" sz="4000" b="1" dirty="0" err="1" smtClean="0">
                <a:solidFill>
                  <a:srgbClr val="7030A0"/>
                </a:solidFill>
                <a:effectLst>
                  <a:outerShdw blurRad="38100" dist="38100" dir="2700000" algn="tl">
                    <a:srgbClr val="000000">
                      <a:alpha val="43137"/>
                    </a:srgbClr>
                  </a:outerShdw>
                </a:effectLst>
                <a:latin typeface="Berlin Sans FB Demi" panose="020E0802020502020306" pitchFamily="34" charset="0"/>
              </a:rPr>
              <a:t>Grammar</a:t>
            </a:r>
            <a:endParaRPr lang="pt-BR" sz="4000" b="1" dirty="0">
              <a:solidFill>
                <a:srgbClr val="7030A0"/>
              </a:solidFill>
              <a:effectLst>
                <a:outerShdw blurRad="38100" dist="38100" dir="2700000" algn="tl">
                  <a:srgbClr val="000000">
                    <a:alpha val="43137"/>
                  </a:srgbClr>
                </a:outerShdw>
              </a:effectLst>
              <a:latin typeface="Berlin Sans FB Demi" panose="020E0802020502020306" pitchFamily="34" charset="0"/>
            </a:endParaRPr>
          </a:p>
          <a:p>
            <a:pPr marL="571500" indent="-571500">
              <a:buFont typeface="Wingdings" panose="05000000000000000000" pitchFamily="2" charset="2"/>
              <a:buChar char="ü"/>
            </a:pPr>
            <a:r>
              <a:rPr lang="pt-BR" sz="4000" b="1" dirty="0" err="1" smtClean="0">
                <a:solidFill>
                  <a:srgbClr val="7030A0"/>
                </a:solidFill>
                <a:effectLst>
                  <a:outerShdw blurRad="38100" dist="38100" dir="2700000" algn="tl">
                    <a:srgbClr val="000000">
                      <a:alpha val="43137"/>
                    </a:srgbClr>
                  </a:outerShdw>
                </a:effectLst>
                <a:latin typeface="Berlin Sans FB Demi" panose="020E0802020502020306" pitchFamily="34" charset="0"/>
              </a:rPr>
              <a:t>Speaking</a:t>
            </a:r>
            <a:endParaRPr lang="pt-BR" sz="4000" b="1" dirty="0">
              <a:solidFill>
                <a:srgbClr val="7030A0"/>
              </a:solidFill>
              <a:effectLst>
                <a:outerShdw blurRad="38100" dist="38100" dir="2700000" algn="tl">
                  <a:srgbClr val="000000">
                    <a:alpha val="43137"/>
                  </a:srgbClr>
                </a:outerShdw>
              </a:effectLst>
              <a:latin typeface="Berlin Sans FB Demi" panose="020E0802020502020306" pitchFamily="34" charset="0"/>
            </a:endParaRPr>
          </a:p>
        </p:txBody>
      </p:sp>
      <p:sp>
        <p:nvSpPr>
          <p:cNvPr id="4" name="Retângulo 3"/>
          <p:cNvSpPr/>
          <p:nvPr/>
        </p:nvSpPr>
        <p:spPr>
          <a:xfrm>
            <a:off x="5998843" y="211494"/>
            <a:ext cx="5687776" cy="861774"/>
          </a:xfrm>
          <a:prstGeom prst="rect">
            <a:avLst/>
          </a:prstGeom>
        </p:spPr>
        <p:txBody>
          <a:bodyPr wrap="none">
            <a:spAutoFit/>
          </a:bodyPr>
          <a:lstStyle/>
          <a:p>
            <a:r>
              <a:rPr lang="pt-BR" sz="5000" b="1" dirty="0" smtClean="0">
                <a:solidFill>
                  <a:srgbClr val="FF0000"/>
                </a:solidFill>
                <a:effectLst>
                  <a:outerShdw blurRad="38100" dist="38100" dir="2700000" algn="tl">
                    <a:srgbClr val="000000">
                      <a:alpha val="43137"/>
                    </a:srgbClr>
                  </a:outerShdw>
                </a:effectLst>
                <a:latin typeface="Berlin Sans FB Demi" panose="020E0802020502020306" pitchFamily="34" charset="0"/>
              </a:rPr>
              <a:t>Learning </a:t>
            </a:r>
            <a:r>
              <a:rPr lang="pt-BR" sz="5000" b="1" dirty="0" err="1" smtClean="0">
                <a:solidFill>
                  <a:srgbClr val="FF0000"/>
                </a:solidFill>
                <a:effectLst>
                  <a:outerShdw blurRad="38100" dist="38100" dir="2700000" algn="tl">
                    <a:srgbClr val="000000">
                      <a:alpha val="43137"/>
                    </a:srgbClr>
                  </a:outerShdw>
                </a:effectLst>
                <a:latin typeface="Berlin Sans FB Demi" panose="020E0802020502020306" pitchFamily="34" charset="0"/>
              </a:rPr>
              <a:t>Strategies</a:t>
            </a:r>
            <a:endParaRPr lang="pt-BR" sz="5000" b="1" dirty="0">
              <a:solidFill>
                <a:srgbClr val="FF0000"/>
              </a:solidFill>
              <a:effectLst>
                <a:outerShdw blurRad="38100" dist="38100" dir="2700000" algn="tl">
                  <a:srgbClr val="000000">
                    <a:alpha val="43137"/>
                  </a:srgbClr>
                </a:outerShdw>
              </a:effectLst>
              <a:latin typeface="Berlin Sans FB Demi" panose="020E0802020502020306" pitchFamily="34" charset="0"/>
            </a:endParaRPr>
          </a:p>
        </p:txBody>
      </p:sp>
      <p:pic>
        <p:nvPicPr>
          <p:cNvPr id="9" name="Image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038" y="0"/>
            <a:ext cx="1866614" cy="2737594"/>
          </a:xfrm>
          <a:prstGeom prst="rect">
            <a:avLst/>
          </a:prstGeom>
        </p:spPr>
      </p:pic>
    </p:spTree>
    <p:extLst>
      <p:ext uri="{BB962C8B-B14F-4D97-AF65-F5344CB8AC3E}">
        <p14:creationId xmlns:p14="http://schemas.microsoft.com/office/powerpoint/2010/main" val="28186658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2795154" y="0"/>
            <a:ext cx="8146473" cy="784830"/>
          </a:xfrm>
          <a:prstGeom prst="rect">
            <a:avLst/>
          </a:prstGeom>
        </p:spPr>
        <p:txBody>
          <a:bodyPr wrap="square">
            <a:spAutoFit/>
          </a:bodyPr>
          <a:lstStyle/>
          <a:p>
            <a:r>
              <a:rPr lang="en-US" sz="4500" b="1" dirty="0" smtClean="0">
                <a:effectLst>
                  <a:outerShdw blurRad="38100" dist="38100" dir="2700000" algn="tl">
                    <a:srgbClr val="000000">
                      <a:alpha val="43137"/>
                    </a:srgbClr>
                  </a:outerShdw>
                </a:effectLst>
                <a:latin typeface="Berlin Sans FB Demi" panose="020E0802020502020306" pitchFamily="34" charset="0"/>
              </a:rPr>
              <a:t>Learning English with songs</a:t>
            </a:r>
            <a:endParaRPr lang="pt-BR" sz="4500" b="1" dirty="0">
              <a:effectLst>
                <a:outerShdw blurRad="38100" dist="38100" dir="2700000" algn="tl">
                  <a:srgbClr val="000000">
                    <a:alpha val="43137"/>
                  </a:srgbClr>
                </a:outerShdw>
              </a:effectLst>
              <a:latin typeface="Berlin Sans FB Demi" panose="020E0802020502020306" pitchFamily="34" charset="0"/>
            </a:endParaRP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037" y="0"/>
            <a:ext cx="1794163" cy="2737594"/>
          </a:xfrm>
          <a:prstGeom prst="rect">
            <a:avLst/>
          </a:prstGeom>
        </p:spPr>
      </p:pic>
      <p:sp>
        <p:nvSpPr>
          <p:cNvPr id="6" name="Título 1"/>
          <p:cNvSpPr txBox="1">
            <a:spLocks/>
          </p:cNvSpPr>
          <p:nvPr/>
        </p:nvSpPr>
        <p:spPr>
          <a:xfrm>
            <a:off x="3261361" y="1293259"/>
            <a:ext cx="8519160" cy="493089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buFont typeface="Wingdings" panose="05000000000000000000" pitchFamily="2" charset="2"/>
              <a:buChar char="ü"/>
            </a:pPr>
            <a:r>
              <a:rPr lang="en-US" sz="3000" b="1" dirty="0" err="1" smtClean="0"/>
              <a:t>Jamais</a:t>
            </a:r>
            <a:r>
              <a:rPr lang="en-US" sz="3000" b="1" dirty="0" smtClean="0"/>
              <a:t> </a:t>
            </a:r>
            <a:r>
              <a:rPr lang="en-US" sz="3000" b="1" dirty="0" err="1" smtClean="0"/>
              <a:t>aprenda</a:t>
            </a:r>
            <a:r>
              <a:rPr lang="en-US" sz="3000" b="1" dirty="0" smtClean="0"/>
              <a:t> com </a:t>
            </a:r>
            <a:r>
              <a:rPr lang="en-US" sz="3000" b="1" dirty="0" err="1" smtClean="0"/>
              <a:t>versões</a:t>
            </a:r>
            <a:r>
              <a:rPr lang="en-US" sz="3000" b="1" dirty="0" smtClean="0"/>
              <a:t>!!!!</a:t>
            </a:r>
          </a:p>
          <a:p>
            <a:pPr marL="457200" indent="-457200">
              <a:buFont typeface="Wingdings" panose="05000000000000000000" pitchFamily="2" charset="2"/>
              <a:buChar char="ü"/>
            </a:pPr>
            <a:r>
              <a:rPr lang="en-US" sz="3000" b="1" dirty="0" err="1" smtClean="0"/>
              <a:t>Versões</a:t>
            </a:r>
            <a:r>
              <a:rPr lang="en-US" sz="3000" b="1" dirty="0" smtClean="0"/>
              <a:t> </a:t>
            </a:r>
            <a:r>
              <a:rPr lang="en-US" sz="3000" b="1" dirty="0" err="1" smtClean="0"/>
              <a:t>utilizam</a:t>
            </a:r>
            <a:r>
              <a:rPr lang="en-US" sz="3000" b="1" dirty="0" smtClean="0"/>
              <a:t> o </a:t>
            </a:r>
            <a:r>
              <a:rPr lang="en-US" sz="3000" b="1" dirty="0" err="1" smtClean="0">
                <a:solidFill>
                  <a:srgbClr val="FF0000"/>
                </a:solidFill>
              </a:rPr>
              <a:t>ritmo</a:t>
            </a:r>
            <a:r>
              <a:rPr lang="en-US" sz="3000" b="1" dirty="0" smtClean="0">
                <a:solidFill>
                  <a:srgbClr val="FF0000"/>
                </a:solidFill>
              </a:rPr>
              <a:t> </a:t>
            </a:r>
            <a:r>
              <a:rPr lang="en-US" sz="3000" b="1" dirty="0" smtClean="0"/>
              <a:t>e </a:t>
            </a:r>
            <a:r>
              <a:rPr lang="en-US" sz="3000" b="1" dirty="0" err="1" smtClean="0"/>
              <a:t>não</a:t>
            </a:r>
            <a:r>
              <a:rPr lang="en-US" sz="3000" b="1" dirty="0" smtClean="0"/>
              <a:t> as </a:t>
            </a:r>
            <a:r>
              <a:rPr lang="en-US" sz="3000" b="1" dirty="0" err="1" smtClean="0"/>
              <a:t>palavras</a:t>
            </a:r>
            <a:r>
              <a:rPr lang="en-US" sz="3000" b="1" dirty="0" smtClean="0"/>
              <a:t>;</a:t>
            </a:r>
          </a:p>
          <a:p>
            <a:pPr marL="457200" indent="-457200">
              <a:buFont typeface="Wingdings" panose="05000000000000000000" pitchFamily="2" charset="2"/>
              <a:buChar char="ü"/>
            </a:pPr>
            <a:r>
              <a:rPr lang="en-US" sz="3000" b="1" dirty="0" err="1" smtClean="0"/>
              <a:t>Nenhuma</a:t>
            </a:r>
            <a:r>
              <a:rPr lang="en-US" sz="3000" b="1" dirty="0" smtClean="0"/>
              <a:t> </a:t>
            </a:r>
            <a:r>
              <a:rPr lang="en-US" sz="3000" b="1" dirty="0" err="1" smtClean="0"/>
              <a:t>tradução</a:t>
            </a:r>
            <a:r>
              <a:rPr lang="en-US" sz="3000" b="1" dirty="0" smtClean="0"/>
              <a:t> é literal! </a:t>
            </a:r>
          </a:p>
          <a:p>
            <a:pPr marL="457200" indent="-457200">
              <a:buFont typeface="Wingdings" panose="05000000000000000000" pitchFamily="2" charset="2"/>
              <a:buChar char="ü"/>
            </a:pPr>
            <a:r>
              <a:rPr lang="en-US" sz="3000" b="1" dirty="0" smtClean="0"/>
              <a:t>Tem </a:t>
            </a:r>
            <a:r>
              <a:rPr lang="en-US" sz="3000" b="1" dirty="0" err="1" smtClean="0"/>
              <a:t>coisas</a:t>
            </a:r>
            <a:r>
              <a:rPr lang="en-US" sz="3000" b="1" dirty="0" smtClean="0"/>
              <a:t> </a:t>
            </a:r>
            <a:r>
              <a:rPr lang="en-US" sz="3000" b="1" dirty="0" err="1" smtClean="0"/>
              <a:t>em</a:t>
            </a:r>
            <a:r>
              <a:rPr lang="en-US" sz="3000" b="1" dirty="0" smtClean="0"/>
              <a:t> </a:t>
            </a:r>
            <a:r>
              <a:rPr lang="en-US" sz="3000" b="1" dirty="0" err="1" smtClean="0"/>
              <a:t>inglês</a:t>
            </a:r>
            <a:r>
              <a:rPr lang="en-US" sz="3000" b="1" dirty="0" smtClean="0"/>
              <a:t> </a:t>
            </a:r>
            <a:r>
              <a:rPr lang="en-US" sz="3000" b="1" dirty="0" err="1" smtClean="0"/>
              <a:t>que</a:t>
            </a:r>
            <a:r>
              <a:rPr lang="en-US" sz="3000" b="1" dirty="0" smtClean="0"/>
              <a:t> </a:t>
            </a:r>
            <a:r>
              <a:rPr lang="en-US" sz="3000" b="1" dirty="0" err="1" smtClean="0"/>
              <a:t>não</a:t>
            </a:r>
            <a:r>
              <a:rPr lang="en-US" sz="3000" b="1" dirty="0" smtClean="0"/>
              <a:t> </a:t>
            </a:r>
            <a:r>
              <a:rPr lang="en-US" sz="3000" b="1" dirty="0" err="1" smtClean="0"/>
              <a:t>possuem</a:t>
            </a:r>
            <a:r>
              <a:rPr lang="en-US" sz="3000" b="1" dirty="0" smtClean="0"/>
              <a:t> </a:t>
            </a:r>
            <a:r>
              <a:rPr lang="en-US" sz="3000" b="1" dirty="0" err="1" smtClean="0"/>
              <a:t>correspondente</a:t>
            </a:r>
            <a:r>
              <a:rPr lang="en-US" sz="3000" b="1" dirty="0" smtClean="0"/>
              <a:t> </a:t>
            </a:r>
            <a:r>
              <a:rPr lang="en-US" sz="3000" b="1" dirty="0" err="1" smtClean="0"/>
              <a:t>em</a:t>
            </a:r>
            <a:r>
              <a:rPr lang="en-US" sz="3000" b="1" dirty="0" smtClean="0"/>
              <a:t> </a:t>
            </a:r>
            <a:r>
              <a:rPr lang="en-US" sz="3000" b="1" dirty="0" err="1" smtClean="0"/>
              <a:t>português</a:t>
            </a:r>
            <a:r>
              <a:rPr lang="en-US" sz="3000" b="1" dirty="0" smtClean="0"/>
              <a:t>;</a:t>
            </a:r>
          </a:p>
          <a:p>
            <a:pPr marL="457200" indent="-457200">
              <a:buFont typeface="Wingdings" panose="05000000000000000000" pitchFamily="2" charset="2"/>
              <a:buChar char="ü"/>
            </a:pPr>
            <a:r>
              <a:rPr lang="en-US" sz="3000" b="1" dirty="0" err="1" smtClean="0"/>
              <a:t>Geralmente</a:t>
            </a:r>
            <a:r>
              <a:rPr lang="en-US" sz="3000" b="1" dirty="0" smtClean="0"/>
              <a:t> </a:t>
            </a:r>
            <a:r>
              <a:rPr lang="en-US" sz="3000" b="1" dirty="0" err="1" smtClean="0"/>
              <a:t>nas</a:t>
            </a:r>
            <a:r>
              <a:rPr lang="en-US" sz="3000" b="1" dirty="0" smtClean="0"/>
              <a:t> </a:t>
            </a:r>
            <a:r>
              <a:rPr lang="en-US" sz="3000" b="1" dirty="0" err="1" smtClean="0"/>
              <a:t>versões</a:t>
            </a:r>
            <a:r>
              <a:rPr lang="en-US" sz="3000" b="1" dirty="0" smtClean="0"/>
              <a:t> as </a:t>
            </a:r>
            <a:r>
              <a:rPr lang="en-US" sz="3000" b="1" dirty="0" err="1" smtClean="0"/>
              <a:t>pessoas</a:t>
            </a:r>
            <a:r>
              <a:rPr lang="en-US" sz="3000" b="1" dirty="0" smtClean="0"/>
              <a:t> </a:t>
            </a:r>
            <a:r>
              <a:rPr lang="en-US" sz="3000" b="1" dirty="0" err="1" smtClean="0"/>
              <a:t>nem</a:t>
            </a:r>
            <a:r>
              <a:rPr lang="en-US" sz="3000" b="1" dirty="0" smtClean="0"/>
              <a:t> se </a:t>
            </a:r>
            <a:r>
              <a:rPr lang="en-US" sz="3000" b="1" dirty="0" err="1" smtClean="0"/>
              <a:t>quer</a:t>
            </a:r>
            <a:r>
              <a:rPr lang="en-US" sz="3000" b="1" dirty="0" smtClean="0"/>
              <a:t> </a:t>
            </a:r>
            <a:r>
              <a:rPr lang="en-US" sz="3000" b="1" dirty="0" err="1" smtClean="0"/>
              <a:t>sabem</a:t>
            </a:r>
            <a:r>
              <a:rPr lang="en-US" sz="3000" b="1" dirty="0" smtClean="0"/>
              <a:t> o </a:t>
            </a:r>
            <a:r>
              <a:rPr lang="en-US" sz="3000" b="1" dirty="0" err="1" smtClean="0"/>
              <a:t>que</a:t>
            </a:r>
            <a:r>
              <a:rPr lang="en-US" sz="3000" b="1" dirty="0" smtClean="0"/>
              <a:t> a </a:t>
            </a:r>
            <a:r>
              <a:rPr lang="en-US" sz="3000" b="1" dirty="0" err="1" smtClean="0"/>
              <a:t>música</a:t>
            </a:r>
            <a:r>
              <a:rPr lang="en-US" sz="3000" b="1" dirty="0" smtClean="0"/>
              <a:t> </a:t>
            </a:r>
            <a:r>
              <a:rPr lang="en-US" sz="3000" b="1" dirty="0" err="1" smtClean="0"/>
              <a:t>em</a:t>
            </a:r>
            <a:r>
              <a:rPr lang="en-US" sz="3000" b="1" dirty="0" smtClean="0"/>
              <a:t> </a:t>
            </a:r>
            <a:r>
              <a:rPr lang="en-US" sz="3000" b="1" dirty="0" err="1" smtClean="0"/>
              <a:t>inglês</a:t>
            </a:r>
            <a:r>
              <a:rPr lang="en-US" sz="3000" b="1" dirty="0" smtClean="0"/>
              <a:t> </a:t>
            </a:r>
            <a:r>
              <a:rPr lang="en-US" sz="3000" b="1" dirty="0" err="1" smtClean="0"/>
              <a:t>queria</a:t>
            </a:r>
            <a:r>
              <a:rPr lang="en-US" sz="3000" b="1" dirty="0" smtClean="0"/>
              <a:t> </a:t>
            </a:r>
            <a:r>
              <a:rPr lang="en-US" sz="3000" b="1" dirty="0" err="1" smtClean="0"/>
              <a:t>dizer</a:t>
            </a:r>
            <a:r>
              <a:rPr lang="en-US" sz="3000" b="1" dirty="0" smtClean="0"/>
              <a:t>;</a:t>
            </a:r>
          </a:p>
          <a:p>
            <a:pPr marL="457200" indent="-457200">
              <a:buFont typeface="Wingdings" panose="05000000000000000000" pitchFamily="2" charset="2"/>
              <a:buChar char="ü"/>
            </a:pPr>
            <a:r>
              <a:rPr lang="en-US" sz="3000" b="1" dirty="0" smtClean="0"/>
              <a:t>Se </a:t>
            </a:r>
            <a:r>
              <a:rPr lang="en-US" sz="3000" b="1" dirty="0" err="1" smtClean="0"/>
              <a:t>quiser</a:t>
            </a:r>
            <a:r>
              <a:rPr lang="en-US" sz="3000" b="1" dirty="0" smtClean="0"/>
              <a:t> </a:t>
            </a:r>
            <a:r>
              <a:rPr lang="en-US" sz="3000" b="1" dirty="0" err="1" smtClean="0"/>
              <a:t>faça</a:t>
            </a:r>
            <a:r>
              <a:rPr lang="en-US" sz="3000" b="1" dirty="0" smtClean="0"/>
              <a:t> a </a:t>
            </a:r>
            <a:r>
              <a:rPr lang="en-US" sz="3000" b="1" dirty="0" err="1" smtClean="0"/>
              <a:t>versão</a:t>
            </a:r>
            <a:r>
              <a:rPr lang="en-US" sz="3000" b="1" dirty="0" smtClean="0"/>
              <a:t> </a:t>
            </a:r>
            <a:r>
              <a:rPr lang="en-US" sz="3000" b="1" dirty="0" err="1" smtClean="0"/>
              <a:t>em</a:t>
            </a:r>
            <a:r>
              <a:rPr lang="en-US" sz="3000" b="1" dirty="0" smtClean="0"/>
              <a:t> </a:t>
            </a:r>
            <a:r>
              <a:rPr lang="en-US" sz="3000" b="1" dirty="0" err="1" smtClean="0"/>
              <a:t>inglês</a:t>
            </a:r>
            <a:r>
              <a:rPr lang="en-US" sz="3000" b="1" dirty="0" smtClean="0"/>
              <a:t> de </a:t>
            </a:r>
            <a:r>
              <a:rPr lang="en-US" sz="3000" b="1" dirty="0" err="1" smtClean="0"/>
              <a:t>uma</a:t>
            </a:r>
            <a:r>
              <a:rPr lang="en-US" sz="3000" b="1" dirty="0" smtClean="0"/>
              <a:t> </a:t>
            </a:r>
            <a:r>
              <a:rPr lang="en-US" sz="3000" b="1" dirty="0" err="1" smtClean="0"/>
              <a:t>música</a:t>
            </a:r>
            <a:r>
              <a:rPr lang="en-US" sz="3000" b="1" dirty="0" smtClean="0"/>
              <a:t> </a:t>
            </a:r>
            <a:r>
              <a:rPr lang="en-US" sz="3000" b="1" dirty="0" err="1" smtClean="0"/>
              <a:t>que</a:t>
            </a:r>
            <a:r>
              <a:rPr lang="en-US" sz="3000" b="1" dirty="0" smtClean="0"/>
              <a:t> </a:t>
            </a:r>
            <a:r>
              <a:rPr lang="en-US" sz="3000" b="1" dirty="0" err="1" smtClean="0"/>
              <a:t>você</a:t>
            </a:r>
            <a:r>
              <a:rPr lang="en-US" sz="3000" b="1" dirty="0" smtClean="0"/>
              <a:t> </a:t>
            </a:r>
            <a:r>
              <a:rPr lang="en-US" sz="3000" b="1" dirty="0" err="1" smtClean="0"/>
              <a:t>gosta</a:t>
            </a:r>
            <a:r>
              <a:rPr lang="en-US" sz="3000" b="1" dirty="0" smtClean="0"/>
              <a:t> </a:t>
            </a:r>
            <a:r>
              <a:rPr lang="en-US" sz="3000" b="1" dirty="0" err="1" smtClean="0"/>
              <a:t>em</a:t>
            </a:r>
            <a:r>
              <a:rPr lang="en-US" sz="3000" b="1" dirty="0" smtClean="0"/>
              <a:t> </a:t>
            </a:r>
            <a:r>
              <a:rPr lang="en-US" sz="3000" b="1" dirty="0" err="1" smtClean="0"/>
              <a:t>português</a:t>
            </a:r>
            <a:r>
              <a:rPr lang="en-US" sz="3000" b="1" dirty="0" smtClean="0"/>
              <a:t>!</a:t>
            </a:r>
            <a:endParaRPr lang="pt-BR" sz="3000" b="1" dirty="0"/>
          </a:p>
        </p:txBody>
      </p:sp>
      <p:pic>
        <p:nvPicPr>
          <p:cNvPr id="6146" name="Picture 2" descr="Resultado de imagem para attention"/>
          <p:cNvPicPr>
            <a:picLocks noChangeAspect="1" noChangeArrowheads="1"/>
          </p:cNvPicPr>
          <p:nvPr/>
        </p:nvPicPr>
        <p:blipFill rotWithShape="1">
          <a:blip r:embed="rId3">
            <a:extLst>
              <a:ext uri="{28A0092B-C50C-407E-A947-70E740481C1C}">
                <a14:useLocalDpi xmlns:a14="http://schemas.microsoft.com/office/drawing/2010/main" val="0"/>
              </a:ext>
            </a:extLst>
          </a:blip>
          <a:srcRect l="27440" r="29416"/>
          <a:stretch/>
        </p:blipFill>
        <p:spPr bwMode="auto">
          <a:xfrm>
            <a:off x="187036" y="2688476"/>
            <a:ext cx="2767701" cy="4169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797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89276" y="83127"/>
            <a:ext cx="9394905" cy="1477328"/>
          </a:xfrm>
        </p:spPr>
        <p:txBody>
          <a:bodyPr wrap="square">
            <a:spAutoFit/>
          </a:bodyPr>
          <a:lstStyle/>
          <a:p>
            <a:pPr defTabSz="914400"/>
            <a:r>
              <a:rPr lang="en-US" sz="4500" b="1" dirty="0">
                <a:solidFill>
                  <a:schemeClr val="tx1"/>
                </a:solidFill>
                <a:effectLst>
                  <a:outerShdw blurRad="38100" dist="38100" dir="2700000" algn="tl">
                    <a:srgbClr val="000000">
                      <a:alpha val="43137"/>
                    </a:srgbClr>
                  </a:outerShdw>
                </a:effectLst>
                <a:latin typeface="Berlin Sans FB Demi" panose="020E0802020502020306" pitchFamily="34" charset="0"/>
                <a:ea typeface="+mn-ea"/>
                <a:cs typeface="+mn-cs"/>
              </a:rPr>
              <a:t>Why Learn English Through Songs and Music?</a:t>
            </a:r>
            <a:endParaRPr lang="pt-BR" sz="4500" b="1" dirty="0">
              <a:solidFill>
                <a:schemeClr val="tx1"/>
              </a:solidFill>
              <a:effectLst>
                <a:outerShdw blurRad="38100" dist="38100" dir="2700000" algn="tl">
                  <a:srgbClr val="000000">
                    <a:alpha val="43137"/>
                  </a:srgbClr>
                </a:outerShdw>
              </a:effectLst>
              <a:latin typeface="Berlin Sans FB Demi" panose="020E0802020502020306" pitchFamily="34" charset="0"/>
              <a:ea typeface="+mn-ea"/>
              <a:cs typeface="+mn-cs"/>
            </a:endParaRPr>
          </a:p>
        </p:txBody>
      </p:sp>
      <p:sp>
        <p:nvSpPr>
          <p:cNvPr id="3" name="Espaço Reservado para Conteúdo 2"/>
          <p:cNvSpPr>
            <a:spLocks noGrp="1"/>
          </p:cNvSpPr>
          <p:nvPr>
            <p:ph sz="quarter" idx="4294967295"/>
          </p:nvPr>
        </p:nvSpPr>
        <p:spPr>
          <a:xfrm>
            <a:off x="2628899" y="1643582"/>
            <a:ext cx="9355282" cy="5141681"/>
          </a:xfrm>
          <a:prstGeom prst="rect">
            <a:avLst/>
          </a:prstGeom>
        </p:spPr>
        <p:txBody>
          <a:bodyPr>
            <a:noAutofit/>
          </a:bodyPr>
          <a:lstStyle/>
          <a:p>
            <a:pPr lvl="0" algn="just" fontAlgn="base">
              <a:buFont typeface="Wingdings" panose="05000000000000000000" pitchFamily="2" charset="2"/>
              <a:buChar char="Ø"/>
            </a:pPr>
            <a:r>
              <a:rPr lang="en-US" sz="2800" b="1" dirty="0">
                <a:solidFill>
                  <a:schemeClr val="tx1"/>
                </a:solidFill>
              </a:rPr>
              <a:t>It works. </a:t>
            </a:r>
            <a:endParaRPr lang="en-US" sz="2800" b="1" dirty="0" smtClean="0">
              <a:solidFill>
                <a:schemeClr val="tx1"/>
              </a:solidFill>
            </a:endParaRPr>
          </a:p>
          <a:p>
            <a:pPr lvl="0" algn="just" fontAlgn="base">
              <a:buFont typeface="Wingdings" panose="05000000000000000000" pitchFamily="2" charset="2"/>
              <a:buChar char="Ø"/>
            </a:pPr>
            <a:r>
              <a:rPr lang="en-US" sz="2800" b="1" dirty="0">
                <a:solidFill>
                  <a:schemeClr val="tx1"/>
                </a:solidFill>
              </a:rPr>
              <a:t>Everyday language and </a:t>
            </a:r>
            <a:r>
              <a:rPr lang="en-US" sz="2800" b="1" dirty="0">
                <a:solidFill>
                  <a:srgbClr val="FF0000"/>
                </a:solidFill>
              </a:rPr>
              <a:t>colloquial</a:t>
            </a:r>
            <a:r>
              <a:rPr lang="en-US" sz="2800" b="1" dirty="0">
                <a:solidFill>
                  <a:schemeClr val="tx1"/>
                </a:solidFill>
              </a:rPr>
              <a:t> speech</a:t>
            </a:r>
            <a:r>
              <a:rPr lang="en-US" sz="2800" b="1" dirty="0" smtClean="0">
                <a:solidFill>
                  <a:schemeClr val="tx1"/>
                </a:solidFill>
              </a:rPr>
              <a:t>.</a:t>
            </a:r>
          </a:p>
          <a:p>
            <a:pPr lvl="0" algn="just" fontAlgn="base">
              <a:buFont typeface="Wingdings" panose="05000000000000000000" pitchFamily="2" charset="2"/>
              <a:buChar char="Ø"/>
            </a:pPr>
            <a:r>
              <a:rPr lang="en-US" sz="2800" b="1" dirty="0">
                <a:solidFill>
                  <a:schemeClr val="tx1"/>
                </a:solidFill>
              </a:rPr>
              <a:t>Get familiar with the </a:t>
            </a:r>
            <a:r>
              <a:rPr lang="en-US" sz="2800" b="1" dirty="0">
                <a:solidFill>
                  <a:srgbClr val="FF0000"/>
                </a:solidFill>
              </a:rPr>
              <a:t>sound</a:t>
            </a:r>
            <a:r>
              <a:rPr lang="en-US" sz="2800" b="1" dirty="0">
                <a:solidFill>
                  <a:schemeClr val="tx1"/>
                </a:solidFill>
              </a:rPr>
              <a:t> of English. </a:t>
            </a:r>
            <a:endParaRPr lang="en-US" sz="2800" b="1" dirty="0" smtClean="0">
              <a:solidFill>
                <a:schemeClr val="tx1"/>
              </a:solidFill>
            </a:endParaRPr>
          </a:p>
          <a:p>
            <a:pPr lvl="0" algn="just" fontAlgn="base">
              <a:buFont typeface="Wingdings" panose="05000000000000000000" pitchFamily="2" charset="2"/>
              <a:buChar char="Ø"/>
            </a:pPr>
            <a:r>
              <a:rPr lang="en-US" sz="2800" b="1" dirty="0">
                <a:solidFill>
                  <a:schemeClr val="tx1"/>
                </a:solidFill>
              </a:rPr>
              <a:t>Get English </a:t>
            </a:r>
            <a:r>
              <a:rPr lang="en-US" sz="2800" b="1" dirty="0">
                <a:solidFill>
                  <a:srgbClr val="FF0000"/>
                </a:solidFill>
              </a:rPr>
              <a:t>stuck</a:t>
            </a:r>
            <a:r>
              <a:rPr lang="en-US" sz="2800" b="1" dirty="0">
                <a:solidFill>
                  <a:schemeClr val="tx1"/>
                </a:solidFill>
              </a:rPr>
              <a:t> inside your head. </a:t>
            </a:r>
            <a:endParaRPr lang="en-US" sz="2800" b="1" dirty="0" smtClean="0">
              <a:solidFill>
                <a:schemeClr val="tx1"/>
              </a:solidFill>
            </a:endParaRPr>
          </a:p>
          <a:p>
            <a:pPr lvl="0" algn="just" fontAlgn="base">
              <a:buFont typeface="Wingdings" panose="05000000000000000000" pitchFamily="2" charset="2"/>
              <a:buChar char="Ø"/>
            </a:pPr>
            <a:r>
              <a:rPr lang="en-US" sz="2800" b="1" dirty="0">
                <a:solidFill>
                  <a:schemeClr val="tx1"/>
                </a:solidFill>
              </a:rPr>
              <a:t>Songs are </a:t>
            </a:r>
            <a:r>
              <a:rPr lang="en-US" sz="2800" b="1" dirty="0">
                <a:solidFill>
                  <a:srgbClr val="FF0000"/>
                </a:solidFill>
              </a:rPr>
              <a:t>emotional</a:t>
            </a:r>
            <a:r>
              <a:rPr lang="en-US" sz="2800" b="1" dirty="0">
                <a:solidFill>
                  <a:schemeClr val="tx1"/>
                </a:solidFill>
              </a:rPr>
              <a:t>.  </a:t>
            </a:r>
            <a:endParaRPr lang="en-US" sz="2800" b="1" dirty="0" smtClean="0">
              <a:solidFill>
                <a:schemeClr val="tx1"/>
              </a:solidFill>
            </a:endParaRPr>
          </a:p>
          <a:p>
            <a:pPr lvl="0" algn="just" fontAlgn="base">
              <a:buFont typeface="Wingdings" panose="05000000000000000000" pitchFamily="2" charset="2"/>
              <a:buChar char="Ø"/>
            </a:pPr>
            <a:r>
              <a:rPr lang="en-US" sz="2800" b="1" dirty="0">
                <a:solidFill>
                  <a:schemeClr val="tx1"/>
                </a:solidFill>
              </a:rPr>
              <a:t>Music is an </a:t>
            </a:r>
            <a:r>
              <a:rPr lang="en-US" sz="2800" b="1" dirty="0">
                <a:solidFill>
                  <a:srgbClr val="FF0000"/>
                </a:solidFill>
              </a:rPr>
              <a:t>easy habit</a:t>
            </a:r>
            <a:r>
              <a:rPr lang="en-US" sz="2800" b="1" dirty="0" smtClean="0">
                <a:solidFill>
                  <a:schemeClr val="tx1"/>
                </a:solidFill>
              </a:rPr>
              <a:t>.</a:t>
            </a:r>
          </a:p>
          <a:p>
            <a:pPr lvl="0" algn="just" fontAlgn="base">
              <a:buFont typeface="Wingdings" panose="05000000000000000000" pitchFamily="2" charset="2"/>
              <a:buChar char="Ø"/>
            </a:pPr>
            <a:r>
              <a:rPr lang="en-US" sz="2800" b="1" dirty="0">
                <a:solidFill>
                  <a:schemeClr val="tx1"/>
                </a:solidFill>
              </a:rPr>
              <a:t>Music teaches you English </a:t>
            </a:r>
            <a:r>
              <a:rPr lang="en-US" sz="2800" b="1" dirty="0">
                <a:solidFill>
                  <a:srgbClr val="FF0000"/>
                </a:solidFill>
              </a:rPr>
              <a:t>culture</a:t>
            </a:r>
            <a:r>
              <a:rPr lang="en-US" sz="2800" b="1" dirty="0" smtClean="0">
                <a:solidFill>
                  <a:schemeClr val="tx1"/>
                </a:solidFill>
              </a:rPr>
              <a:t>.</a:t>
            </a:r>
          </a:p>
          <a:p>
            <a:pPr algn="just" fontAlgn="base">
              <a:buFont typeface="Wingdings" panose="05000000000000000000" pitchFamily="2" charset="2"/>
              <a:buChar char="Ø"/>
            </a:pPr>
            <a:r>
              <a:rPr lang="en-US" sz="2800" b="1" u="sng" dirty="0" smtClean="0">
                <a:solidFill>
                  <a:schemeClr val="tx1"/>
                </a:solidFill>
                <a:hlinkClick r:id="rId2"/>
              </a:rPr>
              <a:t>https</a:t>
            </a:r>
            <a:r>
              <a:rPr lang="en-US" sz="2800" b="1" u="sng" dirty="0">
                <a:solidFill>
                  <a:schemeClr val="tx1"/>
                </a:solidFill>
                <a:hlinkClick r:id="rId2"/>
              </a:rPr>
              <a:t>://www.fluentu.com/blog/english/learn-english-through-songs-music/</a:t>
            </a:r>
            <a:endParaRPr lang="pt-BR" sz="2800" b="1" dirty="0">
              <a:solidFill>
                <a:schemeClr val="tx1"/>
              </a:solidFill>
            </a:endParaRPr>
          </a:p>
          <a:p>
            <a:pPr lvl="0" algn="just" fontAlgn="base"/>
            <a:endParaRPr lang="pt-BR" sz="2800" b="1" dirty="0">
              <a:solidFill>
                <a:schemeClr val="tx1"/>
              </a:solidFill>
            </a:endParaRPr>
          </a:p>
        </p:txBody>
      </p:sp>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908463" cy="2737594"/>
          </a:xfrm>
          <a:prstGeom prst="rect">
            <a:avLst/>
          </a:prstGeom>
        </p:spPr>
      </p:pic>
      <p:pic>
        <p:nvPicPr>
          <p:cNvPr id="5" name="Imagem 4"/>
          <p:cNvPicPr>
            <a:picLocks noChangeAspect="1"/>
          </p:cNvPicPr>
          <p:nvPr/>
        </p:nvPicPr>
        <p:blipFill>
          <a:blip r:embed="rId4"/>
          <a:stretch>
            <a:fillRect/>
          </a:stretch>
        </p:blipFill>
        <p:spPr>
          <a:xfrm>
            <a:off x="0" y="2737594"/>
            <a:ext cx="2640049" cy="4170910"/>
          </a:xfrm>
          <a:prstGeom prst="rect">
            <a:avLst/>
          </a:prstGeom>
        </p:spPr>
      </p:pic>
    </p:spTree>
    <p:extLst>
      <p:ext uri="{BB962C8B-B14F-4D97-AF65-F5344CB8AC3E}">
        <p14:creationId xmlns:p14="http://schemas.microsoft.com/office/powerpoint/2010/main" val="27726201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m para karao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8090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0" y="0"/>
            <a:ext cx="3080904" cy="831273"/>
          </a:xfrm>
        </p:spPr>
        <p:txBody>
          <a:bodyPr>
            <a:noAutofit/>
          </a:bodyPr>
          <a:lstStyle/>
          <a:p>
            <a:r>
              <a:rPr lang="pt-BR" sz="4500" b="1" dirty="0" smtClean="0"/>
              <a:t>KARAOKE</a:t>
            </a:r>
            <a:endParaRPr lang="pt-BR" sz="4500" b="1" dirty="0"/>
          </a:p>
        </p:txBody>
      </p:sp>
      <p:sp>
        <p:nvSpPr>
          <p:cNvPr id="3" name="Espaço Reservado para Conteúdo 2"/>
          <p:cNvSpPr>
            <a:spLocks noGrp="1"/>
          </p:cNvSpPr>
          <p:nvPr>
            <p:ph sz="quarter" idx="4294967295"/>
          </p:nvPr>
        </p:nvSpPr>
        <p:spPr>
          <a:xfrm>
            <a:off x="3390900" y="0"/>
            <a:ext cx="8801100" cy="6858000"/>
          </a:xfrm>
          <a:prstGeom prst="rect">
            <a:avLst/>
          </a:prstGeom>
        </p:spPr>
        <p:txBody>
          <a:bodyPr>
            <a:noAutofit/>
          </a:bodyPr>
          <a:lstStyle/>
          <a:p>
            <a:pPr algn="just"/>
            <a:r>
              <a:rPr lang="pt-BR" sz="2800" b="1" dirty="0" err="1" smtClean="0">
                <a:solidFill>
                  <a:schemeClr val="tx1"/>
                </a:solidFill>
              </a:rPr>
              <a:t>Simulates</a:t>
            </a:r>
            <a:r>
              <a:rPr lang="pt-BR" sz="2800" b="1" dirty="0" smtClean="0">
                <a:solidFill>
                  <a:schemeClr val="tx1"/>
                </a:solidFill>
              </a:rPr>
              <a:t> </a:t>
            </a:r>
            <a:r>
              <a:rPr lang="pt-BR" sz="2800" b="1" dirty="0">
                <a:solidFill>
                  <a:schemeClr val="tx1"/>
                </a:solidFill>
              </a:rPr>
              <a:t>The </a:t>
            </a:r>
            <a:r>
              <a:rPr lang="pt-BR" sz="2800" b="1" dirty="0" err="1">
                <a:solidFill>
                  <a:schemeClr val="tx1"/>
                </a:solidFill>
              </a:rPr>
              <a:t>Brain</a:t>
            </a:r>
            <a:r>
              <a:rPr lang="pt-BR" sz="2800" b="1" dirty="0">
                <a:solidFill>
                  <a:schemeClr val="tx1"/>
                </a:solidFill>
              </a:rPr>
              <a:t>:</a:t>
            </a:r>
          </a:p>
          <a:p>
            <a:pPr algn="just" fontAlgn="base"/>
            <a:r>
              <a:rPr lang="en-US" sz="2800" b="1" dirty="0">
                <a:solidFill>
                  <a:schemeClr val="tx1"/>
                </a:solidFill>
              </a:rPr>
              <a:t>Stress Reliever:</a:t>
            </a:r>
          </a:p>
          <a:p>
            <a:pPr algn="just" fontAlgn="base"/>
            <a:r>
              <a:rPr lang="en-US" sz="2800" b="1" dirty="0">
                <a:solidFill>
                  <a:schemeClr val="tx1"/>
                </a:solidFill>
              </a:rPr>
              <a:t>Helps Show Feelings And Emotions:</a:t>
            </a:r>
          </a:p>
          <a:p>
            <a:pPr algn="just" fontAlgn="base"/>
            <a:r>
              <a:rPr lang="en-US" sz="2800" b="1" dirty="0">
                <a:solidFill>
                  <a:schemeClr val="tx1"/>
                </a:solidFill>
              </a:rPr>
              <a:t>Showcase Your Talent:</a:t>
            </a:r>
          </a:p>
          <a:p>
            <a:pPr algn="just" fontAlgn="base"/>
            <a:r>
              <a:rPr lang="en-US" sz="2800" b="1" dirty="0">
                <a:solidFill>
                  <a:schemeClr val="tx1"/>
                </a:solidFill>
              </a:rPr>
              <a:t>Lets You Breath Better:</a:t>
            </a:r>
          </a:p>
          <a:p>
            <a:pPr algn="just" fontAlgn="base"/>
            <a:r>
              <a:rPr lang="en-US" sz="2800" b="1" dirty="0">
                <a:solidFill>
                  <a:schemeClr val="tx1"/>
                </a:solidFill>
              </a:rPr>
              <a:t>Improves Your Memory:</a:t>
            </a:r>
          </a:p>
          <a:p>
            <a:pPr algn="just" fontAlgn="base"/>
            <a:r>
              <a:rPr lang="en-US" sz="2800" b="1" dirty="0">
                <a:solidFill>
                  <a:schemeClr val="tx1"/>
                </a:solidFill>
              </a:rPr>
              <a:t>Builds Confidence:</a:t>
            </a:r>
          </a:p>
          <a:p>
            <a:pPr algn="just" fontAlgn="base"/>
            <a:r>
              <a:rPr lang="en-US" sz="2800" b="1" dirty="0">
                <a:solidFill>
                  <a:schemeClr val="tx1"/>
                </a:solidFill>
              </a:rPr>
              <a:t>Lets You Socialize:</a:t>
            </a:r>
          </a:p>
          <a:p>
            <a:pPr algn="just" fontAlgn="base"/>
            <a:r>
              <a:rPr lang="en-US" sz="2800" b="1" dirty="0">
                <a:solidFill>
                  <a:schemeClr val="tx1"/>
                </a:solidFill>
              </a:rPr>
              <a:t>It Is Very Fun:</a:t>
            </a:r>
          </a:p>
          <a:p>
            <a:pPr algn="just" fontAlgn="base"/>
            <a:r>
              <a:rPr lang="en-US" sz="2800" b="1" dirty="0">
                <a:solidFill>
                  <a:schemeClr val="tx1"/>
                </a:solidFill>
              </a:rPr>
              <a:t>Improving pronunciation:</a:t>
            </a:r>
          </a:p>
          <a:p>
            <a:pPr marL="0" indent="0" algn="just" fontAlgn="base">
              <a:buNone/>
            </a:pPr>
            <a:r>
              <a:rPr lang="en-US" dirty="0" smtClean="0">
                <a:solidFill>
                  <a:schemeClr val="tx1"/>
                </a:solidFill>
                <a:hlinkClick r:id="rId3"/>
              </a:rPr>
              <a:t>https</a:t>
            </a:r>
            <a:r>
              <a:rPr lang="en-US" dirty="0">
                <a:solidFill>
                  <a:schemeClr val="tx1"/>
                </a:solidFill>
                <a:hlinkClick r:id="rId3"/>
              </a:rPr>
              <a:t>://blog.ambient-mixer.com/benefits/9-awesome-benefits-from-singing-karaoke/</a:t>
            </a:r>
            <a:r>
              <a:rPr lang="en-US" dirty="0">
                <a:solidFill>
                  <a:schemeClr val="tx1"/>
                </a:solidFill>
              </a:rPr>
              <a:t> </a:t>
            </a:r>
            <a:endParaRPr lang="en-US" dirty="0" smtClean="0">
              <a:solidFill>
                <a:schemeClr val="tx1"/>
              </a:solidFill>
            </a:endParaRPr>
          </a:p>
          <a:p>
            <a:pPr marL="0" indent="0" algn="just" fontAlgn="base">
              <a:buNone/>
            </a:pPr>
            <a:r>
              <a:rPr lang="en-US" dirty="0">
                <a:solidFill>
                  <a:schemeClr val="tx1"/>
                </a:solidFill>
                <a:hlinkClick r:id="rId4"/>
              </a:rPr>
              <a:t>https://revistas.unal.edu.co/index.php/profile/article/view/10547/36785</a:t>
            </a:r>
            <a:endParaRPr lang="en-US" b="1" dirty="0">
              <a:solidFill>
                <a:schemeClr val="tx1"/>
              </a:solidFill>
            </a:endParaRPr>
          </a:p>
        </p:txBody>
      </p:sp>
    </p:spTree>
    <p:extLst>
      <p:ext uri="{BB962C8B-B14F-4D97-AF65-F5344CB8AC3E}">
        <p14:creationId xmlns:p14="http://schemas.microsoft.com/office/powerpoint/2010/main" val="27481641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2589276" y="0"/>
            <a:ext cx="9602724" cy="1785104"/>
          </a:xfrm>
          <a:prstGeom prst="rect">
            <a:avLst/>
          </a:prstGeom>
        </p:spPr>
        <p:txBody>
          <a:bodyPr wrap="square">
            <a:spAutoFit/>
          </a:bodyPr>
          <a:lstStyle/>
          <a:p>
            <a:r>
              <a:rPr lang="pt-BR" sz="5500" b="1" dirty="0" smtClean="0">
                <a:solidFill>
                  <a:srgbClr val="FF0000"/>
                </a:solidFill>
                <a:effectLst>
                  <a:outerShdw blurRad="38100" dist="38100" dir="2700000" algn="tl">
                    <a:srgbClr val="000000">
                      <a:alpha val="43137"/>
                    </a:srgbClr>
                  </a:outerShdw>
                </a:effectLst>
                <a:latin typeface="Berlin Sans FB Demi" panose="020E0802020502020306" pitchFamily="34" charset="0"/>
              </a:rPr>
              <a:t>SONGS – Dica final</a:t>
            </a:r>
          </a:p>
          <a:p>
            <a:r>
              <a:rPr lang="pt-BR" sz="5500" b="1" dirty="0" smtClean="0">
                <a:solidFill>
                  <a:srgbClr val="7030A0"/>
                </a:solidFill>
                <a:effectLst>
                  <a:outerShdw blurRad="38100" dist="38100" dir="2700000" algn="tl">
                    <a:srgbClr val="000000">
                      <a:alpha val="43137"/>
                    </a:srgbClr>
                  </a:outerShdw>
                </a:effectLst>
                <a:latin typeface="Berlin Sans FB Demi" panose="020E0802020502020306" pitchFamily="34" charset="0"/>
              </a:rPr>
              <a:t>Jamais aprenda com “versões”</a:t>
            </a:r>
            <a:endParaRPr lang="pt-BR" sz="5500" b="1" dirty="0">
              <a:solidFill>
                <a:srgbClr val="7030A0"/>
              </a:solidFill>
              <a:effectLst>
                <a:outerShdw blurRad="38100" dist="38100" dir="2700000" algn="tl">
                  <a:srgbClr val="000000">
                    <a:alpha val="43137"/>
                  </a:srgbClr>
                </a:outerShdw>
              </a:effectLst>
              <a:latin typeface="Berlin Sans FB Demi" panose="020E0802020502020306" pitchFamily="34" charset="0"/>
            </a:endParaRPr>
          </a:p>
        </p:txBody>
      </p:sp>
      <p:pic>
        <p:nvPicPr>
          <p:cNvPr id="4100" name="Picture 4"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2014" y="1861468"/>
            <a:ext cx="3812582" cy="4996531"/>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Resultado de imagem para MUSIC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324097">
            <a:off x="7447856" y="2476228"/>
            <a:ext cx="5424753" cy="2981801"/>
          </a:xfrm>
          <a:prstGeom prst="rect">
            <a:avLst/>
          </a:prstGeom>
          <a:noFill/>
          <a:extLst>
            <a:ext uri="{909E8E84-426E-40DD-AFC4-6F175D3DCCD1}">
              <a14:hiddenFill xmlns:a14="http://schemas.microsoft.com/office/drawing/2010/main">
                <a:solidFill>
                  <a:srgbClr val="FFFFFF"/>
                </a:solidFill>
              </a14:hiddenFill>
            </a:ext>
          </a:extLst>
        </p:spPr>
      </p:pic>
      <p:sp>
        <p:nvSpPr>
          <p:cNvPr id="5" name="Espaço Reservado para Conteúdo 2"/>
          <p:cNvSpPr txBox="1">
            <a:spLocks/>
          </p:cNvSpPr>
          <p:nvPr/>
        </p:nvSpPr>
        <p:spPr>
          <a:xfrm>
            <a:off x="1651199" y="2952504"/>
            <a:ext cx="3978892" cy="3503713"/>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a:buFont typeface="Wingdings" panose="05000000000000000000" pitchFamily="2" charset="2"/>
              <a:buChar char="ü"/>
            </a:pPr>
            <a:r>
              <a:rPr lang="pt-BR" sz="3000" b="1" dirty="0" err="1" smtClean="0">
                <a:solidFill>
                  <a:schemeClr val="tx1"/>
                </a:solidFill>
              </a:rPr>
              <a:t>Likes</a:t>
            </a:r>
            <a:r>
              <a:rPr lang="pt-BR" sz="3000" b="1" dirty="0" smtClean="0">
                <a:solidFill>
                  <a:schemeClr val="tx1"/>
                </a:solidFill>
              </a:rPr>
              <a:t>: </a:t>
            </a:r>
            <a:r>
              <a:rPr lang="pt-BR" sz="3000" b="1" dirty="0" err="1" smtClean="0">
                <a:solidFill>
                  <a:schemeClr val="tx1"/>
                </a:solidFill>
              </a:rPr>
              <a:t>Artist</a:t>
            </a:r>
            <a:r>
              <a:rPr lang="pt-BR" sz="3000" b="1" dirty="0" smtClean="0">
                <a:solidFill>
                  <a:schemeClr val="tx1"/>
                </a:solidFill>
              </a:rPr>
              <a:t>/Band;</a:t>
            </a:r>
          </a:p>
          <a:p>
            <a:pPr>
              <a:buFont typeface="Wingdings" panose="05000000000000000000" pitchFamily="2" charset="2"/>
              <a:buChar char="ü"/>
            </a:pPr>
            <a:r>
              <a:rPr lang="pt-BR" sz="3000" b="1" dirty="0" err="1" smtClean="0">
                <a:solidFill>
                  <a:schemeClr val="tx1"/>
                </a:solidFill>
              </a:rPr>
              <a:t>Vocabulary</a:t>
            </a:r>
            <a:r>
              <a:rPr lang="pt-BR" sz="3000" b="1" dirty="0" smtClean="0">
                <a:solidFill>
                  <a:schemeClr val="tx1"/>
                </a:solidFill>
              </a:rPr>
              <a:t>;</a:t>
            </a:r>
          </a:p>
          <a:p>
            <a:pPr>
              <a:buFont typeface="Wingdings" panose="05000000000000000000" pitchFamily="2" charset="2"/>
              <a:buChar char="ü"/>
            </a:pPr>
            <a:r>
              <a:rPr lang="pt-BR" sz="3000" b="1" dirty="0" err="1" smtClean="0">
                <a:solidFill>
                  <a:schemeClr val="tx1"/>
                </a:solidFill>
              </a:rPr>
              <a:t>Speed</a:t>
            </a:r>
            <a:r>
              <a:rPr lang="pt-BR" sz="3000" b="1" dirty="0" smtClean="0">
                <a:solidFill>
                  <a:schemeClr val="tx1"/>
                </a:solidFill>
              </a:rPr>
              <a:t>;</a:t>
            </a:r>
          </a:p>
          <a:p>
            <a:pPr>
              <a:buFont typeface="Wingdings" panose="05000000000000000000" pitchFamily="2" charset="2"/>
              <a:buChar char="ü"/>
            </a:pPr>
            <a:r>
              <a:rPr lang="pt-BR" sz="3000" b="1" dirty="0" err="1" smtClean="0">
                <a:solidFill>
                  <a:schemeClr val="tx1"/>
                </a:solidFill>
              </a:rPr>
              <a:t>Lyrics</a:t>
            </a:r>
            <a:r>
              <a:rPr lang="pt-BR" sz="3000" b="1" dirty="0" smtClean="0">
                <a:solidFill>
                  <a:schemeClr val="tx1"/>
                </a:solidFill>
              </a:rPr>
              <a:t>;</a:t>
            </a:r>
          </a:p>
          <a:p>
            <a:pPr>
              <a:buFont typeface="Wingdings" panose="05000000000000000000" pitchFamily="2" charset="2"/>
              <a:buChar char="ü"/>
            </a:pPr>
            <a:r>
              <a:rPr lang="pt-BR" sz="3000" b="1" dirty="0" err="1" smtClean="0">
                <a:solidFill>
                  <a:schemeClr val="tx1"/>
                </a:solidFill>
              </a:rPr>
              <a:t>Practice</a:t>
            </a:r>
            <a:r>
              <a:rPr lang="pt-BR" sz="3000" b="1" dirty="0" smtClean="0">
                <a:solidFill>
                  <a:schemeClr val="tx1"/>
                </a:solidFill>
              </a:rPr>
              <a:t> </a:t>
            </a:r>
            <a:r>
              <a:rPr lang="pt-BR" sz="3000" b="1" dirty="0" err="1" smtClean="0">
                <a:solidFill>
                  <a:schemeClr val="tx1"/>
                </a:solidFill>
              </a:rPr>
              <a:t>listening</a:t>
            </a:r>
            <a:r>
              <a:rPr lang="pt-BR" sz="3000" b="1" dirty="0" smtClean="0">
                <a:solidFill>
                  <a:schemeClr val="tx1"/>
                </a:solidFill>
              </a:rPr>
              <a:t>;</a:t>
            </a:r>
          </a:p>
          <a:p>
            <a:pPr>
              <a:buFont typeface="Wingdings" panose="05000000000000000000" pitchFamily="2" charset="2"/>
              <a:buChar char="ü"/>
            </a:pPr>
            <a:r>
              <a:rPr lang="pt-BR" sz="3000" b="1" dirty="0" err="1" smtClean="0">
                <a:solidFill>
                  <a:schemeClr val="tx1"/>
                </a:solidFill>
              </a:rPr>
              <a:t>Sing</a:t>
            </a:r>
            <a:r>
              <a:rPr lang="pt-BR" sz="3000" b="1" dirty="0" smtClean="0">
                <a:solidFill>
                  <a:schemeClr val="tx1"/>
                </a:solidFill>
              </a:rPr>
              <a:t> </a:t>
            </a:r>
            <a:r>
              <a:rPr lang="pt-BR" sz="3000" b="1" dirty="0" err="1" smtClean="0">
                <a:solidFill>
                  <a:schemeClr val="tx1"/>
                </a:solidFill>
              </a:rPr>
              <a:t>the</a:t>
            </a:r>
            <a:r>
              <a:rPr lang="pt-BR" sz="3000" b="1" dirty="0" smtClean="0">
                <a:solidFill>
                  <a:schemeClr val="tx1"/>
                </a:solidFill>
              </a:rPr>
              <a:t> </a:t>
            </a:r>
            <a:r>
              <a:rPr lang="pt-BR" sz="3000" b="1" dirty="0" err="1" smtClean="0">
                <a:solidFill>
                  <a:schemeClr val="tx1"/>
                </a:solidFill>
              </a:rPr>
              <a:t>song</a:t>
            </a:r>
            <a:r>
              <a:rPr lang="pt-BR" sz="3000" b="1" dirty="0" smtClean="0">
                <a:solidFill>
                  <a:schemeClr val="tx1"/>
                </a:solidFill>
              </a:rPr>
              <a:t>.</a:t>
            </a:r>
          </a:p>
          <a:p>
            <a:pPr>
              <a:buFont typeface="Wingdings" panose="05000000000000000000" pitchFamily="2" charset="2"/>
              <a:buChar char="ü"/>
            </a:pPr>
            <a:endParaRPr lang="pt-BR" sz="3000" b="1" dirty="0" smtClean="0">
              <a:solidFill>
                <a:schemeClr val="tx1"/>
              </a:solidFill>
            </a:endParaRPr>
          </a:p>
          <a:p>
            <a:pPr marL="0" indent="0">
              <a:buFont typeface="Arial" pitchFamily="34" charset="0"/>
              <a:buNone/>
            </a:pPr>
            <a:endParaRPr lang="pt-BR" sz="3000" b="1" dirty="0" smtClean="0">
              <a:solidFill>
                <a:schemeClr val="tx1"/>
              </a:solidFill>
            </a:endParaRPr>
          </a:p>
          <a:p>
            <a:pPr>
              <a:buFont typeface="Wingdings" panose="05000000000000000000" pitchFamily="2" charset="2"/>
              <a:buChar char="ü"/>
            </a:pPr>
            <a:endParaRPr lang="pt-BR" sz="3000" b="1" dirty="0" smtClean="0">
              <a:solidFill>
                <a:schemeClr val="tx1"/>
              </a:solidFill>
            </a:endParaRPr>
          </a:p>
          <a:p>
            <a:pPr>
              <a:buFont typeface="Wingdings" panose="05000000000000000000" pitchFamily="2" charset="2"/>
              <a:buChar char="ü"/>
            </a:pPr>
            <a:endParaRPr lang="pt-BR" sz="3000" b="1" dirty="0">
              <a:solidFill>
                <a:schemeClr val="tx1"/>
              </a:solidFill>
            </a:endParaRPr>
          </a:p>
        </p:txBody>
      </p:sp>
      <p:pic>
        <p:nvPicPr>
          <p:cNvPr id="7" name="Image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037" y="0"/>
            <a:ext cx="2007523" cy="2737594"/>
          </a:xfrm>
          <a:prstGeom prst="rect">
            <a:avLst/>
          </a:prstGeom>
        </p:spPr>
      </p:pic>
    </p:spTree>
    <p:extLst>
      <p:ext uri="{BB962C8B-B14F-4D97-AF65-F5344CB8AC3E}">
        <p14:creationId xmlns:p14="http://schemas.microsoft.com/office/powerpoint/2010/main" val="395164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2576944" y="0"/>
            <a:ext cx="9538855" cy="2631490"/>
          </a:xfrm>
          <a:prstGeom prst="rect">
            <a:avLst/>
          </a:prstGeom>
        </p:spPr>
        <p:txBody>
          <a:bodyPr wrap="square">
            <a:spAutoFit/>
          </a:bodyPr>
          <a:lstStyle/>
          <a:p>
            <a:r>
              <a:rPr lang="pt-BR" sz="5500" b="1" dirty="0" smtClean="0">
                <a:solidFill>
                  <a:srgbClr val="FF0000"/>
                </a:solidFill>
                <a:effectLst>
                  <a:outerShdw blurRad="38100" dist="38100" dir="2700000" algn="tl">
                    <a:srgbClr val="000000">
                      <a:alpha val="43137"/>
                    </a:srgbClr>
                  </a:outerShdw>
                </a:effectLst>
                <a:latin typeface="Berlin Sans FB Demi" panose="020E0802020502020306" pitchFamily="34" charset="0"/>
              </a:rPr>
              <a:t>SONGS</a:t>
            </a:r>
          </a:p>
          <a:p>
            <a:r>
              <a:rPr lang="pt-BR" sz="5500" b="1" dirty="0" err="1" smtClean="0">
                <a:solidFill>
                  <a:srgbClr val="7030A0"/>
                </a:solidFill>
                <a:effectLst>
                  <a:outerShdw blurRad="38100" dist="38100" dir="2700000" algn="tl">
                    <a:srgbClr val="000000">
                      <a:alpha val="43137"/>
                    </a:srgbClr>
                  </a:outerShdw>
                </a:effectLst>
                <a:latin typeface="Berlin Sans FB Demi" panose="020E0802020502020306" pitchFamily="34" charset="0"/>
              </a:rPr>
              <a:t>How</a:t>
            </a:r>
            <a:r>
              <a:rPr lang="pt-BR" sz="5500" b="1" dirty="0" smtClean="0">
                <a:solidFill>
                  <a:srgbClr val="7030A0"/>
                </a:solidFill>
                <a:effectLst>
                  <a:outerShdw blurRad="38100" dist="38100" dir="2700000" algn="tl">
                    <a:srgbClr val="000000">
                      <a:alpha val="43137"/>
                    </a:srgbClr>
                  </a:outerShdw>
                </a:effectLst>
                <a:latin typeface="Berlin Sans FB Demi" panose="020E0802020502020306" pitchFamily="34" charset="0"/>
              </a:rPr>
              <a:t> </a:t>
            </a:r>
            <a:r>
              <a:rPr lang="pt-BR" sz="5500" b="1" dirty="0" err="1" smtClean="0">
                <a:solidFill>
                  <a:srgbClr val="7030A0"/>
                </a:solidFill>
                <a:effectLst>
                  <a:outerShdw blurRad="38100" dist="38100" dir="2700000" algn="tl">
                    <a:srgbClr val="000000">
                      <a:alpha val="43137"/>
                    </a:srgbClr>
                  </a:outerShdw>
                </a:effectLst>
                <a:latin typeface="Berlin Sans FB Demi" panose="020E0802020502020306" pitchFamily="34" charset="0"/>
              </a:rPr>
              <a:t>to</a:t>
            </a:r>
            <a:r>
              <a:rPr lang="pt-BR" sz="5500" b="1" dirty="0" smtClean="0">
                <a:solidFill>
                  <a:srgbClr val="7030A0"/>
                </a:solidFill>
                <a:effectLst>
                  <a:outerShdw blurRad="38100" dist="38100" dir="2700000" algn="tl">
                    <a:srgbClr val="000000">
                      <a:alpha val="43137"/>
                    </a:srgbClr>
                  </a:outerShdw>
                </a:effectLst>
                <a:latin typeface="Berlin Sans FB Demi" panose="020E0802020502020306" pitchFamily="34" charset="0"/>
              </a:rPr>
              <a:t> </a:t>
            </a:r>
            <a:r>
              <a:rPr lang="pt-BR" sz="5500" b="1" dirty="0" err="1" smtClean="0">
                <a:solidFill>
                  <a:srgbClr val="7030A0"/>
                </a:solidFill>
                <a:effectLst>
                  <a:outerShdw blurRad="38100" dist="38100" dir="2700000" algn="tl">
                    <a:srgbClr val="000000">
                      <a:alpha val="43137"/>
                    </a:srgbClr>
                  </a:outerShdw>
                </a:effectLst>
                <a:latin typeface="Berlin Sans FB Demi" panose="020E0802020502020306" pitchFamily="34" charset="0"/>
              </a:rPr>
              <a:t>select</a:t>
            </a:r>
            <a:r>
              <a:rPr lang="pt-BR" sz="5500" b="1" dirty="0" smtClean="0">
                <a:solidFill>
                  <a:srgbClr val="7030A0"/>
                </a:solidFill>
                <a:effectLst>
                  <a:outerShdw blurRad="38100" dist="38100" dir="2700000" algn="tl">
                    <a:srgbClr val="000000">
                      <a:alpha val="43137"/>
                    </a:srgbClr>
                  </a:outerShdw>
                </a:effectLst>
                <a:latin typeface="Berlin Sans FB Demi" panose="020E0802020502020306" pitchFamily="34" charset="0"/>
              </a:rPr>
              <a:t> </a:t>
            </a:r>
            <a:r>
              <a:rPr lang="pt-BR" sz="5500" b="1" dirty="0">
                <a:solidFill>
                  <a:srgbClr val="7030A0"/>
                </a:solidFill>
                <a:effectLst>
                  <a:outerShdw blurRad="38100" dist="38100" dir="2700000" algn="tl">
                    <a:srgbClr val="000000">
                      <a:alpha val="43137"/>
                    </a:srgbClr>
                  </a:outerShdw>
                </a:effectLst>
                <a:latin typeface="Berlin Sans FB Demi" panose="020E0802020502020306" pitchFamily="34" charset="0"/>
              </a:rPr>
              <a:t>a </a:t>
            </a:r>
            <a:r>
              <a:rPr lang="pt-BR" sz="5500" b="1" dirty="0" err="1">
                <a:solidFill>
                  <a:srgbClr val="7030A0"/>
                </a:solidFill>
                <a:effectLst>
                  <a:outerShdw blurRad="38100" dist="38100" dir="2700000" algn="tl">
                    <a:srgbClr val="000000">
                      <a:alpha val="43137"/>
                    </a:srgbClr>
                  </a:outerShdw>
                </a:effectLst>
                <a:latin typeface="Berlin Sans FB Demi" panose="020E0802020502020306" pitchFamily="34" charset="0"/>
              </a:rPr>
              <a:t>song</a:t>
            </a:r>
            <a:r>
              <a:rPr lang="pt-BR" sz="5500" b="1" dirty="0">
                <a:solidFill>
                  <a:srgbClr val="7030A0"/>
                </a:solidFill>
                <a:effectLst>
                  <a:outerShdw blurRad="38100" dist="38100" dir="2700000" algn="tl">
                    <a:srgbClr val="000000">
                      <a:alpha val="43137"/>
                    </a:srgbClr>
                  </a:outerShdw>
                </a:effectLst>
                <a:latin typeface="Berlin Sans FB Demi" panose="020E0802020502020306" pitchFamily="34" charset="0"/>
              </a:rPr>
              <a:t> for </a:t>
            </a:r>
            <a:r>
              <a:rPr lang="pt-BR" sz="5500" b="1" dirty="0" err="1">
                <a:solidFill>
                  <a:srgbClr val="7030A0"/>
                </a:solidFill>
                <a:effectLst>
                  <a:outerShdw blurRad="38100" dist="38100" dir="2700000" algn="tl">
                    <a:srgbClr val="000000">
                      <a:alpha val="43137"/>
                    </a:srgbClr>
                  </a:outerShdw>
                </a:effectLst>
                <a:latin typeface="Berlin Sans FB Demi" panose="020E0802020502020306" pitchFamily="34" charset="0"/>
              </a:rPr>
              <a:t>studying</a:t>
            </a:r>
            <a:r>
              <a:rPr lang="pt-BR" sz="5500" b="1" dirty="0">
                <a:solidFill>
                  <a:srgbClr val="7030A0"/>
                </a:solidFill>
                <a:effectLst>
                  <a:outerShdw blurRad="38100" dist="38100" dir="2700000" algn="tl">
                    <a:srgbClr val="000000">
                      <a:alpha val="43137"/>
                    </a:srgbClr>
                  </a:outerShdw>
                </a:effectLst>
                <a:latin typeface="Berlin Sans FB Demi" panose="020E0802020502020306" pitchFamily="34" charset="0"/>
              </a:rPr>
              <a:t> </a:t>
            </a:r>
            <a:r>
              <a:rPr lang="pt-BR" sz="5500" b="1" dirty="0" err="1">
                <a:solidFill>
                  <a:srgbClr val="7030A0"/>
                </a:solidFill>
                <a:effectLst>
                  <a:outerShdw blurRad="38100" dist="38100" dir="2700000" algn="tl">
                    <a:srgbClr val="000000">
                      <a:alpha val="43137"/>
                    </a:srgbClr>
                  </a:outerShdw>
                </a:effectLst>
                <a:latin typeface="Berlin Sans FB Demi" panose="020E0802020502020306" pitchFamily="34" charset="0"/>
              </a:rPr>
              <a:t>English</a:t>
            </a:r>
            <a:r>
              <a:rPr lang="pt-BR" sz="5500" b="1" dirty="0">
                <a:solidFill>
                  <a:srgbClr val="7030A0"/>
                </a:solidFill>
                <a:effectLst>
                  <a:outerShdw blurRad="38100" dist="38100" dir="2700000" algn="tl">
                    <a:srgbClr val="000000">
                      <a:alpha val="43137"/>
                    </a:srgbClr>
                  </a:outerShdw>
                </a:effectLst>
                <a:latin typeface="Berlin Sans FB Demi" panose="020E0802020502020306" pitchFamily="34" charset="0"/>
              </a:rPr>
              <a:t>?</a:t>
            </a:r>
          </a:p>
        </p:txBody>
      </p:sp>
      <p:pic>
        <p:nvPicPr>
          <p:cNvPr id="4100" name="Picture 4" descr="Imagem relaciona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5269" y="2862321"/>
            <a:ext cx="3122819" cy="3919675"/>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Resultado de imagem para MUSIC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92591">
            <a:off x="5765818" y="3117049"/>
            <a:ext cx="6785695" cy="2770878"/>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m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037" y="0"/>
            <a:ext cx="1961803" cy="2737594"/>
          </a:xfrm>
          <a:prstGeom prst="rect">
            <a:avLst/>
          </a:prstGeom>
        </p:spPr>
      </p:pic>
    </p:spTree>
    <p:extLst>
      <p:ext uri="{BB962C8B-B14F-4D97-AF65-F5344CB8AC3E}">
        <p14:creationId xmlns:p14="http://schemas.microsoft.com/office/powerpoint/2010/main" val="34605937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89276" y="0"/>
            <a:ext cx="8773182" cy="1530193"/>
          </a:xfrm>
        </p:spPr>
        <p:txBody>
          <a:bodyPr>
            <a:noAutofit/>
          </a:bodyPr>
          <a:lstStyle/>
          <a:p>
            <a:r>
              <a:rPr lang="pt-BR" sz="4500" b="1" dirty="0" err="1" smtClean="0">
                <a:solidFill>
                  <a:schemeClr val="tx1"/>
                </a:solidFill>
                <a:effectLst>
                  <a:outerShdw blurRad="38100" dist="38100" dir="2700000" algn="tl">
                    <a:srgbClr val="000000">
                      <a:alpha val="43137"/>
                    </a:srgbClr>
                  </a:outerShdw>
                </a:effectLst>
              </a:rPr>
              <a:t>How</a:t>
            </a:r>
            <a:r>
              <a:rPr lang="pt-BR" sz="4500" b="1" dirty="0" smtClean="0">
                <a:solidFill>
                  <a:schemeClr val="tx1"/>
                </a:solidFill>
                <a:effectLst>
                  <a:outerShdw blurRad="38100" dist="38100" dir="2700000" algn="tl">
                    <a:srgbClr val="000000">
                      <a:alpha val="43137"/>
                    </a:srgbClr>
                  </a:outerShdw>
                </a:effectLst>
              </a:rPr>
              <a:t> </a:t>
            </a:r>
            <a:r>
              <a:rPr lang="pt-BR" sz="4500" b="1" dirty="0" err="1" smtClean="0">
                <a:solidFill>
                  <a:schemeClr val="tx1"/>
                </a:solidFill>
                <a:effectLst>
                  <a:outerShdw blurRad="38100" dist="38100" dir="2700000" algn="tl">
                    <a:srgbClr val="000000">
                      <a:alpha val="43137"/>
                    </a:srgbClr>
                  </a:outerShdw>
                </a:effectLst>
              </a:rPr>
              <a:t>people</a:t>
            </a:r>
            <a:r>
              <a:rPr lang="pt-BR" sz="4500" b="1" dirty="0" smtClean="0">
                <a:solidFill>
                  <a:schemeClr val="tx1"/>
                </a:solidFill>
                <a:effectLst>
                  <a:outerShdw blurRad="38100" dist="38100" dir="2700000" algn="tl">
                    <a:srgbClr val="000000">
                      <a:alpha val="43137"/>
                    </a:srgbClr>
                  </a:outerShdw>
                </a:effectLst>
              </a:rPr>
              <a:t> </a:t>
            </a:r>
            <a:r>
              <a:rPr lang="pt-BR" sz="4500" b="1" dirty="0" err="1" smtClean="0">
                <a:solidFill>
                  <a:srgbClr val="FF0000"/>
                </a:solidFill>
                <a:effectLst>
                  <a:outerShdw blurRad="38100" dist="38100" dir="2700000" algn="tl">
                    <a:srgbClr val="000000">
                      <a:alpha val="43137"/>
                    </a:srgbClr>
                  </a:outerShdw>
                </a:effectLst>
              </a:rPr>
              <a:t>usually</a:t>
            </a:r>
            <a:r>
              <a:rPr lang="pt-BR" sz="4500" b="1" dirty="0" smtClean="0">
                <a:solidFill>
                  <a:srgbClr val="FF0000"/>
                </a:solidFill>
                <a:effectLst>
                  <a:outerShdw blurRad="38100" dist="38100" dir="2700000" algn="tl">
                    <a:srgbClr val="000000">
                      <a:alpha val="43137"/>
                    </a:srgbClr>
                  </a:outerShdw>
                </a:effectLst>
              </a:rPr>
              <a:t> </a:t>
            </a:r>
            <a:r>
              <a:rPr lang="pt-BR" sz="4500" b="1" dirty="0" err="1" smtClean="0">
                <a:solidFill>
                  <a:schemeClr val="tx1"/>
                </a:solidFill>
                <a:effectLst>
                  <a:outerShdw blurRad="38100" dist="38100" dir="2700000" algn="tl">
                    <a:srgbClr val="000000">
                      <a:alpha val="43137"/>
                    </a:srgbClr>
                  </a:outerShdw>
                </a:effectLst>
              </a:rPr>
              <a:t>choose</a:t>
            </a:r>
            <a:r>
              <a:rPr lang="pt-BR" sz="4500" b="1" dirty="0" smtClean="0">
                <a:solidFill>
                  <a:schemeClr val="tx1"/>
                </a:solidFill>
                <a:effectLst>
                  <a:outerShdw blurRad="38100" dist="38100" dir="2700000" algn="tl">
                    <a:srgbClr val="000000">
                      <a:alpha val="43137"/>
                    </a:srgbClr>
                  </a:outerShdw>
                </a:effectLst>
              </a:rPr>
              <a:t>  a </a:t>
            </a:r>
            <a:r>
              <a:rPr lang="pt-BR" sz="4500" b="1" dirty="0" err="1" smtClean="0">
                <a:solidFill>
                  <a:schemeClr val="tx1"/>
                </a:solidFill>
                <a:effectLst>
                  <a:outerShdw blurRad="38100" dist="38100" dir="2700000" algn="tl">
                    <a:srgbClr val="000000">
                      <a:alpha val="43137"/>
                    </a:srgbClr>
                  </a:outerShdw>
                </a:effectLst>
              </a:rPr>
              <a:t>song</a:t>
            </a:r>
            <a:r>
              <a:rPr lang="pt-BR" sz="4500" b="1" dirty="0" smtClean="0">
                <a:solidFill>
                  <a:schemeClr val="tx1"/>
                </a:solidFill>
                <a:effectLst>
                  <a:outerShdw blurRad="38100" dist="38100" dir="2700000" algn="tl">
                    <a:srgbClr val="000000">
                      <a:alpha val="43137"/>
                    </a:srgbClr>
                  </a:outerShdw>
                </a:effectLst>
              </a:rPr>
              <a:t> for </a:t>
            </a:r>
            <a:r>
              <a:rPr lang="pt-BR" sz="4500" b="1" dirty="0" err="1" smtClean="0">
                <a:solidFill>
                  <a:srgbClr val="FF0000"/>
                </a:solidFill>
                <a:effectLst>
                  <a:outerShdw blurRad="38100" dist="38100" dir="2700000" algn="tl">
                    <a:srgbClr val="000000">
                      <a:alpha val="43137"/>
                    </a:srgbClr>
                  </a:outerShdw>
                </a:effectLst>
              </a:rPr>
              <a:t>listening</a:t>
            </a:r>
            <a:endParaRPr lang="pt-BR" sz="4500" b="1" dirty="0">
              <a:solidFill>
                <a:srgbClr val="FF0000"/>
              </a:solidFill>
              <a:effectLst>
                <a:outerShdw blurRad="38100" dist="38100" dir="2700000" algn="tl">
                  <a:srgbClr val="000000">
                    <a:alpha val="43137"/>
                  </a:srgbClr>
                </a:outerShdw>
              </a:effectLst>
            </a:endParaRPr>
          </a:p>
        </p:txBody>
      </p:sp>
      <p:sp>
        <p:nvSpPr>
          <p:cNvPr id="3" name="Espaço Reservado para Conteúdo 2"/>
          <p:cNvSpPr>
            <a:spLocks noGrp="1"/>
          </p:cNvSpPr>
          <p:nvPr>
            <p:ph idx="1"/>
          </p:nvPr>
        </p:nvSpPr>
        <p:spPr>
          <a:xfrm>
            <a:off x="2589276" y="1893221"/>
            <a:ext cx="4351193" cy="4493029"/>
          </a:xfrm>
        </p:spPr>
        <p:txBody>
          <a:bodyPr>
            <a:normAutofit/>
          </a:bodyPr>
          <a:lstStyle/>
          <a:p>
            <a:pPr>
              <a:buFont typeface="Wingdings" panose="05000000000000000000" pitchFamily="2" charset="2"/>
              <a:buChar char="ü"/>
            </a:pPr>
            <a:r>
              <a:rPr lang="pt-BR" sz="3200" b="1" dirty="0" err="1" smtClean="0">
                <a:solidFill>
                  <a:srgbClr val="7030A0"/>
                </a:solidFill>
              </a:rPr>
              <a:t>Likes</a:t>
            </a:r>
            <a:r>
              <a:rPr lang="pt-BR" sz="3200" b="1" dirty="0" smtClean="0">
                <a:solidFill>
                  <a:srgbClr val="7030A0"/>
                </a:solidFill>
              </a:rPr>
              <a:t>;</a:t>
            </a:r>
          </a:p>
          <a:p>
            <a:pPr>
              <a:buFont typeface="Wingdings" panose="05000000000000000000" pitchFamily="2" charset="2"/>
              <a:buChar char="ü"/>
            </a:pPr>
            <a:r>
              <a:rPr lang="pt-BR" sz="3200" b="1" dirty="0" err="1" smtClean="0">
                <a:solidFill>
                  <a:srgbClr val="7030A0"/>
                </a:solidFill>
              </a:rPr>
              <a:t>Rythim</a:t>
            </a:r>
            <a:r>
              <a:rPr lang="pt-BR" sz="3200" b="1" dirty="0" smtClean="0">
                <a:solidFill>
                  <a:srgbClr val="7030A0"/>
                </a:solidFill>
              </a:rPr>
              <a:t>;</a:t>
            </a:r>
          </a:p>
          <a:p>
            <a:pPr>
              <a:buFont typeface="Wingdings" panose="05000000000000000000" pitchFamily="2" charset="2"/>
              <a:buChar char="ü"/>
            </a:pPr>
            <a:r>
              <a:rPr lang="pt-BR" sz="3200" b="1" dirty="0" err="1" smtClean="0">
                <a:solidFill>
                  <a:srgbClr val="7030A0"/>
                </a:solidFill>
              </a:rPr>
              <a:t>Genre</a:t>
            </a:r>
            <a:r>
              <a:rPr lang="pt-BR" sz="3200" b="1" dirty="0" smtClean="0">
                <a:solidFill>
                  <a:srgbClr val="7030A0"/>
                </a:solidFill>
              </a:rPr>
              <a:t>;</a:t>
            </a:r>
          </a:p>
          <a:p>
            <a:pPr>
              <a:buFont typeface="Wingdings" panose="05000000000000000000" pitchFamily="2" charset="2"/>
              <a:buChar char="ü"/>
            </a:pPr>
            <a:r>
              <a:rPr lang="pt-BR" sz="3200" b="1" dirty="0" err="1" smtClean="0">
                <a:solidFill>
                  <a:srgbClr val="7030A0"/>
                </a:solidFill>
              </a:rPr>
              <a:t>Artist</a:t>
            </a:r>
            <a:r>
              <a:rPr lang="pt-BR" sz="3200" b="1" dirty="0" smtClean="0">
                <a:solidFill>
                  <a:srgbClr val="7030A0"/>
                </a:solidFill>
              </a:rPr>
              <a:t>/Band;</a:t>
            </a:r>
          </a:p>
          <a:p>
            <a:pPr>
              <a:buFont typeface="Wingdings" panose="05000000000000000000" pitchFamily="2" charset="2"/>
              <a:buChar char="ü"/>
            </a:pPr>
            <a:r>
              <a:rPr lang="pt-BR" sz="3200" b="1" dirty="0" err="1" smtClean="0">
                <a:solidFill>
                  <a:srgbClr val="7030A0"/>
                </a:solidFill>
              </a:rPr>
              <a:t>Lyric</a:t>
            </a:r>
            <a:r>
              <a:rPr lang="pt-BR" sz="3200" b="1" dirty="0" smtClean="0">
                <a:solidFill>
                  <a:srgbClr val="7030A0"/>
                </a:solidFill>
              </a:rPr>
              <a:t>;</a:t>
            </a:r>
          </a:p>
          <a:p>
            <a:pPr>
              <a:buFont typeface="Wingdings" panose="05000000000000000000" pitchFamily="2" charset="2"/>
              <a:buChar char="ü"/>
            </a:pPr>
            <a:r>
              <a:rPr lang="pt-BR" sz="3200" b="1" dirty="0" smtClean="0">
                <a:solidFill>
                  <a:srgbClr val="7030A0"/>
                </a:solidFill>
              </a:rPr>
              <a:t>Top hit;</a:t>
            </a:r>
          </a:p>
          <a:p>
            <a:pPr>
              <a:buFont typeface="Wingdings" panose="05000000000000000000" pitchFamily="2" charset="2"/>
              <a:buChar char="ü"/>
            </a:pPr>
            <a:r>
              <a:rPr lang="pt-BR" sz="3200" b="1" dirty="0" err="1" smtClean="0">
                <a:solidFill>
                  <a:srgbClr val="7030A0"/>
                </a:solidFill>
              </a:rPr>
              <a:t>By</a:t>
            </a:r>
            <a:r>
              <a:rPr lang="pt-BR" sz="3200" b="1" dirty="0" smtClean="0">
                <a:solidFill>
                  <a:srgbClr val="7030A0"/>
                </a:solidFill>
              </a:rPr>
              <a:t> </a:t>
            </a:r>
            <a:r>
              <a:rPr lang="pt-BR" sz="3200" b="1" dirty="0" err="1" smtClean="0">
                <a:solidFill>
                  <a:srgbClr val="7030A0"/>
                </a:solidFill>
              </a:rPr>
              <a:t>friends</a:t>
            </a:r>
            <a:r>
              <a:rPr lang="pt-BR" sz="3200" b="1" dirty="0" smtClean="0">
                <a:solidFill>
                  <a:srgbClr val="7030A0"/>
                </a:solidFill>
              </a:rPr>
              <a:t>...</a:t>
            </a:r>
          </a:p>
          <a:p>
            <a:pPr marL="0" indent="0">
              <a:buNone/>
            </a:pPr>
            <a:endParaRPr lang="pt-BR" sz="3200" b="1" dirty="0" smtClean="0">
              <a:solidFill>
                <a:srgbClr val="7030A0"/>
              </a:solidFill>
            </a:endParaRPr>
          </a:p>
          <a:p>
            <a:pPr>
              <a:buFont typeface="Wingdings" panose="05000000000000000000" pitchFamily="2" charset="2"/>
              <a:buChar char="ü"/>
            </a:pPr>
            <a:endParaRPr lang="pt-BR" sz="3200" b="1" dirty="0" smtClean="0">
              <a:solidFill>
                <a:srgbClr val="7030A0"/>
              </a:solidFill>
            </a:endParaRPr>
          </a:p>
          <a:p>
            <a:pPr>
              <a:buFont typeface="Wingdings" panose="05000000000000000000" pitchFamily="2" charset="2"/>
              <a:buChar char="ü"/>
            </a:pPr>
            <a:endParaRPr lang="pt-BR" sz="3200" b="1" dirty="0">
              <a:solidFill>
                <a:srgbClr val="7030A0"/>
              </a:solidFill>
            </a:endParaRP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037" y="0"/>
            <a:ext cx="1885603" cy="2737594"/>
          </a:xfrm>
          <a:prstGeom prst="rect">
            <a:avLst/>
          </a:prstGeom>
        </p:spPr>
      </p:pic>
    </p:spTree>
    <p:extLst>
      <p:ext uri="{BB962C8B-B14F-4D97-AF65-F5344CB8AC3E}">
        <p14:creationId xmlns:p14="http://schemas.microsoft.com/office/powerpoint/2010/main" val="32371536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89276" y="0"/>
            <a:ext cx="8773182" cy="1530193"/>
          </a:xfrm>
        </p:spPr>
        <p:txBody>
          <a:bodyPr>
            <a:noAutofit/>
          </a:bodyPr>
          <a:lstStyle/>
          <a:p>
            <a:r>
              <a:rPr lang="pt-BR" sz="4500" b="1" dirty="0" err="1" smtClean="0">
                <a:solidFill>
                  <a:schemeClr val="tx1"/>
                </a:solidFill>
                <a:effectLst>
                  <a:outerShdw blurRad="38100" dist="38100" dir="2700000" algn="tl">
                    <a:srgbClr val="000000">
                      <a:alpha val="43137"/>
                    </a:srgbClr>
                  </a:outerShdw>
                </a:effectLst>
              </a:rPr>
              <a:t>How</a:t>
            </a:r>
            <a:r>
              <a:rPr lang="pt-BR" sz="4500" b="1" dirty="0" smtClean="0">
                <a:solidFill>
                  <a:schemeClr val="tx1"/>
                </a:solidFill>
                <a:effectLst>
                  <a:outerShdw blurRad="38100" dist="38100" dir="2700000" algn="tl">
                    <a:srgbClr val="000000">
                      <a:alpha val="43137"/>
                    </a:srgbClr>
                  </a:outerShdw>
                </a:effectLst>
              </a:rPr>
              <a:t> </a:t>
            </a:r>
            <a:r>
              <a:rPr lang="pt-BR" sz="4500" b="1" dirty="0" err="1" smtClean="0">
                <a:solidFill>
                  <a:schemeClr val="tx1"/>
                </a:solidFill>
                <a:effectLst>
                  <a:outerShdw blurRad="38100" dist="38100" dir="2700000" algn="tl">
                    <a:srgbClr val="000000">
                      <a:alpha val="43137"/>
                    </a:srgbClr>
                  </a:outerShdw>
                </a:effectLst>
              </a:rPr>
              <a:t>people</a:t>
            </a:r>
            <a:r>
              <a:rPr lang="pt-BR" sz="4500" b="1" dirty="0" smtClean="0">
                <a:solidFill>
                  <a:schemeClr val="tx1"/>
                </a:solidFill>
                <a:effectLst>
                  <a:outerShdw blurRad="38100" dist="38100" dir="2700000" algn="tl">
                    <a:srgbClr val="000000">
                      <a:alpha val="43137"/>
                    </a:srgbClr>
                  </a:outerShdw>
                </a:effectLst>
              </a:rPr>
              <a:t> </a:t>
            </a:r>
            <a:r>
              <a:rPr lang="pt-BR" sz="4500" b="1" dirty="0" err="1" smtClean="0">
                <a:solidFill>
                  <a:srgbClr val="FF0000"/>
                </a:solidFill>
                <a:effectLst>
                  <a:outerShdw blurRad="38100" dist="38100" dir="2700000" algn="tl">
                    <a:srgbClr val="000000">
                      <a:alpha val="43137"/>
                    </a:srgbClr>
                  </a:outerShdw>
                </a:effectLst>
              </a:rPr>
              <a:t>should</a:t>
            </a:r>
            <a:r>
              <a:rPr lang="pt-BR" sz="4500" b="1" dirty="0" smtClean="0">
                <a:solidFill>
                  <a:srgbClr val="FF0000"/>
                </a:solidFill>
                <a:effectLst>
                  <a:outerShdw blurRad="38100" dist="38100" dir="2700000" algn="tl">
                    <a:srgbClr val="000000">
                      <a:alpha val="43137"/>
                    </a:srgbClr>
                  </a:outerShdw>
                </a:effectLst>
              </a:rPr>
              <a:t> </a:t>
            </a:r>
            <a:r>
              <a:rPr lang="pt-BR" sz="4500" b="1" dirty="0" err="1" smtClean="0">
                <a:solidFill>
                  <a:schemeClr val="tx1"/>
                </a:solidFill>
                <a:effectLst>
                  <a:outerShdw blurRad="38100" dist="38100" dir="2700000" algn="tl">
                    <a:srgbClr val="000000">
                      <a:alpha val="43137"/>
                    </a:srgbClr>
                  </a:outerShdw>
                </a:effectLst>
              </a:rPr>
              <a:t>choose</a:t>
            </a:r>
            <a:r>
              <a:rPr lang="pt-BR" sz="4500" b="1" dirty="0" smtClean="0">
                <a:solidFill>
                  <a:schemeClr val="tx1"/>
                </a:solidFill>
                <a:effectLst>
                  <a:outerShdw blurRad="38100" dist="38100" dir="2700000" algn="tl">
                    <a:srgbClr val="000000">
                      <a:alpha val="43137"/>
                    </a:srgbClr>
                  </a:outerShdw>
                </a:effectLst>
              </a:rPr>
              <a:t>  a </a:t>
            </a:r>
            <a:r>
              <a:rPr lang="pt-BR" sz="4500" b="1" dirty="0" err="1" smtClean="0">
                <a:solidFill>
                  <a:schemeClr val="tx1"/>
                </a:solidFill>
                <a:effectLst>
                  <a:outerShdw blurRad="38100" dist="38100" dir="2700000" algn="tl">
                    <a:srgbClr val="000000">
                      <a:alpha val="43137"/>
                    </a:srgbClr>
                  </a:outerShdw>
                </a:effectLst>
              </a:rPr>
              <a:t>song</a:t>
            </a:r>
            <a:r>
              <a:rPr lang="pt-BR" sz="4500" b="1" dirty="0" smtClean="0">
                <a:solidFill>
                  <a:schemeClr val="tx1"/>
                </a:solidFill>
                <a:effectLst>
                  <a:outerShdw blurRad="38100" dist="38100" dir="2700000" algn="tl">
                    <a:srgbClr val="000000">
                      <a:alpha val="43137"/>
                    </a:srgbClr>
                  </a:outerShdw>
                </a:effectLst>
              </a:rPr>
              <a:t> for </a:t>
            </a:r>
            <a:r>
              <a:rPr lang="pt-BR" sz="4500" b="1" dirty="0" err="1" smtClean="0">
                <a:solidFill>
                  <a:srgbClr val="FF0000"/>
                </a:solidFill>
                <a:effectLst>
                  <a:outerShdw blurRad="38100" dist="38100" dir="2700000" algn="tl">
                    <a:srgbClr val="000000">
                      <a:alpha val="43137"/>
                    </a:srgbClr>
                  </a:outerShdw>
                </a:effectLst>
              </a:rPr>
              <a:t>studying</a:t>
            </a:r>
            <a:endParaRPr lang="pt-BR" sz="4500" b="1" dirty="0">
              <a:solidFill>
                <a:srgbClr val="FF0000"/>
              </a:solidFill>
              <a:effectLst>
                <a:outerShdw blurRad="38100" dist="38100" dir="2700000" algn="tl">
                  <a:srgbClr val="000000">
                    <a:alpha val="43137"/>
                  </a:srgbClr>
                </a:outerShdw>
              </a:effectLst>
            </a:endParaRPr>
          </a:p>
        </p:txBody>
      </p:sp>
      <p:sp>
        <p:nvSpPr>
          <p:cNvPr id="3" name="Espaço Reservado para Conteúdo 2"/>
          <p:cNvSpPr>
            <a:spLocks noGrp="1"/>
          </p:cNvSpPr>
          <p:nvPr>
            <p:ph idx="1"/>
          </p:nvPr>
        </p:nvSpPr>
        <p:spPr>
          <a:xfrm>
            <a:off x="2589276" y="1893221"/>
            <a:ext cx="4351193" cy="4493029"/>
          </a:xfrm>
        </p:spPr>
        <p:txBody>
          <a:bodyPr>
            <a:normAutofit/>
          </a:bodyPr>
          <a:lstStyle/>
          <a:p>
            <a:pPr>
              <a:buFont typeface="Wingdings" panose="05000000000000000000" pitchFamily="2" charset="2"/>
              <a:buChar char="ü"/>
            </a:pPr>
            <a:r>
              <a:rPr lang="pt-BR" sz="3200" b="1" dirty="0" err="1" smtClean="0">
                <a:solidFill>
                  <a:schemeClr val="bg1">
                    <a:lumMod val="65000"/>
                  </a:schemeClr>
                </a:solidFill>
              </a:rPr>
              <a:t>Likes</a:t>
            </a:r>
            <a:r>
              <a:rPr lang="pt-BR" sz="3200" b="1" dirty="0" smtClean="0">
                <a:solidFill>
                  <a:schemeClr val="bg1">
                    <a:lumMod val="65000"/>
                  </a:schemeClr>
                </a:solidFill>
              </a:rPr>
              <a:t>;</a:t>
            </a:r>
          </a:p>
          <a:p>
            <a:pPr>
              <a:buFont typeface="Wingdings" panose="05000000000000000000" pitchFamily="2" charset="2"/>
              <a:buChar char="ü"/>
            </a:pPr>
            <a:r>
              <a:rPr lang="pt-BR" sz="3200" b="1" dirty="0" err="1" smtClean="0">
                <a:solidFill>
                  <a:schemeClr val="bg1">
                    <a:lumMod val="65000"/>
                  </a:schemeClr>
                </a:solidFill>
              </a:rPr>
              <a:t>Rythim</a:t>
            </a:r>
            <a:r>
              <a:rPr lang="pt-BR" sz="3200" b="1" dirty="0" smtClean="0">
                <a:solidFill>
                  <a:schemeClr val="bg1">
                    <a:lumMod val="65000"/>
                  </a:schemeClr>
                </a:solidFill>
              </a:rPr>
              <a:t>;</a:t>
            </a:r>
          </a:p>
          <a:p>
            <a:pPr>
              <a:buFont typeface="Wingdings" panose="05000000000000000000" pitchFamily="2" charset="2"/>
              <a:buChar char="ü"/>
            </a:pPr>
            <a:r>
              <a:rPr lang="pt-BR" sz="3200" b="1" dirty="0" err="1" smtClean="0">
                <a:solidFill>
                  <a:schemeClr val="bg1">
                    <a:lumMod val="65000"/>
                  </a:schemeClr>
                </a:solidFill>
              </a:rPr>
              <a:t>Genre</a:t>
            </a:r>
            <a:r>
              <a:rPr lang="pt-BR" sz="3200" b="1" dirty="0" smtClean="0">
                <a:solidFill>
                  <a:schemeClr val="bg1">
                    <a:lumMod val="65000"/>
                  </a:schemeClr>
                </a:solidFill>
              </a:rPr>
              <a:t>;</a:t>
            </a:r>
          </a:p>
          <a:p>
            <a:pPr>
              <a:buFont typeface="Wingdings" panose="05000000000000000000" pitchFamily="2" charset="2"/>
              <a:buChar char="ü"/>
            </a:pPr>
            <a:r>
              <a:rPr lang="pt-BR" sz="3200" b="1" dirty="0" err="1" smtClean="0">
                <a:solidFill>
                  <a:schemeClr val="bg1">
                    <a:lumMod val="65000"/>
                  </a:schemeClr>
                </a:solidFill>
              </a:rPr>
              <a:t>Artist</a:t>
            </a:r>
            <a:r>
              <a:rPr lang="pt-BR" sz="3200" b="1" dirty="0" smtClean="0">
                <a:solidFill>
                  <a:schemeClr val="bg1">
                    <a:lumMod val="65000"/>
                  </a:schemeClr>
                </a:solidFill>
              </a:rPr>
              <a:t>/Band;</a:t>
            </a:r>
          </a:p>
          <a:p>
            <a:pPr>
              <a:buFont typeface="Wingdings" panose="05000000000000000000" pitchFamily="2" charset="2"/>
              <a:buChar char="ü"/>
            </a:pPr>
            <a:r>
              <a:rPr lang="pt-BR" sz="3200" b="1" dirty="0" err="1" smtClean="0">
                <a:solidFill>
                  <a:schemeClr val="bg1">
                    <a:lumMod val="65000"/>
                  </a:schemeClr>
                </a:solidFill>
              </a:rPr>
              <a:t>Lyric</a:t>
            </a:r>
            <a:r>
              <a:rPr lang="pt-BR" sz="3200" b="1" dirty="0" smtClean="0">
                <a:solidFill>
                  <a:schemeClr val="bg1">
                    <a:lumMod val="65000"/>
                  </a:schemeClr>
                </a:solidFill>
              </a:rPr>
              <a:t>;</a:t>
            </a:r>
          </a:p>
          <a:p>
            <a:pPr>
              <a:buFont typeface="Wingdings" panose="05000000000000000000" pitchFamily="2" charset="2"/>
              <a:buChar char="ü"/>
            </a:pPr>
            <a:r>
              <a:rPr lang="pt-BR" sz="3200" b="1" dirty="0" smtClean="0">
                <a:solidFill>
                  <a:schemeClr val="bg1">
                    <a:lumMod val="65000"/>
                  </a:schemeClr>
                </a:solidFill>
              </a:rPr>
              <a:t>Top hit;</a:t>
            </a:r>
          </a:p>
          <a:p>
            <a:pPr>
              <a:buFont typeface="Wingdings" panose="05000000000000000000" pitchFamily="2" charset="2"/>
              <a:buChar char="ü"/>
            </a:pPr>
            <a:r>
              <a:rPr lang="pt-BR" sz="3200" b="1" dirty="0" err="1" smtClean="0">
                <a:solidFill>
                  <a:schemeClr val="bg1">
                    <a:lumMod val="65000"/>
                  </a:schemeClr>
                </a:solidFill>
              </a:rPr>
              <a:t>By</a:t>
            </a:r>
            <a:r>
              <a:rPr lang="pt-BR" sz="3200" b="1" dirty="0" smtClean="0">
                <a:solidFill>
                  <a:schemeClr val="bg1">
                    <a:lumMod val="65000"/>
                  </a:schemeClr>
                </a:solidFill>
              </a:rPr>
              <a:t> </a:t>
            </a:r>
            <a:r>
              <a:rPr lang="pt-BR" sz="3200" b="1" dirty="0" err="1" smtClean="0">
                <a:solidFill>
                  <a:schemeClr val="bg1">
                    <a:lumMod val="65000"/>
                  </a:schemeClr>
                </a:solidFill>
              </a:rPr>
              <a:t>friends</a:t>
            </a:r>
            <a:r>
              <a:rPr lang="pt-BR" sz="3200" b="1" dirty="0" smtClean="0">
                <a:solidFill>
                  <a:schemeClr val="bg1">
                    <a:lumMod val="65000"/>
                  </a:schemeClr>
                </a:solidFill>
              </a:rPr>
              <a:t>...</a:t>
            </a:r>
          </a:p>
          <a:p>
            <a:pPr marL="0" indent="0">
              <a:buNone/>
            </a:pPr>
            <a:endParaRPr lang="pt-BR" sz="3200" b="1" dirty="0" smtClean="0">
              <a:solidFill>
                <a:srgbClr val="7030A0"/>
              </a:solidFill>
            </a:endParaRPr>
          </a:p>
          <a:p>
            <a:pPr>
              <a:buFont typeface="Wingdings" panose="05000000000000000000" pitchFamily="2" charset="2"/>
              <a:buChar char="ü"/>
            </a:pPr>
            <a:endParaRPr lang="pt-BR" sz="3200" b="1" dirty="0" smtClean="0">
              <a:solidFill>
                <a:srgbClr val="7030A0"/>
              </a:solidFill>
            </a:endParaRPr>
          </a:p>
          <a:p>
            <a:pPr>
              <a:buFont typeface="Wingdings" panose="05000000000000000000" pitchFamily="2" charset="2"/>
              <a:buChar char="ü"/>
            </a:pPr>
            <a:endParaRPr lang="pt-BR" sz="3200" b="1" dirty="0">
              <a:solidFill>
                <a:srgbClr val="7030A0"/>
              </a:solidFill>
            </a:endParaRPr>
          </a:p>
        </p:txBody>
      </p:sp>
      <p:sp>
        <p:nvSpPr>
          <p:cNvPr id="5" name="Espaço Reservado para Conteúdo 2"/>
          <p:cNvSpPr txBox="1">
            <a:spLocks/>
          </p:cNvSpPr>
          <p:nvPr/>
        </p:nvSpPr>
        <p:spPr>
          <a:xfrm>
            <a:off x="5725392" y="2019300"/>
            <a:ext cx="6466608" cy="3902130"/>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a:buFont typeface="Wingdings" panose="05000000000000000000" pitchFamily="2" charset="2"/>
              <a:buChar char="ü"/>
            </a:pPr>
            <a:r>
              <a:rPr lang="pt-BR" sz="3200" b="1" dirty="0" err="1" smtClean="0">
                <a:solidFill>
                  <a:srgbClr val="7030A0"/>
                </a:solidFill>
              </a:rPr>
              <a:t>Artist</a:t>
            </a:r>
            <a:r>
              <a:rPr lang="pt-BR" sz="3200" b="1" dirty="0" smtClean="0">
                <a:solidFill>
                  <a:srgbClr val="7030A0"/>
                </a:solidFill>
              </a:rPr>
              <a:t>/Band;</a:t>
            </a:r>
          </a:p>
          <a:p>
            <a:pPr>
              <a:buFont typeface="Wingdings" panose="05000000000000000000" pitchFamily="2" charset="2"/>
              <a:buChar char="ü"/>
            </a:pPr>
            <a:r>
              <a:rPr lang="pt-BR" sz="3200" b="1" dirty="0" err="1" smtClean="0">
                <a:solidFill>
                  <a:srgbClr val="7030A0"/>
                </a:solidFill>
              </a:rPr>
              <a:t>Likes</a:t>
            </a:r>
            <a:r>
              <a:rPr lang="pt-BR" sz="3200" b="1" dirty="0" smtClean="0">
                <a:solidFill>
                  <a:srgbClr val="7030A0"/>
                </a:solidFill>
              </a:rPr>
              <a:t> (</a:t>
            </a:r>
            <a:r>
              <a:rPr lang="pt-BR" sz="3200" b="1" dirty="0" err="1" smtClean="0">
                <a:solidFill>
                  <a:srgbClr val="7030A0"/>
                </a:solidFill>
              </a:rPr>
              <a:t>genre</a:t>
            </a:r>
            <a:r>
              <a:rPr lang="pt-BR" sz="3200" b="1" dirty="0" smtClean="0">
                <a:solidFill>
                  <a:srgbClr val="7030A0"/>
                </a:solidFill>
              </a:rPr>
              <a:t>, </a:t>
            </a:r>
            <a:r>
              <a:rPr lang="pt-BR" sz="3200" b="1" dirty="0" err="1" smtClean="0">
                <a:solidFill>
                  <a:srgbClr val="7030A0"/>
                </a:solidFill>
              </a:rPr>
              <a:t>modern</a:t>
            </a:r>
            <a:r>
              <a:rPr lang="pt-BR" sz="3200" b="1" dirty="0" smtClean="0">
                <a:solidFill>
                  <a:srgbClr val="7030A0"/>
                </a:solidFill>
              </a:rPr>
              <a:t>, </a:t>
            </a:r>
            <a:r>
              <a:rPr lang="pt-BR" sz="3200" b="1" dirty="0" err="1" smtClean="0">
                <a:solidFill>
                  <a:srgbClr val="7030A0"/>
                </a:solidFill>
              </a:rPr>
              <a:t>etc</a:t>
            </a:r>
            <a:r>
              <a:rPr lang="pt-BR" sz="3200" b="1" dirty="0" smtClean="0">
                <a:solidFill>
                  <a:srgbClr val="7030A0"/>
                </a:solidFill>
              </a:rPr>
              <a:t>);</a:t>
            </a:r>
          </a:p>
          <a:p>
            <a:pPr>
              <a:buFont typeface="Wingdings" panose="05000000000000000000" pitchFamily="2" charset="2"/>
              <a:buChar char="ü"/>
            </a:pPr>
            <a:r>
              <a:rPr lang="pt-BR" sz="3200" b="1" dirty="0" err="1" smtClean="0">
                <a:solidFill>
                  <a:srgbClr val="7030A0"/>
                </a:solidFill>
              </a:rPr>
              <a:t>Vocabulary</a:t>
            </a:r>
            <a:r>
              <a:rPr lang="pt-BR" sz="3200" b="1" dirty="0" smtClean="0">
                <a:solidFill>
                  <a:srgbClr val="7030A0"/>
                </a:solidFill>
              </a:rPr>
              <a:t> (rap, funk);</a:t>
            </a:r>
          </a:p>
          <a:p>
            <a:pPr>
              <a:buFont typeface="Wingdings" panose="05000000000000000000" pitchFamily="2" charset="2"/>
              <a:buChar char="ü"/>
            </a:pPr>
            <a:r>
              <a:rPr lang="pt-BR" sz="3200" b="1" dirty="0" err="1" smtClean="0">
                <a:solidFill>
                  <a:srgbClr val="7030A0"/>
                </a:solidFill>
              </a:rPr>
              <a:t>Speed</a:t>
            </a:r>
            <a:r>
              <a:rPr lang="pt-BR" sz="3200" b="1" dirty="0" smtClean="0">
                <a:solidFill>
                  <a:srgbClr val="7030A0"/>
                </a:solidFill>
              </a:rPr>
              <a:t> (heavy metal);</a:t>
            </a:r>
          </a:p>
          <a:p>
            <a:pPr>
              <a:buFont typeface="Wingdings" panose="05000000000000000000" pitchFamily="2" charset="2"/>
              <a:buChar char="ü"/>
            </a:pPr>
            <a:r>
              <a:rPr lang="pt-BR" sz="3200" b="1" dirty="0" err="1" smtClean="0">
                <a:solidFill>
                  <a:srgbClr val="7030A0"/>
                </a:solidFill>
              </a:rPr>
              <a:t>Lyrics</a:t>
            </a:r>
            <a:r>
              <a:rPr lang="pt-BR" sz="3200" b="1" dirty="0" smtClean="0">
                <a:solidFill>
                  <a:srgbClr val="7030A0"/>
                </a:solidFill>
              </a:rPr>
              <a:t> (</a:t>
            </a:r>
            <a:r>
              <a:rPr lang="pt-BR" sz="3200" b="1" dirty="0" err="1" smtClean="0">
                <a:solidFill>
                  <a:srgbClr val="7030A0"/>
                </a:solidFill>
              </a:rPr>
              <a:t>simpathy</a:t>
            </a:r>
            <a:r>
              <a:rPr lang="pt-BR" sz="3200" b="1" dirty="0" smtClean="0">
                <a:solidFill>
                  <a:srgbClr val="7030A0"/>
                </a:solidFill>
              </a:rPr>
              <a:t> for </a:t>
            </a:r>
            <a:r>
              <a:rPr lang="pt-BR" sz="3200" b="1" dirty="0" err="1" smtClean="0">
                <a:solidFill>
                  <a:srgbClr val="7030A0"/>
                </a:solidFill>
              </a:rPr>
              <a:t>the</a:t>
            </a:r>
            <a:r>
              <a:rPr lang="pt-BR" sz="3200" b="1" dirty="0" smtClean="0">
                <a:solidFill>
                  <a:srgbClr val="7030A0"/>
                </a:solidFill>
              </a:rPr>
              <a:t> </a:t>
            </a:r>
            <a:r>
              <a:rPr lang="pt-BR" sz="3200" b="1" dirty="0" err="1" smtClean="0">
                <a:solidFill>
                  <a:srgbClr val="7030A0"/>
                </a:solidFill>
              </a:rPr>
              <a:t>devil</a:t>
            </a:r>
            <a:r>
              <a:rPr lang="pt-BR" sz="3200" b="1" dirty="0" smtClean="0">
                <a:solidFill>
                  <a:srgbClr val="7030A0"/>
                </a:solidFill>
              </a:rPr>
              <a:t>);</a:t>
            </a:r>
          </a:p>
          <a:p>
            <a:pPr>
              <a:buFont typeface="Wingdings" panose="05000000000000000000" pitchFamily="2" charset="2"/>
              <a:buChar char="ü"/>
            </a:pPr>
            <a:r>
              <a:rPr lang="pt-BR" sz="3200" b="1" dirty="0" err="1" smtClean="0">
                <a:solidFill>
                  <a:srgbClr val="7030A0"/>
                </a:solidFill>
              </a:rPr>
              <a:t>Practice</a:t>
            </a:r>
            <a:r>
              <a:rPr lang="pt-BR" sz="3200" b="1" dirty="0" smtClean="0">
                <a:solidFill>
                  <a:srgbClr val="7030A0"/>
                </a:solidFill>
              </a:rPr>
              <a:t> </a:t>
            </a:r>
            <a:r>
              <a:rPr lang="pt-BR" sz="3200" b="1" dirty="0" err="1" smtClean="0">
                <a:solidFill>
                  <a:srgbClr val="7030A0"/>
                </a:solidFill>
              </a:rPr>
              <a:t>Singing</a:t>
            </a:r>
            <a:r>
              <a:rPr lang="pt-BR" sz="3200" b="1" dirty="0">
                <a:solidFill>
                  <a:srgbClr val="7030A0"/>
                </a:solidFill>
              </a:rPr>
              <a:t>.</a:t>
            </a:r>
            <a:endParaRPr lang="pt-BR" sz="3200" b="1" dirty="0" smtClean="0">
              <a:solidFill>
                <a:srgbClr val="7030A0"/>
              </a:solidFill>
            </a:endParaRPr>
          </a:p>
          <a:p>
            <a:pPr>
              <a:buFont typeface="Wingdings" panose="05000000000000000000" pitchFamily="2" charset="2"/>
              <a:buChar char="ü"/>
            </a:pPr>
            <a:endParaRPr lang="pt-BR" sz="3200" b="1" dirty="0" smtClean="0">
              <a:solidFill>
                <a:srgbClr val="7030A0"/>
              </a:solidFill>
            </a:endParaRPr>
          </a:p>
          <a:p>
            <a:pPr marL="0" indent="0">
              <a:buFont typeface="Arial" pitchFamily="34" charset="0"/>
              <a:buNone/>
            </a:pPr>
            <a:endParaRPr lang="pt-BR" sz="3200" b="1" dirty="0" smtClean="0">
              <a:solidFill>
                <a:srgbClr val="7030A0"/>
              </a:solidFill>
            </a:endParaRPr>
          </a:p>
          <a:p>
            <a:pPr>
              <a:buFont typeface="Wingdings" panose="05000000000000000000" pitchFamily="2" charset="2"/>
              <a:buChar char="ü"/>
            </a:pPr>
            <a:endParaRPr lang="pt-BR" sz="3200" b="1" dirty="0" smtClean="0">
              <a:solidFill>
                <a:srgbClr val="7030A0"/>
              </a:solidFill>
            </a:endParaRPr>
          </a:p>
          <a:p>
            <a:pPr>
              <a:buFont typeface="Wingdings" panose="05000000000000000000" pitchFamily="2" charset="2"/>
              <a:buChar char="ü"/>
            </a:pPr>
            <a:endParaRPr lang="pt-BR" sz="3200" b="1" dirty="0">
              <a:solidFill>
                <a:srgbClr val="7030A0"/>
              </a:solidFill>
            </a:endParaRP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037" y="0"/>
            <a:ext cx="1916083" cy="2737594"/>
          </a:xfrm>
          <a:prstGeom prst="rect">
            <a:avLst/>
          </a:prstGeom>
        </p:spPr>
      </p:pic>
    </p:spTree>
    <p:extLst>
      <p:ext uri="{BB962C8B-B14F-4D97-AF65-F5344CB8AC3E}">
        <p14:creationId xmlns:p14="http://schemas.microsoft.com/office/powerpoint/2010/main" val="384726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99716" y="1207401"/>
            <a:ext cx="9633204" cy="1530193"/>
          </a:xfrm>
        </p:spPr>
        <p:txBody>
          <a:bodyPr>
            <a:noAutofit/>
          </a:bodyPr>
          <a:lstStyle/>
          <a:p>
            <a:r>
              <a:rPr lang="pt-BR" sz="4500" b="1" dirty="0" err="1" smtClean="0">
                <a:solidFill>
                  <a:schemeClr val="tx1"/>
                </a:solidFill>
                <a:effectLst>
                  <a:outerShdw blurRad="38100" dist="38100" dir="2700000" algn="tl">
                    <a:srgbClr val="000000">
                      <a:alpha val="43137"/>
                    </a:srgbClr>
                  </a:outerShdw>
                </a:effectLst>
              </a:rPr>
              <a:t>What</a:t>
            </a:r>
            <a:r>
              <a:rPr lang="pt-BR" sz="4500" b="1" dirty="0" smtClean="0">
                <a:solidFill>
                  <a:schemeClr val="tx1"/>
                </a:solidFill>
                <a:effectLst>
                  <a:outerShdw blurRad="38100" dist="38100" dir="2700000" algn="tl">
                    <a:srgbClr val="000000">
                      <a:alpha val="43137"/>
                    </a:srgbClr>
                  </a:outerShdw>
                </a:effectLst>
              </a:rPr>
              <a:t> </a:t>
            </a:r>
            <a:r>
              <a:rPr lang="pt-BR" sz="4500" b="1" dirty="0" err="1" smtClean="0">
                <a:solidFill>
                  <a:schemeClr val="tx1"/>
                </a:solidFill>
                <a:effectLst>
                  <a:outerShdw blurRad="38100" dist="38100" dir="2700000" algn="tl">
                    <a:srgbClr val="000000">
                      <a:alpha val="43137"/>
                    </a:srgbClr>
                  </a:outerShdw>
                </a:effectLst>
              </a:rPr>
              <a:t>about</a:t>
            </a:r>
            <a:r>
              <a:rPr lang="pt-BR" sz="4500" b="1" dirty="0" smtClean="0">
                <a:solidFill>
                  <a:schemeClr val="tx1"/>
                </a:solidFill>
                <a:effectLst>
                  <a:outerShdw blurRad="38100" dist="38100" dir="2700000" algn="tl">
                    <a:srgbClr val="000000">
                      <a:alpha val="43137"/>
                    </a:srgbClr>
                  </a:outerShdw>
                </a:effectLst>
              </a:rPr>
              <a:t> </a:t>
            </a:r>
            <a:r>
              <a:rPr lang="pt-BR" sz="4500" b="1" dirty="0" err="1" smtClean="0">
                <a:solidFill>
                  <a:schemeClr val="tx1"/>
                </a:solidFill>
                <a:effectLst>
                  <a:outerShdw blurRad="38100" dist="38100" dir="2700000" algn="tl">
                    <a:srgbClr val="000000">
                      <a:alpha val="43137"/>
                    </a:srgbClr>
                  </a:outerShdw>
                </a:effectLst>
              </a:rPr>
              <a:t>Portuguese</a:t>
            </a:r>
            <a:r>
              <a:rPr lang="pt-BR" sz="4500" b="1" dirty="0" smtClean="0">
                <a:solidFill>
                  <a:schemeClr val="tx1"/>
                </a:solidFill>
                <a:effectLst>
                  <a:outerShdw blurRad="38100" dist="38100" dir="2700000" algn="tl">
                    <a:srgbClr val="000000">
                      <a:alpha val="43137"/>
                    </a:srgbClr>
                  </a:outerShdw>
                </a:effectLst>
              </a:rPr>
              <a:t> </a:t>
            </a:r>
            <a:r>
              <a:rPr lang="pt-BR" sz="4500" b="1" dirty="0" err="1" smtClean="0">
                <a:solidFill>
                  <a:schemeClr val="tx1"/>
                </a:solidFill>
                <a:effectLst>
                  <a:outerShdw blurRad="38100" dist="38100" dir="2700000" algn="tl">
                    <a:srgbClr val="000000">
                      <a:alpha val="43137"/>
                    </a:srgbClr>
                  </a:outerShdw>
                </a:effectLst>
              </a:rPr>
              <a:t>versions</a:t>
            </a:r>
            <a:r>
              <a:rPr lang="pt-BR" sz="4500" b="1" dirty="0" smtClean="0">
                <a:solidFill>
                  <a:schemeClr val="tx1"/>
                </a:solidFill>
                <a:effectLst>
                  <a:outerShdw blurRad="38100" dist="38100" dir="2700000" algn="tl">
                    <a:srgbClr val="000000">
                      <a:alpha val="43137"/>
                    </a:srgbClr>
                  </a:outerShdw>
                </a:effectLst>
              </a:rPr>
              <a:t> </a:t>
            </a:r>
            <a:r>
              <a:rPr lang="pt-BR" sz="4500" b="1" dirty="0" err="1" smtClean="0">
                <a:solidFill>
                  <a:schemeClr val="tx1"/>
                </a:solidFill>
                <a:effectLst>
                  <a:outerShdw blurRad="38100" dist="38100" dir="2700000" algn="tl">
                    <a:srgbClr val="000000">
                      <a:alpha val="43137"/>
                    </a:srgbClr>
                  </a:outerShdw>
                </a:effectLst>
              </a:rPr>
              <a:t>of</a:t>
            </a:r>
            <a:r>
              <a:rPr lang="pt-BR" sz="4500" b="1" dirty="0" smtClean="0">
                <a:solidFill>
                  <a:schemeClr val="tx1"/>
                </a:solidFill>
                <a:effectLst>
                  <a:outerShdw blurRad="38100" dist="38100" dir="2700000" algn="tl">
                    <a:srgbClr val="000000">
                      <a:alpha val="43137"/>
                    </a:srgbClr>
                  </a:outerShdw>
                </a:effectLst>
              </a:rPr>
              <a:t> </a:t>
            </a:r>
            <a:r>
              <a:rPr lang="pt-BR" sz="4500" b="1" dirty="0" err="1" smtClean="0">
                <a:solidFill>
                  <a:schemeClr val="tx1"/>
                </a:solidFill>
                <a:effectLst>
                  <a:outerShdw blurRad="38100" dist="38100" dir="2700000" algn="tl">
                    <a:srgbClr val="000000">
                      <a:alpha val="43137"/>
                    </a:srgbClr>
                  </a:outerShdw>
                </a:effectLst>
              </a:rPr>
              <a:t>English</a:t>
            </a:r>
            <a:r>
              <a:rPr lang="pt-BR" sz="4500" b="1" dirty="0" smtClean="0">
                <a:solidFill>
                  <a:schemeClr val="tx1"/>
                </a:solidFill>
                <a:effectLst>
                  <a:outerShdw blurRad="38100" dist="38100" dir="2700000" algn="tl">
                    <a:srgbClr val="000000">
                      <a:alpha val="43137"/>
                    </a:srgbClr>
                  </a:outerShdw>
                </a:effectLst>
              </a:rPr>
              <a:t> </a:t>
            </a:r>
            <a:r>
              <a:rPr lang="pt-BR" sz="4500" b="1" dirty="0" err="1" smtClean="0">
                <a:solidFill>
                  <a:schemeClr val="tx1"/>
                </a:solidFill>
                <a:effectLst>
                  <a:outerShdw blurRad="38100" dist="38100" dir="2700000" algn="tl">
                    <a:srgbClr val="000000">
                      <a:alpha val="43137"/>
                    </a:srgbClr>
                  </a:outerShdw>
                </a:effectLst>
              </a:rPr>
              <a:t>songs</a:t>
            </a:r>
            <a:r>
              <a:rPr lang="pt-BR" sz="4500" b="1" dirty="0" smtClean="0">
                <a:solidFill>
                  <a:schemeClr val="tx1"/>
                </a:solidFill>
                <a:effectLst>
                  <a:outerShdw blurRad="38100" dist="38100" dir="2700000" algn="tl">
                    <a:srgbClr val="000000">
                      <a:alpha val="43137"/>
                    </a:srgbClr>
                  </a:outerShdw>
                </a:effectLst>
              </a:rPr>
              <a:t>?</a:t>
            </a:r>
            <a:endParaRPr lang="pt-BR" sz="4500" b="1" dirty="0">
              <a:solidFill>
                <a:srgbClr val="FF0000"/>
              </a:solidFill>
              <a:effectLst>
                <a:outerShdw blurRad="38100" dist="38100" dir="2700000" algn="tl">
                  <a:srgbClr val="000000">
                    <a:alpha val="43137"/>
                  </a:srgbClr>
                </a:outerShdw>
              </a:effectLst>
            </a:endParaRPr>
          </a:p>
        </p:txBody>
      </p:sp>
      <p:pic>
        <p:nvPicPr>
          <p:cNvPr id="6" name="Image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037" y="0"/>
            <a:ext cx="1916083" cy="2737594"/>
          </a:xfrm>
          <a:prstGeom prst="rect">
            <a:avLst/>
          </a:prstGeom>
        </p:spPr>
      </p:pic>
      <p:sp>
        <p:nvSpPr>
          <p:cNvPr id="7" name="Espaço Reservado para Conteúdo 2"/>
          <p:cNvSpPr txBox="1">
            <a:spLocks/>
          </p:cNvSpPr>
          <p:nvPr/>
        </p:nvSpPr>
        <p:spPr>
          <a:xfrm>
            <a:off x="2299716" y="3307080"/>
            <a:ext cx="9281160" cy="3185160"/>
          </a:xfrm>
          <a:prstGeom prst="rect">
            <a:avLst/>
          </a:prstGeom>
        </p:spPr>
        <p:txBody>
          <a:bodyPr vert="horz" lIns="91440" tIns="45720" rIns="91440" bIns="45720" rtlCol="0">
            <a:normAutofit/>
          </a:bodyPr>
          <a:lst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pPr marL="0" indent="0" algn="just">
              <a:lnSpc>
                <a:spcPct val="120000"/>
              </a:lnSpc>
              <a:buNone/>
            </a:pPr>
            <a:r>
              <a:rPr lang="pt-BR" sz="3200" dirty="0" smtClean="0">
                <a:solidFill>
                  <a:schemeClr val="tx1"/>
                </a:solidFill>
                <a:latin typeface="Bahnschrift" panose="020B0502040204020203" pitchFamily="34" charset="0"/>
              </a:rPr>
              <a:t>Será que as versões em português são realmente fiéis no significado das canções em inglês?</a:t>
            </a:r>
          </a:p>
          <a:p>
            <a:pPr marL="0" indent="0" algn="just">
              <a:lnSpc>
                <a:spcPct val="120000"/>
              </a:lnSpc>
              <a:buNone/>
            </a:pPr>
            <a:r>
              <a:rPr lang="pt-BR" sz="3200" dirty="0" smtClean="0">
                <a:solidFill>
                  <a:schemeClr val="tx1"/>
                </a:solidFill>
                <a:latin typeface="Bahnschrift" panose="020B0502040204020203" pitchFamily="34" charset="0"/>
              </a:rPr>
              <a:t>Será que é bom aprender com versões de músicas?</a:t>
            </a:r>
          </a:p>
          <a:p>
            <a:pPr algn="just">
              <a:lnSpc>
                <a:spcPct val="120000"/>
              </a:lnSpc>
              <a:buFont typeface="Wingdings" panose="05000000000000000000" pitchFamily="2" charset="2"/>
              <a:buChar char="ü"/>
            </a:pPr>
            <a:endParaRPr lang="pt-BR" sz="3200" dirty="0" smtClean="0">
              <a:solidFill>
                <a:schemeClr val="tx1"/>
              </a:solidFill>
              <a:latin typeface="Bahnschrift" panose="020B0502040204020203" pitchFamily="34" charset="0"/>
            </a:endParaRPr>
          </a:p>
          <a:p>
            <a:pPr marL="0" indent="0" algn="just">
              <a:buFont typeface="Arial" pitchFamily="34" charset="0"/>
              <a:buNone/>
            </a:pPr>
            <a:endParaRPr lang="pt-BR" sz="3200" dirty="0" smtClean="0">
              <a:solidFill>
                <a:schemeClr val="tx1"/>
              </a:solidFill>
              <a:latin typeface="Bahnschrift" panose="020B0502040204020203" pitchFamily="34" charset="0"/>
            </a:endParaRPr>
          </a:p>
          <a:p>
            <a:pPr algn="just">
              <a:buFont typeface="Wingdings" panose="05000000000000000000" pitchFamily="2" charset="2"/>
              <a:buChar char="ü"/>
            </a:pPr>
            <a:endParaRPr lang="pt-BR" sz="3200" dirty="0" smtClean="0">
              <a:solidFill>
                <a:schemeClr val="tx1"/>
              </a:solidFill>
              <a:latin typeface="Bahnschrift" panose="020B0502040204020203" pitchFamily="34" charset="0"/>
            </a:endParaRPr>
          </a:p>
          <a:p>
            <a:pPr algn="just">
              <a:buFont typeface="Wingdings" panose="05000000000000000000" pitchFamily="2" charset="2"/>
              <a:buChar char="ü"/>
            </a:pPr>
            <a:endParaRPr lang="pt-BR" sz="3200" dirty="0">
              <a:solidFill>
                <a:schemeClr val="tx1"/>
              </a:solidFill>
              <a:latin typeface="Bahnschrift" panose="020B0502040204020203" pitchFamily="34" charset="0"/>
            </a:endParaRPr>
          </a:p>
        </p:txBody>
      </p:sp>
    </p:spTree>
    <p:extLst>
      <p:ext uri="{BB962C8B-B14F-4D97-AF65-F5344CB8AC3E}">
        <p14:creationId xmlns:p14="http://schemas.microsoft.com/office/powerpoint/2010/main" val="42607377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stretch>
            <a:fillRect/>
          </a:stretch>
        </p:blipFill>
        <p:spPr>
          <a:xfrm>
            <a:off x="-48145" y="-37234"/>
            <a:ext cx="12306325" cy="6895234"/>
          </a:xfrm>
          <a:prstGeom prst="rect">
            <a:avLst/>
          </a:prstGeom>
        </p:spPr>
      </p:pic>
      <p:pic>
        <p:nvPicPr>
          <p:cNvPr id="7" name="Picture 2" descr="Resultado de imagem para Calcinha Pre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46" y="217004"/>
            <a:ext cx="5865266" cy="664099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esultado de imagem para Mariah Carey 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2815" y="217004"/>
            <a:ext cx="3384982" cy="6386758"/>
          </a:xfrm>
          <a:prstGeom prst="rect">
            <a:avLst/>
          </a:prstGeom>
          <a:noFill/>
          <a:extLst>
            <a:ext uri="{909E8E84-426E-40DD-AFC4-6F175D3DCCD1}">
              <a14:hiddenFill xmlns:a14="http://schemas.microsoft.com/office/drawing/2010/main">
                <a:solidFill>
                  <a:srgbClr val="FFFFFF"/>
                </a:solidFill>
              </a14:hiddenFill>
            </a:ext>
          </a:extLst>
        </p:spPr>
      </p:pic>
      <p:sp>
        <p:nvSpPr>
          <p:cNvPr id="8" name="Título 1"/>
          <p:cNvSpPr>
            <a:spLocks noGrp="1"/>
          </p:cNvSpPr>
          <p:nvPr>
            <p:ph type="title"/>
          </p:nvPr>
        </p:nvSpPr>
        <p:spPr>
          <a:xfrm>
            <a:off x="6737530" y="1866034"/>
            <a:ext cx="4274679" cy="1309256"/>
          </a:xfrm>
        </p:spPr>
        <p:txBody>
          <a:bodyPr>
            <a:noAutofit/>
          </a:bodyPr>
          <a:lstStyle/>
          <a:p>
            <a:r>
              <a:rPr lang="pt-BR" sz="4500" b="1" dirty="0" smtClean="0">
                <a:solidFill>
                  <a:schemeClr val="tx1"/>
                </a:solidFill>
                <a:effectLst>
                  <a:outerShdw blurRad="38100" dist="38100" dir="2700000" algn="tl">
                    <a:srgbClr val="000000">
                      <a:alpha val="43137"/>
                    </a:srgbClr>
                  </a:outerShdw>
                </a:effectLst>
              </a:rPr>
              <a:t>Mariah </a:t>
            </a:r>
            <a:br>
              <a:rPr lang="pt-BR" sz="4500" b="1" dirty="0" smtClean="0">
                <a:solidFill>
                  <a:schemeClr val="tx1"/>
                </a:solidFill>
                <a:effectLst>
                  <a:outerShdw blurRad="38100" dist="38100" dir="2700000" algn="tl">
                    <a:srgbClr val="000000">
                      <a:alpha val="43137"/>
                    </a:srgbClr>
                  </a:outerShdw>
                </a:effectLst>
              </a:rPr>
            </a:br>
            <a:r>
              <a:rPr lang="pt-BR" sz="4500" b="1" dirty="0" smtClean="0">
                <a:solidFill>
                  <a:schemeClr val="tx1"/>
                </a:solidFill>
                <a:effectLst>
                  <a:outerShdw blurRad="38100" dist="38100" dir="2700000" algn="tl">
                    <a:srgbClr val="000000">
                      <a:alpha val="43137"/>
                    </a:srgbClr>
                  </a:outerShdw>
                </a:effectLst>
              </a:rPr>
              <a:t>Carey</a:t>
            </a:r>
            <a:endParaRPr lang="pt-BR" sz="4500" b="1" dirty="0">
              <a:solidFill>
                <a:schemeClr val="tx1"/>
              </a:solidFill>
              <a:effectLst>
                <a:outerShdw blurRad="38100" dist="38100" dir="2700000" algn="tl">
                  <a:srgbClr val="000000">
                    <a:alpha val="43137"/>
                  </a:srgbClr>
                </a:outerShdw>
              </a:effectLst>
            </a:endParaRPr>
          </a:p>
        </p:txBody>
      </p:sp>
      <p:sp>
        <p:nvSpPr>
          <p:cNvPr id="9" name="Título 1"/>
          <p:cNvSpPr txBox="1">
            <a:spLocks/>
          </p:cNvSpPr>
          <p:nvPr/>
        </p:nvSpPr>
        <p:spPr>
          <a:xfrm>
            <a:off x="1831975" y="64604"/>
            <a:ext cx="4480560" cy="1309256"/>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sz="4500" b="1" dirty="0" smtClean="0">
                <a:solidFill>
                  <a:schemeClr val="tx1"/>
                </a:solidFill>
                <a:effectLst>
                  <a:outerShdw blurRad="38100" dist="38100" dir="2700000" algn="tl">
                    <a:srgbClr val="000000">
                      <a:alpha val="43137"/>
                    </a:srgbClr>
                  </a:outerShdw>
                </a:effectLst>
              </a:rPr>
              <a:t>Calcinha Preta</a:t>
            </a:r>
            <a:endParaRPr lang="pt-BR" sz="45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883952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stretch>
            <a:fillRect/>
          </a:stretch>
        </p:blipFill>
        <p:spPr>
          <a:xfrm>
            <a:off x="-48145" y="-37234"/>
            <a:ext cx="12306325" cy="6895234"/>
          </a:xfrm>
          <a:prstGeom prst="rect">
            <a:avLst/>
          </a:prstGeom>
        </p:spPr>
      </p:pic>
      <p:sp>
        <p:nvSpPr>
          <p:cNvPr id="3" name="Título 2"/>
          <p:cNvSpPr>
            <a:spLocks noGrp="1"/>
          </p:cNvSpPr>
          <p:nvPr>
            <p:ph type="title"/>
          </p:nvPr>
        </p:nvSpPr>
        <p:spPr>
          <a:xfrm>
            <a:off x="1321783" y="181420"/>
            <a:ext cx="3920778" cy="6691090"/>
          </a:xfrm>
        </p:spPr>
        <p:txBody>
          <a:bodyPr>
            <a:noAutofit/>
          </a:bodyPr>
          <a:lstStyle/>
          <a:p>
            <a:r>
              <a:rPr lang="pt-BR" sz="2400" b="1" dirty="0">
                <a:solidFill>
                  <a:schemeClr val="tx1"/>
                </a:solidFill>
                <a:latin typeface="Agency FB" panose="020B0503020202020204" pitchFamily="34" charset="0"/>
              </a:rPr>
              <a:t>É Seu Amor Que Eu Quero</a:t>
            </a:r>
            <a:br>
              <a:rPr lang="pt-BR" sz="2400" b="1" dirty="0">
                <a:solidFill>
                  <a:schemeClr val="tx1"/>
                </a:solidFill>
                <a:latin typeface="Agency FB" panose="020B0503020202020204" pitchFamily="34" charset="0"/>
              </a:rPr>
            </a:br>
            <a:r>
              <a:rPr lang="pt-BR" sz="2400" dirty="0">
                <a:solidFill>
                  <a:schemeClr val="tx1"/>
                </a:solidFill>
                <a:latin typeface="Agency FB" panose="020B0503020202020204" pitchFamily="34" charset="0"/>
                <a:hlinkClick r:id="rId3"/>
              </a:rPr>
              <a:t>Calcinha Preta</a:t>
            </a:r>
            <a:r>
              <a:rPr lang="pt-BR" sz="2400" dirty="0">
                <a:solidFill>
                  <a:schemeClr val="tx1"/>
                </a:solidFill>
                <a:latin typeface="Agency FB" panose="020B0503020202020204" pitchFamily="34" charset="0"/>
              </a:rPr>
              <a:t/>
            </a:r>
            <a:br>
              <a:rPr lang="pt-BR" sz="2400" dirty="0">
                <a:solidFill>
                  <a:schemeClr val="tx1"/>
                </a:solidFill>
                <a:latin typeface="Agency FB" panose="020B0503020202020204" pitchFamily="34" charset="0"/>
              </a:rPr>
            </a:br>
            <a:r>
              <a:rPr lang="pt-BR" sz="2400" dirty="0">
                <a:solidFill>
                  <a:schemeClr val="tx1"/>
                </a:solidFill>
                <a:latin typeface="Agency FB" panose="020B0503020202020204" pitchFamily="34" charset="0"/>
              </a:rPr>
              <a:t/>
            </a:r>
            <a:br>
              <a:rPr lang="pt-BR" sz="2400" dirty="0">
                <a:solidFill>
                  <a:schemeClr val="tx1"/>
                </a:solidFill>
                <a:latin typeface="Agency FB" panose="020B0503020202020204" pitchFamily="34" charset="0"/>
              </a:rPr>
            </a:br>
            <a:r>
              <a:rPr lang="pt-BR" sz="2400" dirty="0" smtClean="0">
                <a:solidFill>
                  <a:schemeClr val="tx1"/>
                </a:solidFill>
                <a:latin typeface="Agency FB" panose="020B0503020202020204" pitchFamily="34" charset="0"/>
              </a:rPr>
              <a:t>Não </a:t>
            </a:r>
            <a:r>
              <a:rPr lang="pt-BR" sz="2400" dirty="0">
                <a:solidFill>
                  <a:schemeClr val="tx1"/>
                </a:solidFill>
                <a:latin typeface="Agency FB" panose="020B0503020202020204" pitchFamily="34" charset="0"/>
              </a:rPr>
              <a:t>me faça sofrer mais</a:t>
            </a:r>
            <a:br>
              <a:rPr lang="pt-BR" sz="2400" dirty="0">
                <a:solidFill>
                  <a:schemeClr val="tx1"/>
                </a:solidFill>
                <a:latin typeface="Agency FB" panose="020B0503020202020204" pitchFamily="34" charset="0"/>
              </a:rPr>
            </a:br>
            <a:r>
              <a:rPr lang="pt-BR" sz="2400" dirty="0">
                <a:solidFill>
                  <a:schemeClr val="tx1"/>
                </a:solidFill>
                <a:latin typeface="Agency FB" panose="020B0503020202020204" pitchFamily="34" charset="0"/>
              </a:rPr>
              <a:t>não me deixe nunca mais</a:t>
            </a:r>
            <a:br>
              <a:rPr lang="pt-BR" sz="2400" dirty="0">
                <a:solidFill>
                  <a:schemeClr val="tx1"/>
                </a:solidFill>
                <a:latin typeface="Agency FB" panose="020B0503020202020204" pitchFamily="34" charset="0"/>
              </a:rPr>
            </a:br>
            <a:r>
              <a:rPr lang="pt-BR" sz="2400" dirty="0">
                <a:solidFill>
                  <a:schemeClr val="tx1"/>
                </a:solidFill>
                <a:latin typeface="Agency FB" panose="020B0503020202020204" pitchFamily="34" charset="0"/>
              </a:rPr>
              <a:t>seu calor é que me faz</a:t>
            </a:r>
            <a:br>
              <a:rPr lang="pt-BR" sz="2400" dirty="0">
                <a:solidFill>
                  <a:schemeClr val="tx1"/>
                </a:solidFill>
                <a:latin typeface="Agency FB" panose="020B0503020202020204" pitchFamily="34" charset="0"/>
              </a:rPr>
            </a:br>
            <a:r>
              <a:rPr lang="pt-BR" sz="2400" dirty="0">
                <a:solidFill>
                  <a:schemeClr val="tx1"/>
                </a:solidFill>
                <a:latin typeface="Agency FB" panose="020B0503020202020204" pitchFamily="34" charset="0"/>
              </a:rPr>
              <a:t>meu amor, aumenta mais</a:t>
            </a:r>
            <a:br>
              <a:rPr lang="pt-BR" sz="2400" dirty="0">
                <a:solidFill>
                  <a:schemeClr val="tx1"/>
                </a:solidFill>
                <a:latin typeface="Agency FB" panose="020B0503020202020204" pitchFamily="34" charset="0"/>
              </a:rPr>
            </a:br>
            <a:r>
              <a:rPr lang="pt-BR" sz="2400" dirty="0">
                <a:solidFill>
                  <a:schemeClr val="tx1"/>
                </a:solidFill>
                <a:latin typeface="Agency FB" panose="020B0503020202020204" pitchFamily="34" charset="0"/>
              </a:rPr>
              <a:t/>
            </a:r>
            <a:br>
              <a:rPr lang="pt-BR" sz="2400" dirty="0">
                <a:solidFill>
                  <a:schemeClr val="tx1"/>
                </a:solidFill>
                <a:latin typeface="Agency FB" panose="020B0503020202020204" pitchFamily="34" charset="0"/>
              </a:rPr>
            </a:br>
            <a:r>
              <a:rPr lang="pt-BR" sz="2400" dirty="0" smtClean="0">
                <a:solidFill>
                  <a:schemeClr val="tx1"/>
                </a:solidFill>
                <a:latin typeface="Agency FB" panose="020B0503020202020204" pitchFamily="34" charset="0"/>
              </a:rPr>
              <a:t>Não </a:t>
            </a:r>
            <a:r>
              <a:rPr lang="pt-BR" sz="2400" dirty="0">
                <a:solidFill>
                  <a:schemeClr val="tx1"/>
                </a:solidFill>
                <a:latin typeface="Agency FB" panose="020B0503020202020204" pitchFamily="34" charset="0"/>
              </a:rPr>
              <a:t>vai mais, eu não posso ficar</a:t>
            </a:r>
            <a:br>
              <a:rPr lang="pt-BR" sz="2400" dirty="0">
                <a:solidFill>
                  <a:schemeClr val="tx1"/>
                </a:solidFill>
                <a:latin typeface="Agency FB" panose="020B0503020202020204" pitchFamily="34" charset="0"/>
              </a:rPr>
            </a:br>
            <a:r>
              <a:rPr lang="pt-BR" sz="2400" dirty="0">
                <a:solidFill>
                  <a:schemeClr val="tx1"/>
                </a:solidFill>
                <a:latin typeface="Agency FB" panose="020B0503020202020204" pitchFamily="34" charset="0"/>
              </a:rPr>
              <a:t>por favor, eu não tenho ninguém.</a:t>
            </a:r>
            <a:br>
              <a:rPr lang="pt-BR" sz="2400" dirty="0">
                <a:solidFill>
                  <a:schemeClr val="tx1"/>
                </a:solidFill>
                <a:latin typeface="Agency FB" panose="020B0503020202020204" pitchFamily="34" charset="0"/>
              </a:rPr>
            </a:br>
            <a:r>
              <a:rPr lang="pt-BR" sz="2400" dirty="0">
                <a:solidFill>
                  <a:schemeClr val="tx1"/>
                </a:solidFill>
                <a:latin typeface="Agency FB" panose="020B0503020202020204" pitchFamily="34" charset="0"/>
              </a:rPr>
              <a:t>Não vai mais, eu não posso aguentar.</a:t>
            </a:r>
            <a:br>
              <a:rPr lang="pt-BR" sz="2400" dirty="0">
                <a:solidFill>
                  <a:schemeClr val="tx1"/>
                </a:solidFill>
                <a:latin typeface="Agency FB" panose="020B0503020202020204" pitchFamily="34" charset="0"/>
              </a:rPr>
            </a:br>
            <a:r>
              <a:rPr lang="pt-BR" sz="2400" dirty="0">
                <a:solidFill>
                  <a:schemeClr val="tx1"/>
                </a:solidFill>
                <a:latin typeface="Agency FB" panose="020B0503020202020204" pitchFamily="34" charset="0"/>
              </a:rPr>
              <a:t>não me deixes mais</a:t>
            </a:r>
            <a:r>
              <a:rPr lang="pt-BR" sz="2400" dirty="0" smtClean="0">
                <a:solidFill>
                  <a:schemeClr val="tx1"/>
                </a:solidFill>
                <a:latin typeface="Agency FB" panose="020B0503020202020204" pitchFamily="34" charset="0"/>
              </a:rPr>
              <a:t>.</a:t>
            </a:r>
            <a:br>
              <a:rPr lang="pt-BR" sz="2400" dirty="0" smtClean="0">
                <a:solidFill>
                  <a:schemeClr val="tx1"/>
                </a:solidFill>
                <a:latin typeface="Agency FB" panose="020B0503020202020204" pitchFamily="34" charset="0"/>
              </a:rPr>
            </a:br>
            <a:r>
              <a:rPr lang="pt-BR" sz="2400" dirty="0">
                <a:solidFill>
                  <a:schemeClr val="tx1"/>
                </a:solidFill>
                <a:latin typeface="Agency FB" panose="020B0503020202020204" pitchFamily="34" charset="0"/>
              </a:rPr>
              <a:t/>
            </a:r>
            <a:br>
              <a:rPr lang="pt-BR" sz="2400" dirty="0">
                <a:solidFill>
                  <a:schemeClr val="tx1"/>
                </a:solidFill>
                <a:latin typeface="Agency FB" panose="020B0503020202020204" pitchFamily="34" charset="0"/>
              </a:rPr>
            </a:br>
            <a:r>
              <a:rPr lang="pt-BR" sz="2400" dirty="0">
                <a:solidFill>
                  <a:schemeClr val="tx1"/>
                </a:solidFill>
                <a:latin typeface="Agency FB" panose="020B0503020202020204" pitchFamily="34" charset="0"/>
              </a:rPr>
              <a:t>É seu amor que eu quero</a:t>
            </a:r>
            <a:br>
              <a:rPr lang="pt-BR" sz="2400" dirty="0">
                <a:solidFill>
                  <a:schemeClr val="tx1"/>
                </a:solidFill>
                <a:latin typeface="Agency FB" panose="020B0503020202020204" pitchFamily="34" charset="0"/>
              </a:rPr>
            </a:br>
            <a:r>
              <a:rPr lang="pt-BR" sz="2400" dirty="0">
                <a:solidFill>
                  <a:schemeClr val="tx1"/>
                </a:solidFill>
                <a:latin typeface="Agency FB" panose="020B0503020202020204" pitchFamily="34" charset="0"/>
              </a:rPr>
              <a:t>É tudo que eu quero em mim</a:t>
            </a:r>
            <a:br>
              <a:rPr lang="pt-BR" sz="2400" dirty="0">
                <a:solidFill>
                  <a:schemeClr val="tx1"/>
                </a:solidFill>
                <a:latin typeface="Agency FB" panose="020B0503020202020204" pitchFamily="34" charset="0"/>
              </a:rPr>
            </a:br>
            <a:r>
              <a:rPr lang="pt-BR" sz="2400" dirty="0">
                <a:solidFill>
                  <a:schemeClr val="tx1"/>
                </a:solidFill>
                <a:latin typeface="Agency FB" panose="020B0503020202020204" pitchFamily="34" charset="0"/>
              </a:rPr>
              <a:t>É seu amor que eu quero</a:t>
            </a:r>
            <a:br>
              <a:rPr lang="pt-BR" sz="2400" dirty="0">
                <a:solidFill>
                  <a:schemeClr val="tx1"/>
                </a:solidFill>
                <a:latin typeface="Agency FB" panose="020B0503020202020204" pitchFamily="34" charset="0"/>
              </a:rPr>
            </a:br>
            <a:r>
              <a:rPr lang="pt-BR" sz="2400" dirty="0">
                <a:solidFill>
                  <a:schemeClr val="tx1"/>
                </a:solidFill>
                <a:latin typeface="Agency FB" panose="020B0503020202020204" pitchFamily="34" charset="0"/>
              </a:rPr>
              <a:t>É tudo que quero, em fim</a:t>
            </a:r>
            <a:br>
              <a:rPr lang="pt-BR" sz="2400" dirty="0">
                <a:solidFill>
                  <a:schemeClr val="tx1"/>
                </a:solidFill>
                <a:latin typeface="Agency FB" panose="020B0503020202020204" pitchFamily="34" charset="0"/>
              </a:rPr>
            </a:br>
            <a:r>
              <a:rPr lang="pt-BR" sz="2400" dirty="0">
                <a:solidFill>
                  <a:schemeClr val="tx1"/>
                </a:solidFill>
                <a:latin typeface="Agency FB" panose="020B0503020202020204" pitchFamily="34" charset="0"/>
              </a:rPr>
              <a:t/>
            </a:r>
            <a:br>
              <a:rPr lang="pt-BR" sz="2400" dirty="0">
                <a:solidFill>
                  <a:schemeClr val="tx1"/>
                </a:solidFill>
                <a:latin typeface="Agency FB" panose="020B0503020202020204" pitchFamily="34" charset="0"/>
              </a:rPr>
            </a:br>
            <a:endParaRPr lang="pt-BR" sz="2400" dirty="0">
              <a:solidFill>
                <a:schemeClr val="tx1"/>
              </a:solidFill>
              <a:latin typeface="Agency FB" panose="020B0503020202020204" pitchFamily="34" charset="0"/>
            </a:endParaRPr>
          </a:p>
        </p:txBody>
      </p:sp>
      <p:sp>
        <p:nvSpPr>
          <p:cNvPr id="7" name="Título 2"/>
          <p:cNvSpPr txBox="1">
            <a:spLocks/>
          </p:cNvSpPr>
          <p:nvPr/>
        </p:nvSpPr>
        <p:spPr>
          <a:xfrm>
            <a:off x="5663057" y="179960"/>
            <a:ext cx="4349623" cy="627961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dirty="0">
                <a:latin typeface="Agency FB" panose="020B0503020202020204" pitchFamily="34" charset="0"/>
              </a:rPr>
              <a:t>I Want To Know What Love Is</a:t>
            </a:r>
          </a:p>
          <a:p>
            <a:r>
              <a:rPr lang="en-US" sz="2400" b="1" dirty="0">
                <a:latin typeface="Agency FB" panose="020B0503020202020204" pitchFamily="34" charset="0"/>
                <a:hlinkClick r:id="rId4"/>
              </a:rPr>
              <a:t>Mariah Carey</a:t>
            </a:r>
            <a:endParaRPr lang="en-US" sz="2400" b="1" dirty="0">
              <a:latin typeface="Agency FB" panose="020B0503020202020204" pitchFamily="34" charset="0"/>
            </a:endParaRPr>
          </a:p>
          <a:p>
            <a:r>
              <a:rPr lang="en-US" sz="2400" b="1" dirty="0">
                <a:latin typeface="Agency FB" panose="020B0503020202020204" pitchFamily="34" charset="0"/>
              </a:rPr>
              <a:t/>
            </a:r>
            <a:br>
              <a:rPr lang="en-US" sz="2400" b="1" dirty="0">
                <a:latin typeface="Agency FB" panose="020B0503020202020204" pitchFamily="34" charset="0"/>
              </a:rPr>
            </a:br>
            <a:r>
              <a:rPr lang="en-US" sz="2400" dirty="0" smtClean="0">
                <a:latin typeface="Agency FB" panose="020B0503020202020204" pitchFamily="34" charset="0"/>
              </a:rPr>
              <a:t>I </a:t>
            </a:r>
            <a:r>
              <a:rPr lang="en-US" sz="2400" dirty="0" err="1">
                <a:latin typeface="Agency FB" panose="020B0503020202020204" pitchFamily="34" charset="0"/>
              </a:rPr>
              <a:t>gotta</a:t>
            </a:r>
            <a:r>
              <a:rPr lang="en-US" sz="2400" dirty="0">
                <a:latin typeface="Agency FB" panose="020B0503020202020204" pitchFamily="34" charset="0"/>
              </a:rPr>
              <a:t> take a little time</a:t>
            </a:r>
            <a:br>
              <a:rPr lang="en-US" sz="2400" dirty="0">
                <a:latin typeface="Agency FB" panose="020B0503020202020204" pitchFamily="34" charset="0"/>
              </a:rPr>
            </a:br>
            <a:r>
              <a:rPr lang="en-US" sz="2400" dirty="0">
                <a:latin typeface="Agency FB" panose="020B0503020202020204" pitchFamily="34" charset="0"/>
              </a:rPr>
              <a:t>A little time to think things over</a:t>
            </a:r>
            <a:br>
              <a:rPr lang="en-US" sz="2400" dirty="0">
                <a:latin typeface="Agency FB" panose="020B0503020202020204" pitchFamily="34" charset="0"/>
              </a:rPr>
            </a:br>
            <a:r>
              <a:rPr lang="en-US" sz="2400" dirty="0">
                <a:latin typeface="Agency FB" panose="020B0503020202020204" pitchFamily="34" charset="0"/>
              </a:rPr>
              <a:t>I better read between the lines</a:t>
            </a:r>
            <a:br>
              <a:rPr lang="en-US" sz="2400" dirty="0">
                <a:latin typeface="Agency FB" panose="020B0503020202020204" pitchFamily="34" charset="0"/>
              </a:rPr>
            </a:br>
            <a:r>
              <a:rPr lang="en-US" sz="2400" dirty="0">
                <a:latin typeface="Agency FB" panose="020B0503020202020204" pitchFamily="34" charset="0"/>
              </a:rPr>
              <a:t>In case I need it when I'm </a:t>
            </a:r>
            <a:r>
              <a:rPr lang="en-US" sz="2400" dirty="0" smtClean="0">
                <a:latin typeface="Agency FB" panose="020B0503020202020204" pitchFamily="34" charset="0"/>
              </a:rPr>
              <a:t>colder</a:t>
            </a:r>
          </a:p>
          <a:p>
            <a:endParaRPr lang="en-US" sz="2400" dirty="0">
              <a:latin typeface="Agency FB" panose="020B0503020202020204" pitchFamily="34" charset="0"/>
            </a:endParaRPr>
          </a:p>
          <a:p>
            <a:r>
              <a:rPr lang="en-US" sz="2400" dirty="0">
                <a:latin typeface="Agency FB" panose="020B0503020202020204" pitchFamily="34" charset="0"/>
              </a:rPr>
              <a:t>In my </a:t>
            </a:r>
            <a:r>
              <a:rPr lang="en-US" sz="2400" dirty="0" smtClean="0">
                <a:latin typeface="Agency FB" panose="020B0503020202020204" pitchFamily="34" charset="0"/>
              </a:rPr>
              <a:t>life, There's </a:t>
            </a:r>
            <a:r>
              <a:rPr lang="en-US" sz="2400" dirty="0">
                <a:latin typeface="Agency FB" panose="020B0503020202020204" pitchFamily="34" charset="0"/>
              </a:rPr>
              <a:t>been heartache and pain</a:t>
            </a:r>
            <a:br>
              <a:rPr lang="en-US" sz="2400" dirty="0">
                <a:latin typeface="Agency FB" panose="020B0503020202020204" pitchFamily="34" charset="0"/>
              </a:rPr>
            </a:br>
            <a:r>
              <a:rPr lang="en-US" sz="2400" dirty="0">
                <a:latin typeface="Agency FB" panose="020B0503020202020204" pitchFamily="34" charset="0"/>
              </a:rPr>
              <a:t>I don't </a:t>
            </a:r>
            <a:r>
              <a:rPr lang="en-US" sz="2400" dirty="0" smtClean="0">
                <a:latin typeface="Agency FB" panose="020B0503020202020204" pitchFamily="34" charset="0"/>
              </a:rPr>
              <a:t>know, If </a:t>
            </a:r>
            <a:r>
              <a:rPr lang="en-US" sz="2400" dirty="0">
                <a:latin typeface="Agency FB" panose="020B0503020202020204" pitchFamily="34" charset="0"/>
              </a:rPr>
              <a:t>I can face it again</a:t>
            </a:r>
            <a:br>
              <a:rPr lang="en-US" sz="2400" dirty="0">
                <a:latin typeface="Agency FB" panose="020B0503020202020204" pitchFamily="34" charset="0"/>
              </a:rPr>
            </a:br>
            <a:r>
              <a:rPr lang="en-US" sz="2400" dirty="0">
                <a:latin typeface="Agency FB" panose="020B0503020202020204" pitchFamily="34" charset="0"/>
              </a:rPr>
              <a:t>Can't stop </a:t>
            </a:r>
            <a:r>
              <a:rPr lang="en-US" sz="2400" dirty="0" smtClean="0">
                <a:latin typeface="Agency FB" panose="020B0503020202020204" pitchFamily="34" charset="0"/>
              </a:rPr>
              <a:t>now, I've </a:t>
            </a:r>
            <a:r>
              <a:rPr lang="en-US" sz="2400" dirty="0">
                <a:latin typeface="Agency FB" panose="020B0503020202020204" pitchFamily="34" charset="0"/>
              </a:rPr>
              <a:t>traveled so far</a:t>
            </a:r>
            <a:br>
              <a:rPr lang="en-US" sz="2400" dirty="0">
                <a:latin typeface="Agency FB" panose="020B0503020202020204" pitchFamily="34" charset="0"/>
              </a:rPr>
            </a:br>
            <a:r>
              <a:rPr lang="en-US" sz="2400" dirty="0">
                <a:latin typeface="Agency FB" panose="020B0503020202020204" pitchFamily="34" charset="0"/>
              </a:rPr>
              <a:t>To change this lonely </a:t>
            </a:r>
            <a:r>
              <a:rPr lang="en-US" sz="2400" dirty="0" smtClean="0">
                <a:latin typeface="Agency FB" panose="020B0503020202020204" pitchFamily="34" charset="0"/>
              </a:rPr>
              <a:t>life</a:t>
            </a:r>
          </a:p>
          <a:p>
            <a:endParaRPr lang="en-US" sz="2400" dirty="0">
              <a:solidFill>
                <a:schemeClr val="tx1"/>
              </a:solidFill>
              <a:latin typeface="Agency FB" panose="020B0503020202020204" pitchFamily="34" charset="0"/>
            </a:endParaRPr>
          </a:p>
          <a:p>
            <a:r>
              <a:rPr lang="en-US" sz="2400" dirty="0">
                <a:latin typeface="Agency FB" panose="020B0503020202020204" pitchFamily="34" charset="0"/>
              </a:rPr>
              <a:t>I </a:t>
            </a:r>
            <a:r>
              <a:rPr lang="en-US" sz="2400" dirty="0" err="1">
                <a:latin typeface="Agency FB" panose="020B0503020202020204" pitchFamily="34" charset="0"/>
              </a:rPr>
              <a:t>wanna</a:t>
            </a:r>
            <a:r>
              <a:rPr lang="en-US" sz="2400" dirty="0">
                <a:latin typeface="Agency FB" panose="020B0503020202020204" pitchFamily="34" charset="0"/>
              </a:rPr>
              <a:t> know what love is</a:t>
            </a:r>
            <a:br>
              <a:rPr lang="en-US" sz="2400" dirty="0">
                <a:latin typeface="Agency FB" panose="020B0503020202020204" pitchFamily="34" charset="0"/>
              </a:rPr>
            </a:br>
            <a:r>
              <a:rPr lang="en-US" sz="2400" dirty="0">
                <a:latin typeface="Agency FB" panose="020B0503020202020204" pitchFamily="34" charset="0"/>
              </a:rPr>
              <a:t>I want you to show me</a:t>
            </a:r>
            <a:br>
              <a:rPr lang="en-US" sz="2400" dirty="0">
                <a:latin typeface="Agency FB" panose="020B0503020202020204" pitchFamily="34" charset="0"/>
              </a:rPr>
            </a:br>
            <a:r>
              <a:rPr lang="en-US" sz="2400" dirty="0">
                <a:latin typeface="Agency FB" panose="020B0503020202020204" pitchFamily="34" charset="0"/>
              </a:rPr>
              <a:t>I </a:t>
            </a:r>
            <a:r>
              <a:rPr lang="en-US" sz="2400" dirty="0" err="1">
                <a:latin typeface="Agency FB" panose="020B0503020202020204" pitchFamily="34" charset="0"/>
              </a:rPr>
              <a:t>wanna</a:t>
            </a:r>
            <a:r>
              <a:rPr lang="en-US" sz="2400" dirty="0">
                <a:latin typeface="Agency FB" panose="020B0503020202020204" pitchFamily="34" charset="0"/>
              </a:rPr>
              <a:t> feel what love is</a:t>
            </a:r>
            <a:br>
              <a:rPr lang="en-US" sz="2400" dirty="0">
                <a:latin typeface="Agency FB" panose="020B0503020202020204" pitchFamily="34" charset="0"/>
              </a:rPr>
            </a:br>
            <a:r>
              <a:rPr lang="en-US" sz="2400" dirty="0">
                <a:latin typeface="Agency FB" panose="020B0503020202020204" pitchFamily="34" charset="0"/>
              </a:rPr>
              <a:t>I know you can show me</a:t>
            </a:r>
          </a:p>
          <a:p>
            <a:r>
              <a:rPr lang="pt-BR" sz="2400" dirty="0" smtClean="0">
                <a:solidFill>
                  <a:schemeClr val="tx1"/>
                </a:solidFill>
                <a:latin typeface="Agency FB" panose="020B0503020202020204" pitchFamily="34" charset="0"/>
              </a:rPr>
              <a:t/>
            </a:r>
            <a:br>
              <a:rPr lang="pt-BR" sz="2400" dirty="0" smtClean="0">
                <a:solidFill>
                  <a:schemeClr val="tx1"/>
                </a:solidFill>
                <a:latin typeface="Agency FB" panose="020B0503020202020204" pitchFamily="34" charset="0"/>
              </a:rPr>
            </a:br>
            <a:endParaRPr lang="pt-BR" sz="2400" dirty="0">
              <a:solidFill>
                <a:schemeClr val="tx1"/>
              </a:solidFill>
              <a:latin typeface="Agency FB" panose="020B0503020202020204" pitchFamily="34" charset="0"/>
            </a:endParaRPr>
          </a:p>
        </p:txBody>
      </p:sp>
    </p:spTree>
    <p:extLst>
      <p:ext uri="{BB962C8B-B14F-4D97-AF65-F5344CB8AC3E}">
        <p14:creationId xmlns:p14="http://schemas.microsoft.com/office/powerpoint/2010/main" val="19396031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stretch>
            <a:fillRect/>
          </a:stretch>
        </p:blipFill>
        <p:spPr>
          <a:xfrm>
            <a:off x="-48145" y="-37234"/>
            <a:ext cx="12306325" cy="6895234"/>
          </a:xfrm>
          <a:prstGeom prst="rect">
            <a:avLst/>
          </a:prstGeom>
        </p:spPr>
      </p:pic>
      <p:sp>
        <p:nvSpPr>
          <p:cNvPr id="3" name="Título 2"/>
          <p:cNvSpPr>
            <a:spLocks noGrp="1"/>
          </p:cNvSpPr>
          <p:nvPr>
            <p:ph type="title"/>
          </p:nvPr>
        </p:nvSpPr>
        <p:spPr>
          <a:xfrm>
            <a:off x="746760" y="166910"/>
            <a:ext cx="5358257" cy="6691090"/>
          </a:xfrm>
        </p:spPr>
        <p:txBody>
          <a:bodyPr>
            <a:noAutofit/>
          </a:bodyPr>
          <a:lstStyle/>
          <a:p>
            <a:r>
              <a:rPr lang="pt-BR" sz="2400" b="1" dirty="0" smtClean="0">
                <a:solidFill>
                  <a:schemeClr val="tx1"/>
                </a:solidFill>
                <a:latin typeface="Agency FB" panose="020B0503020202020204" pitchFamily="34" charset="0"/>
              </a:rPr>
              <a:t>Eu quero Saber o que é o amor</a:t>
            </a:r>
            <a:br>
              <a:rPr lang="pt-BR" sz="2400" b="1" dirty="0" smtClean="0">
                <a:solidFill>
                  <a:schemeClr val="tx1"/>
                </a:solidFill>
                <a:latin typeface="Agency FB" panose="020B0503020202020204" pitchFamily="34" charset="0"/>
              </a:rPr>
            </a:br>
            <a:r>
              <a:rPr lang="pt-BR" sz="2400" b="1" dirty="0">
                <a:solidFill>
                  <a:schemeClr val="accent1">
                    <a:lumMod val="60000"/>
                    <a:lumOff val="40000"/>
                  </a:schemeClr>
                </a:solidFill>
                <a:latin typeface="Agency FB" panose="020B0503020202020204" pitchFamily="34" charset="0"/>
              </a:rPr>
              <a:t>Tradução</a:t>
            </a:r>
            <a:r>
              <a:rPr lang="pt-BR" sz="2400" dirty="0">
                <a:solidFill>
                  <a:schemeClr val="tx1"/>
                </a:solidFill>
                <a:latin typeface="Agency FB" panose="020B0503020202020204" pitchFamily="34" charset="0"/>
              </a:rPr>
              <a:t/>
            </a:r>
            <a:br>
              <a:rPr lang="pt-BR" sz="2400" dirty="0">
                <a:solidFill>
                  <a:schemeClr val="tx1"/>
                </a:solidFill>
                <a:latin typeface="Agency FB" panose="020B0503020202020204" pitchFamily="34" charset="0"/>
              </a:rPr>
            </a:br>
            <a:r>
              <a:rPr lang="pt-BR" sz="2400" dirty="0">
                <a:solidFill>
                  <a:schemeClr val="tx1"/>
                </a:solidFill>
                <a:latin typeface="Agency FB" panose="020B0503020202020204" pitchFamily="34" charset="0"/>
              </a:rPr>
              <a:t/>
            </a:r>
            <a:br>
              <a:rPr lang="pt-BR" sz="2400" dirty="0">
                <a:solidFill>
                  <a:schemeClr val="tx1"/>
                </a:solidFill>
                <a:latin typeface="Agency FB" panose="020B0503020202020204" pitchFamily="34" charset="0"/>
              </a:rPr>
            </a:br>
            <a:r>
              <a:rPr lang="pt-BR" sz="2400" dirty="0" smtClean="0">
                <a:solidFill>
                  <a:schemeClr val="tx1"/>
                </a:solidFill>
                <a:latin typeface="Agency FB" panose="020B0503020202020204" pitchFamily="34" charset="0"/>
              </a:rPr>
              <a:t>Eu tenho pouco tempo</a:t>
            </a:r>
            <a:br>
              <a:rPr lang="pt-BR" sz="2400" dirty="0" smtClean="0">
                <a:solidFill>
                  <a:schemeClr val="tx1"/>
                </a:solidFill>
                <a:latin typeface="Agency FB" panose="020B0503020202020204" pitchFamily="34" charset="0"/>
              </a:rPr>
            </a:br>
            <a:r>
              <a:rPr lang="pt-BR" sz="2400" dirty="0" smtClean="0">
                <a:solidFill>
                  <a:schemeClr val="tx1"/>
                </a:solidFill>
                <a:latin typeface="Agency FB" panose="020B0503020202020204" pitchFamily="34" charset="0"/>
              </a:rPr>
              <a:t>Pouco tempo para refletir sobre as coisas</a:t>
            </a:r>
            <a:r>
              <a:rPr lang="pt-BR" sz="2400" dirty="0">
                <a:solidFill>
                  <a:schemeClr val="tx1"/>
                </a:solidFill>
                <a:latin typeface="Agency FB" panose="020B0503020202020204" pitchFamily="34" charset="0"/>
              </a:rPr>
              <a:t/>
            </a:r>
            <a:br>
              <a:rPr lang="pt-BR" sz="2400" dirty="0">
                <a:solidFill>
                  <a:schemeClr val="tx1"/>
                </a:solidFill>
                <a:latin typeface="Agency FB" panose="020B0503020202020204" pitchFamily="34" charset="0"/>
              </a:rPr>
            </a:br>
            <a:r>
              <a:rPr lang="pt-BR" sz="2400" dirty="0" smtClean="0">
                <a:solidFill>
                  <a:schemeClr val="tx1"/>
                </a:solidFill>
                <a:latin typeface="Agency FB" panose="020B0503020202020204" pitchFamily="34" charset="0"/>
              </a:rPr>
              <a:t>É melhor eu ler nas entrelinhas</a:t>
            </a:r>
            <a:br>
              <a:rPr lang="pt-BR" sz="2400" dirty="0" smtClean="0">
                <a:solidFill>
                  <a:schemeClr val="tx1"/>
                </a:solidFill>
                <a:latin typeface="Agency FB" panose="020B0503020202020204" pitchFamily="34" charset="0"/>
              </a:rPr>
            </a:br>
            <a:r>
              <a:rPr lang="pt-BR" sz="2400" dirty="0" smtClean="0">
                <a:solidFill>
                  <a:schemeClr val="tx1"/>
                </a:solidFill>
                <a:latin typeface="Agency FB" panose="020B0503020202020204" pitchFamily="34" charset="0"/>
              </a:rPr>
              <a:t>No caso de precisar quando eu estiver acabada*</a:t>
            </a:r>
            <a:br>
              <a:rPr lang="pt-BR" sz="2400" dirty="0" smtClean="0">
                <a:solidFill>
                  <a:schemeClr val="tx1"/>
                </a:solidFill>
                <a:latin typeface="Agency FB" panose="020B0503020202020204" pitchFamily="34" charset="0"/>
              </a:rPr>
            </a:br>
            <a:r>
              <a:rPr lang="pt-BR" sz="2400" dirty="0">
                <a:solidFill>
                  <a:schemeClr val="tx1"/>
                </a:solidFill>
                <a:latin typeface="Agency FB" panose="020B0503020202020204" pitchFamily="34" charset="0"/>
              </a:rPr>
              <a:t/>
            </a:r>
            <a:br>
              <a:rPr lang="pt-BR" sz="2400" dirty="0">
                <a:solidFill>
                  <a:schemeClr val="tx1"/>
                </a:solidFill>
                <a:latin typeface="Agency FB" panose="020B0503020202020204" pitchFamily="34" charset="0"/>
              </a:rPr>
            </a:br>
            <a:r>
              <a:rPr lang="pt-BR" sz="2400" dirty="0" smtClean="0">
                <a:solidFill>
                  <a:schemeClr val="tx1"/>
                </a:solidFill>
                <a:latin typeface="Agency FB" panose="020B0503020202020204" pitchFamily="34" charset="0"/>
              </a:rPr>
              <a:t>Na minha vida já tive dores de cabeça e decepções*</a:t>
            </a:r>
            <a:br>
              <a:rPr lang="pt-BR" sz="2400" dirty="0" smtClean="0">
                <a:solidFill>
                  <a:schemeClr val="tx1"/>
                </a:solidFill>
                <a:latin typeface="Agency FB" panose="020B0503020202020204" pitchFamily="34" charset="0"/>
              </a:rPr>
            </a:br>
            <a:r>
              <a:rPr lang="pt-BR" sz="2400" dirty="0" smtClean="0">
                <a:solidFill>
                  <a:schemeClr val="tx1"/>
                </a:solidFill>
                <a:latin typeface="Agency FB" panose="020B0503020202020204" pitchFamily="34" charset="0"/>
              </a:rPr>
              <a:t>Eu não sei se eu consigo enfrentar isto novamente</a:t>
            </a:r>
            <a:br>
              <a:rPr lang="pt-BR" sz="2400" dirty="0" smtClean="0">
                <a:solidFill>
                  <a:schemeClr val="tx1"/>
                </a:solidFill>
                <a:latin typeface="Agency FB" panose="020B0503020202020204" pitchFamily="34" charset="0"/>
              </a:rPr>
            </a:br>
            <a:r>
              <a:rPr lang="pt-BR" sz="2400" dirty="0" smtClean="0">
                <a:solidFill>
                  <a:schemeClr val="tx1"/>
                </a:solidFill>
                <a:latin typeface="Agency FB" panose="020B0503020202020204" pitchFamily="34" charset="0"/>
              </a:rPr>
              <a:t>Não consigo parar agora, eu já venho de tão longe</a:t>
            </a:r>
            <a:br>
              <a:rPr lang="pt-BR" sz="2400" dirty="0" smtClean="0">
                <a:solidFill>
                  <a:schemeClr val="tx1"/>
                </a:solidFill>
                <a:latin typeface="Agency FB" panose="020B0503020202020204" pitchFamily="34" charset="0"/>
              </a:rPr>
            </a:br>
            <a:r>
              <a:rPr lang="pt-BR" sz="2400" dirty="0" smtClean="0">
                <a:solidFill>
                  <a:schemeClr val="tx1"/>
                </a:solidFill>
                <a:latin typeface="Agency FB" panose="020B0503020202020204" pitchFamily="34" charset="0"/>
              </a:rPr>
              <a:t>Para mudar esta vida solitária</a:t>
            </a:r>
            <a:br>
              <a:rPr lang="pt-BR" sz="2400" dirty="0" smtClean="0">
                <a:solidFill>
                  <a:schemeClr val="tx1"/>
                </a:solidFill>
                <a:latin typeface="Agency FB" panose="020B0503020202020204" pitchFamily="34" charset="0"/>
              </a:rPr>
            </a:br>
            <a:r>
              <a:rPr lang="pt-BR" sz="2400" dirty="0">
                <a:solidFill>
                  <a:schemeClr val="tx1"/>
                </a:solidFill>
                <a:latin typeface="Agency FB" panose="020B0503020202020204" pitchFamily="34" charset="0"/>
              </a:rPr>
              <a:t/>
            </a:r>
            <a:br>
              <a:rPr lang="pt-BR" sz="2400" dirty="0">
                <a:solidFill>
                  <a:schemeClr val="tx1"/>
                </a:solidFill>
                <a:latin typeface="Agency FB" panose="020B0503020202020204" pitchFamily="34" charset="0"/>
              </a:rPr>
            </a:br>
            <a:r>
              <a:rPr lang="pt-BR" sz="2400" dirty="0" smtClean="0">
                <a:solidFill>
                  <a:schemeClr val="tx1"/>
                </a:solidFill>
                <a:latin typeface="Agency FB" panose="020B0503020202020204" pitchFamily="34" charset="0"/>
              </a:rPr>
              <a:t>Eu quero saber o que é o amor</a:t>
            </a:r>
            <a:br>
              <a:rPr lang="pt-BR" sz="2400" dirty="0" smtClean="0">
                <a:solidFill>
                  <a:schemeClr val="tx1"/>
                </a:solidFill>
                <a:latin typeface="Agency FB" panose="020B0503020202020204" pitchFamily="34" charset="0"/>
              </a:rPr>
            </a:br>
            <a:r>
              <a:rPr lang="pt-BR" sz="2400" dirty="0" smtClean="0">
                <a:solidFill>
                  <a:schemeClr val="tx1"/>
                </a:solidFill>
                <a:latin typeface="Agency FB" panose="020B0503020202020204" pitchFamily="34" charset="0"/>
              </a:rPr>
              <a:t>Eu quero que você me mostre</a:t>
            </a:r>
            <a:br>
              <a:rPr lang="pt-BR" sz="2400" dirty="0" smtClean="0">
                <a:solidFill>
                  <a:schemeClr val="tx1"/>
                </a:solidFill>
                <a:latin typeface="Agency FB" panose="020B0503020202020204" pitchFamily="34" charset="0"/>
              </a:rPr>
            </a:br>
            <a:r>
              <a:rPr lang="pt-BR" sz="2400" dirty="0" smtClean="0">
                <a:solidFill>
                  <a:schemeClr val="tx1"/>
                </a:solidFill>
                <a:latin typeface="Agency FB" panose="020B0503020202020204" pitchFamily="34" charset="0"/>
              </a:rPr>
              <a:t>Eu quero sentir o que é o amor</a:t>
            </a:r>
            <a:br>
              <a:rPr lang="pt-BR" sz="2400" dirty="0" smtClean="0">
                <a:solidFill>
                  <a:schemeClr val="tx1"/>
                </a:solidFill>
                <a:latin typeface="Agency FB" panose="020B0503020202020204" pitchFamily="34" charset="0"/>
              </a:rPr>
            </a:br>
            <a:r>
              <a:rPr lang="pt-BR" sz="2400" dirty="0" smtClean="0">
                <a:solidFill>
                  <a:schemeClr val="tx1"/>
                </a:solidFill>
                <a:latin typeface="Agency FB" panose="020B0503020202020204" pitchFamily="34" charset="0"/>
              </a:rPr>
              <a:t>Eu sei que você pode me mostrar</a:t>
            </a:r>
            <a:endParaRPr lang="pt-BR" sz="2400" dirty="0">
              <a:solidFill>
                <a:schemeClr val="tx1"/>
              </a:solidFill>
              <a:latin typeface="Agency FB" panose="020B0503020202020204" pitchFamily="34" charset="0"/>
            </a:endParaRPr>
          </a:p>
        </p:txBody>
      </p:sp>
      <p:sp>
        <p:nvSpPr>
          <p:cNvPr id="7" name="Título 2"/>
          <p:cNvSpPr txBox="1">
            <a:spLocks/>
          </p:cNvSpPr>
          <p:nvPr/>
        </p:nvSpPr>
        <p:spPr>
          <a:xfrm>
            <a:off x="6364097" y="181420"/>
            <a:ext cx="4349623" cy="627961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dirty="0">
                <a:latin typeface="Agency FB" panose="020B0503020202020204" pitchFamily="34" charset="0"/>
              </a:rPr>
              <a:t>I Want To Know What Love Is</a:t>
            </a:r>
          </a:p>
          <a:p>
            <a:r>
              <a:rPr lang="en-US" sz="2400" b="1" dirty="0">
                <a:latin typeface="Agency FB" panose="020B0503020202020204" pitchFamily="34" charset="0"/>
                <a:hlinkClick r:id="rId3"/>
              </a:rPr>
              <a:t>Mariah Carey</a:t>
            </a:r>
            <a:endParaRPr lang="en-US" sz="2400" b="1" dirty="0">
              <a:latin typeface="Agency FB" panose="020B0503020202020204" pitchFamily="34" charset="0"/>
            </a:endParaRPr>
          </a:p>
          <a:p>
            <a:r>
              <a:rPr lang="en-US" sz="2400" b="1" dirty="0">
                <a:latin typeface="Agency FB" panose="020B0503020202020204" pitchFamily="34" charset="0"/>
              </a:rPr>
              <a:t/>
            </a:r>
            <a:br>
              <a:rPr lang="en-US" sz="2400" b="1" dirty="0">
                <a:latin typeface="Agency FB" panose="020B0503020202020204" pitchFamily="34" charset="0"/>
              </a:rPr>
            </a:br>
            <a:r>
              <a:rPr lang="en-US" sz="2400" dirty="0" smtClean="0">
                <a:latin typeface="Agency FB" panose="020B0503020202020204" pitchFamily="34" charset="0"/>
              </a:rPr>
              <a:t>I </a:t>
            </a:r>
            <a:r>
              <a:rPr lang="en-US" sz="2400" dirty="0" err="1">
                <a:latin typeface="Agency FB" panose="020B0503020202020204" pitchFamily="34" charset="0"/>
              </a:rPr>
              <a:t>gotta</a:t>
            </a:r>
            <a:r>
              <a:rPr lang="en-US" sz="2400" dirty="0">
                <a:latin typeface="Agency FB" panose="020B0503020202020204" pitchFamily="34" charset="0"/>
              </a:rPr>
              <a:t> take a little time</a:t>
            </a:r>
            <a:br>
              <a:rPr lang="en-US" sz="2400" dirty="0">
                <a:latin typeface="Agency FB" panose="020B0503020202020204" pitchFamily="34" charset="0"/>
              </a:rPr>
            </a:br>
            <a:r>
              <a:rPr lang="en-US" sz="2400" dirty="0">
                <a:latin typeface="Agency FB" panose="020B0503020202020204" pitchFamily="34" charset="0"/>
              </a:rPr>
              <a:t>A little time to think things over</a:t>
            </a:r>
            <a:br>
              <a:rPr lang="en-US" sz="2400" dirty="0">
                <a:latin typeface="Agency FB" panose="020B0503020202020204" pitchFamily="34" charset="0"/>
              </a:rPr>
            </a:br>
            <a:r>
              <a:rPr lang="en-US" sz="2400" dirty="0">
                <a:latin typeface="Agency FB" panose="020B0503020202020204" pitchFamily="34" charset="0"/>
              </a:rPr>
              <a:t>I better read between the lines</a:t>
            </a:r>
            <a:br>
              <a:rPr lang="en-US" sz="2400" dirty="0">
                <a:latin typeface="Agency FB" panose="020B0503020202020204" pitchFamily="34" charset="0"/>
              </a:rPr>
            </a:br>
            <a:r>
              <a:rPr lang="en-US" sz="2400" dirty="0">
                <a:latin typeface="Agency FB" panose="020B0503020202020204" pitchFamily="34" charset="0"/>
              </a:rPr>
              <a:t>In case I need it when I'm </a:t>
            </a:r>
            <a:r>
              <a:rPr lang="en-US" sz="2400" dirty="0" smtClean="0">
                <a:latin typeface="Agency FB" panose="020B0503020202020204" pitchFamily="34" charset="0"/>
              </a:rPr>
              <a:t>colder</a:t>
            </a:r>
          </a:p>
          <a:p>
            <a:endParaRPr lang="en-US" sz="2400" dirty="0">
              <a:latin typeface="Agency FB" panose="020B0503020202020204" pitchFamily="34" charset="0"/>
            </a:endParaRPr>
          </a:p>
          <a:p>
            <a:r>
              <a:rPr lang="en-US" sz="2400" dirty="0">
                <a:latin typeface="Agency FB" panose="020B0503020202020204" pitchFamily="34" charset="0"/>
              </a:rPr>
              <a:t>In my </a:t>
            </a:r>
            <a:r>
              <a:rPr lang="en-US" sz="2400" dirty="0" smtClean="0">
                <a:latin typeface="Agency FB" panose="020B0503020202020204" pitchFamily="34" charset="0"/>
              </a:rPr>
              <a:t>life, There's </a:t>
            </a:r>
            <a:r>
              <a:rPr lang="en-US" sz="2400" dirty="0">
                <a:latin typeface="Agency FB" panose="020B0503020202020204" pitchFamily="34" charset="0"/>
              </a:rPr>
              <a:t>been heartache and pain</a:t>
            </a:r>
            <a:br>
              <a:rPr lang="en-US" sz="2400" dirty="0">
                <a:latin typeface="Agency FB" panose="020B0503020202020204" pitchFamily="34" charset="0"/>
              </a:rPr>
            </a:br>
            <a:r>
              <a:rPr lang="en-US" sz="2400" dirty="0">
                <a:latin typeface="Agency FB" panose="020B0503020202020204" pitchFamily="34" charset="0"/>
              </a:rPr>
              <a:t>I don't </a:t>
            </a:r>
            <a:r>
              <a:rPr lang="en-US" sz="2400" dirty="0" smtClean="0">
                <a:latin typeface="Agency FB" panose="020B0503020202020204" pitchFamily="34" charset="0"/>
              </a:rPr>
              <a:t>know, If </a:t>
            </a:r>
            <a:r>
              <a:rPr lang="en-US" sz="2400" dirty="0">
                <a:latin typeface="Agency FB" panose="020B0503020202020204" pitchFamily="34" charset="0"/>
              </a:rPr>
              <a:t>I can face it again</a:t>
            </a:r>
            <a:br>
              <a:rPr lang="en-US" sz="2400" dirty="0">
                <a:latin typeface="Agency FB" panose="020B0503020202020204" pitchFamily="34" charset="0"/>
              </a:rPr>
            </a:br>
            <a:r>
              <a:rPr lang="en-US" sz="2400" dirty="0">
                <a:latin typeface="Agency FB" panose="020B0503020202020204" pitchFamily="34" charset="0"/>
              </a:rPr>
              <a:t>Can't stop </a:t>
            </a:r>
            <a:r>
              <a:rPr lang="en-US" sz="2400" dirty="0" smtClean="0">
                <a:latin typeface="Agency FB" panose="020B0503020202020204" pitchFamily="34" charset="0"/>
              </a:rPr>
              <a:t>now, I've </a:t>
            </a:r>
            <a:r>
              <a:rPr lang="en-US" sz="2400" dirty="0">
                <a:latin typeface="Agency FB" panose="020B0503020202020204" pitchFamily="34" charset="0"/>
              </a:rPr>
              <a:t>traveled so far</a:t>
            </a:r>
            <a:br>
              <a:rPr lang="en-US" sz="2400" dirty="0">
                <a:latin typeface="Agency FB" panose="020B0503020202020204" pitchFamily="34" charset="0"/>
              </a:rPr>
            </a:br>
            <a:r>
              <a:rPr lang="en-US" sz="2400" dirty="0">
                <a:latin typeface="Agency FB" panose="020B0503020202020204" pitchFamily="34" charset="0"/>
              </a:rPr>
              <a:t>To change this lonely </a:t>
            </a:r>
            <a:r>
              <a:rPr lang="en-US" sz="2400" dirty="0" smtClean="0">
                <a:latin typeface="Agency FB" panose="020B0503020202020204" pitchFamily="34" charset="0"/>
              </a:rPr>
              <a:t>life</a:t>
            </a:r>
          </a:p>
          <a:p>
            <a:endParaRPr lang="en-US" sz="2400" dirty="0">
              <a:solidFill>
                <a:schemeClr val="tx1"/>
              </a:solidFill>
              <a:latin typeface="Agency FB" panose="020B0503020202020204" pitchFamily="34" charset="0"/>
            </a:endParaRPr>
          </a:p>
          <a:p>
            <a:r>
              <a:rPr lang="en-US" sz="2400" dirty="0">
                <a:latin typeface="Agency FB" panose="020B0503020202020204" pitchFamily="34" charset="0"/>
              </a:rPr>
              <a:t>I </a:t>
            </a:r>
            <a:r>
              <a:rPr lang="en-US" sz="2400" dirty="0" err="1">
                <a:latin typeface="Agency FB" panose="020B0503020202020204" pitchFamily="34" charset="0"/>
              </a:rPr>
              <a:t>wanna</a:t>
            </a:r>
            <a:r>
              <a:rPr lang="en-US" sz="2400" dirty="0">
                <a:latin typeface="Agency FB" panose="020B0503020202020204" pitchFamily="34" charset="0"/>
              </a:rPr>
              <a:t> know what love is</a:t>
            </a:r>
            <a:br>
              <a:rPr lang="en-US" sz="2400" dirty="0">
                <a:latin typeface="Agency FB" panose="020B0503020202020204" pitchFamily="34" charset="0"/>
              </a:rPr>
            </a:br>
            <a:r>
              <a:rPr lang="en-US" sz="2400" dirty="0">
                <a:latin typeface="Agency FB" panose="020B0503020202020204" pitchFamily="34" charset="0"/>
              </a:rPr>
              <a:t>I want you to show me</a:t>
            </a:r>
            <a:br>
              <a:rPr lang="en-US" sz="2400" dirty="0">
                <a:latin typeface="Agency FB" panose="020B0503020202020204" pitchFamily="34" charset="0"/>
              </a:rPr>
            </a:br>
            <a:r>
              <a:rPr lang="en-US" sz="2400" dirty="0">
                <a:latin typeface="Agency FB" panose="020B0503020202020204" pitchFamily="34" charset="0"/>
              </a:rPr>
              <a:t>I </a:t>
            </a:r>
            <a:r>
              <a:rPr lang="en-US" sz="2400" dirty="0" err="1">
                <a:latin typeface="Agency FB" panose="020B0503020202020204" pitchFamily="34" charset="0"/>
              </a:rPr>
              <a:t>wanna</a:t>
            </a:r>
            <a:r>
              <a:rPr lang="en-US" sz="2400" dirty="0">
                <a:latin typeface="Agency FB" panose="020B0503020202020204" pitchFamily="34" charset="0"/>
              </a:rPr>
              <a:t> feel what love is</a:t>
            </a:r>
            <a:br>
              <a:rPr lang="en-US" sz="2400" dirty="0">
                <a:latin typeface="Agency FB" panose="020B0503020202020204" pitchFamily="34" charset="0"/>
              </a:rPr>
            </a:br>
            <a:r>
              <a:rPr lang="en-US" sz="2400" dirty="0">
                <a:latin typeface="Agency FB" panose="020B0503020202020204" pitchFamily="34" charset="0"/>
              </a:rPr>
              <a:t>I know you can show me</a:t>
            </a:r>
          </a:p>
          <a:p>
            <a:r>
              <a:rPr lang="pt-BR" sz="2400" dirty="0" smtClean="0">
                <a:solidFill>
                  <a:schemeClr val="tx1"/>
                </a:solidFill>
                <a:latin typeface="Agency FB" panose="020B0503020202020204" pitchFamily="34" charset="0"/>
              </a:rPr>
              <a:t/>
            </a:r>
            <a:br>
              <a:rPr lang="pt-BR" sz="2400" dirty="0" smtClean="0">
                <a:solidFill>
                  <a:schemeClr val="tx1"/>
                </a:solidFill>
                <a:latin typeface="Agency FB" panose="020B0503020202020204" pitchFamily="34" charset="0"/>
              </a:rPr>
            </a:br>
            <a:endParaRPr lang="pt-BR" sz="2400" dirty="0">
              <a:solidFill>
                <a:schemeClr val="tx1"/>
              </a:solidFill>
              <a:latin typeface="Agency FB" panose="020B0503020202020204" pitchFamily="34" charset="0"/>
            </a:endParaRPr>
          </a:p>
        </p:txBody>
      </p:sp>
    </p:spTree>
    <p:extLst>
      <p:ext uri="{BB962C8B-B14F-4D97-AF65-F5344CB8AC3E}">
        <p14:creationId xmlns:p14="http://schemas.microsoft.com/office/powerpoint/2010/main" val="2814382667"/>
      </p:ext>
    </p:extLst>
  </p:cSld>
  <p:clrMapOvr>
    <a:masterClrMapping/>
  </p:clrMapOvr>
  <p:timing>
    <p:tnLst>
      <p:par>
        <p:cTn id="1" dur="indefinite" restart="never" nodeType="tmRoot"/>
      </p:par>
    </p:tnLst>
  </p:timing>
</p:sld>
</file>

<file path=ppt/theme/theme1.xml><?xml version="1.0" encoding="utf-8"?>
<a:theme xmlns:a="http://schemas.openxmlformats.org/drawingml/2006/main" name="Cacho">
  <a:themeElements>
    <a:clrScheme name="Cach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Cacho">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ach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1481</TotalTime>
  <Words>656</Words>
  <Application>Microsoft Office PowerPoint</Application>
  <PresentationFormat>Widescreen</PresentationFormat>
  <Paragraphs>196</Paragraphs>
  <Slides>23</Slides>
  <Notes>0</Notes>
  <HiddenSlides>0</HiddenSlides>
  <MMClips>0</MMClips>
  <ScaleCrop>false</ScaleCrop>
  <HeadingPairs>
    <vt:vector size="6" baseType="variant">
      <vt:variant>
        <vt:lpstr>Fontes usadas</vt:lpstr>
      </vt:variant>
      <vt:variant>
        <vt:i4>9</vt:i4>
      </vt:variant>
      <vt:variant>
        <vt:lpstr>Tema</vt:lpstr>
      </vt:variant>
      <vt:variant>
        <vt:i4>1</vt:i4>
      </vt:variant>
      <vt:variant>
        <vt:lpstr>Títulos de slides</vt:lpstr>
      </vt:variant>
      <vt:variant>
        <vt:i4>23</vt:i4>
      </vt:variant>
    </vt:vector>
  </HeadingPairs>
  <TitlesOfParts>
    <vt:vector size="33" baseType="lpstr">
      <vt:lpstr>Agency FB</vt:lpstr>
      <vt:lpstr>Aharoni</vt:lpstr>
      <vt:lpstr>Arial</vt:lpstr>
      <vt:lpstr>Bahnschrift</vt:lpstr>
      <vt:lpstr>Bahnschrift Condensed</vt:lpstr>
      <vt:lpstr>Berlin Sans FB Demi</vt:lpstr>
      <vt:lpstr>Century Gothic</vt:lpstr>
      <vt:lpstr>Wingdings</vt:lpstr>
      <vt:lpstr>Wingdings 3</vt:lpstr>
      <vt:lpstr>Cacho</vt:lpstr>
      <vt:lpstr>Apresentação do PowerPoint</vt:lpstr>
      <vt:lpstr>Apresentação do PowerPoint</vt:lpstr>
      <vt:lpstr>Apresentação do PowerPoint</vt:lpstr>
      <vt:lpstr>How people usually choose  a song for listening</vt:lpstr>
      <vt:lpstr>How people should choose  a song for studying</vt:lpstr>
      <vt:lpstr>What about Portuguese versions of English songs?</vt:lpstr>
      <vt:lpstr>Mariah  Carey</vt:lpstr>
      <vt:lpstr>É Seu Amor Que Eu Quero Calcinha Preta  Não me faça sofrer mais não me deixe nunca mais seu calor é que me faz meu amor, aumenta mais  Não vai mais, eu não posso ficar por favor, eu não tenho ninguém. Não vai mais, eu não posso aguentar. não me deixes mais.  É seu amor que eu quero É tudo que eu quero em mim É seu amor que eu quero É tudo que quero, em fim  </vt:lpstr>
      <vt:lpstr>Eu quero Saber o que é o amor Tradução  Eu tenho pouco tempo Pouco tempo para refletir sobre as coisas É melhor eu ler nas entrelinhas No caso de precisar quando eu estiver acabada*  Na minha vida já tive dores de cabeça e decepções* Eu não sei se eu consigo enfrentar isto novamente Não consigo parar agora, eu já venho de tão longe Para mudar esta vida solitária  Eu quero saber o que é o amor Eu quero que você me mostre Eu quero sentir o que é o amor Eu sei que você pode me mostrar</vt:lpstr>
      <vt:lpstr>Gustavo Lima</vt:lpstr>
      <vt:lpstr>SONG VERSION </vt:lpstr>
      <vt:lpstr>Apresentação do PowerPoint</vt:lpstr>
      <vt:lpstr>Taylor Swift</vt:lpstr>
      <vt:lpstr>Apresentação do PowerPoint</vt:lpstr>
      <vt:lpstr>Apresentação do PowerPoint</vt:lpstr>
      <vt:lpstr>Bem C Harper</vt:lpstr>
      <vt:lpstr>SONGS VERSION: </vt:lpstr>
      <vt:lpstr>Apresentação do PowerPoint</vt:lpstr>
      <vt:lpstr>Apresentação do PowerPoint</vt:lpstr>
      <vt:lpstr>Apresentação do PowerPoint</vt:lpstr>
      <vt:lpstr>Why Learn English Through Songs and Music?</vt:lpstr>
      <vt:lpstr>KARAOKE</vt:lpstr>
      <vt:lpstr>Apresentação do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you are living in a country where English isn’t used as the first language it can sometimes be difficult to find interesting English texts. But in many places, local English-language newspapers are just as good – and possibly even more resourceful than ‘authentic’ British newspapers. Obviously, they are much cheaper because they are locally produced, but they are also more relevant to the learners because they understand the contexts of the stories and articles. Much of what we read in British newspapers is difficult for learners to understand, not because the vocabulary is difficult but because they don’t have all the background information which they need to understand it fully.  Philip Ryle, a teacher at King’s College at the University of London</dc:title>
  <dc:creator>Cristiane de Brito Cruz</dc:creator>
  <cp:lastModifiedBy>Cristiane de Brito Cruz</cp:lastModifiedBy>
  <cp:revision>172</cp:revision>
  <dcterms:created xsi:type="dcterms:W3CDTF">2018-02-19T20:21:39Z</dcterms:created>
  <dcterms:modified xsi:type="dcterms:W3CDTF">2020-03-09T23:02:08Z</dcterms:modified>
</cp:coreProperties>
</file>