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5"/>
  </p:notesMasterIdLst>
  <p:handoutMasterIdLst>
    <p:handoutMasterId r:id="rId6"/>
  </p:handoutMasterIdLst>
  <p:sldIdLst>
    <p:sldId id="257" r:id="rId2"/>
    <p:sldId id="268" r:id="rId3"/>
    <p:sldId id="269" r:id="rId4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1A56B8B-90F6-41EC-AC37-F033ED2A57FF}" type="datetime1">
              <a:rPr lang="pt-BR" smtClean="0"/>
              <a:t>30/12/2020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BA983AA-2481-4371-917C-6457CA055053}" type="datetime1">
              <a:rPr lang="pt-BR" smtClean="0"/>
              <a:t>30/12/2020</a:t>
            </a:fld>
            <a:endParaRPr lang="en-US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/>
              <a:t>Clique para editar o texto Mestre</a:t>
            </a:r>
            <a:endParaRPr lang="en-US"/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tângu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tângu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tângu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to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4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20" name="Espaço Reservado para Dat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A97FF641-F313-4AD0-BA92-8145B9101A50}" type="datetime1">
              <a:rPr lang="pt-BR" smtClean="0"/>
              <a:t>30/12/2020</a:t>
            </a:fld>
            <a:endParaRPr lang="en-US" dirty="0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Espaço reservado para o número do slid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288EE4-F830-4159-BFF9-E721BA7AE0AB}" type="datetime1">
              <a:rPr lang="pt-BR" smtClean="0"/>
              <a:t>30/12/2020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6B8899-C6DA-43D3-8986-CFC20CD4B104}" type="datetime1">
              <a:rPr lang="pt-BR" smtClean="0"/>
              <a:t>30/12/2020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E62EC5-0DC6-4A78-BB05-D67BCA50AA36}" type="datetime1">
              <a:rPr lang="pt-BR" smtClean="0"/>
              <a:t>30/12/2020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tângu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tângu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tângu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4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0D1A4693-2F41-43D3-BCDB-D5059F2986DB}" type="datetime1">
              <a:rPr lang="pt-BR" smtClean="0"/>
              <a:t>30/12/2020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BB8AB2-DE16-44F3-8F59-40B18FC602F6}" type="datetime1">
              <a:rPr lang="pt-BR" smtClean="0"/>
              <a:t>30/12/2020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CA5D35-0539-48FA-A753-0871E1ECAF0D}" type="datetime1">
              <a:rPr lang="pt-BR" smtClean="0"/>
              <a:t>30/12/2020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BA371F0-AB78-4B7A-B042-3B5D124F9CC4}" type="datetime1">
              <a:rPr lang="pt-BR" smtClean="0"/>
              <a:t>30/12/2020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E59013-4240-4BCB-9D6D-0402FB62C003}" type="datetime1">
              <a:rPr lang="pt-BR" smtClean="0"/>
              <a:t>30/12/2020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590243F5-F020-403B-84E8-3610E6C6CB4F}" type="datetime1">
              <a:rPr lang="pt-BR" smtClean="0"/>
              <a:t>30/12/2020</a:t>
            </a:fld>
            <a:endParaRPr lang="en-US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Espaço Reservado para o Número do Slid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ço reservado para imagem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dirty="0"/>
              <a:t>Clique no ícone para adicionar uma imagem</a:t>
            </a:r>
            <a:endParaRPr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5D7AD476-FCE1-4F4C-AFD1-546A99681531}" type="datetime1">
              <a:rPr lang="pt-BR" smtClean="0"/>
              <a:t>30/12/2020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tângu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tângu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643713A-F4DD-4FBD-9DD6-C5B4A339B115}" type="datetime1">
              <a:rPr lang="pt-BR" smtClean="0"/>
              <a:t>30/12/2020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t.org/news-and-publications/food-technology-magazine/issues/2020/november/features/information-is-abundant-critical-thinking-isn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t.org/news-and-publications/food-technology-magazin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malha, mesa, vermelha, coberta&#10;&#10;Descrição gerada automaticamente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Retângulo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tângulo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pPr rtl="0"/>
            <a:r>
              <a:rPr lang="pt-br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 </a:t>
            </a:r>
            <a:r>
              <a:rPr lang="pt-br" sz="4400" b="1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Semana 1</a:t>
            </a:r>
            <a:endParaRPr lang="pt-br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pt-br" dirty="0" err="1">
                <a:solidFill>
                  <a:schemeClr val="tx1"/>
                </a:solidFill>
              </a:rPr>
              <a:t>PROFª</a:t>
            </a:r>
            <a:r>
              <a:rPr lang="pt-br" dirty="0">
                <a:solidFill>
                  <a:schemeClr val="tx1"/>
                </a:solidFill>
              </a:rPr>
              <a:t> ME. CRISTIANE DE BRITO CRUZ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malha, mesa, vermelha, coberta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7E48570-84C0-4B61-A900-80E66DA66C54}"/>
              </a:ext>
            </a:extLst>
          </p:cNvPr>
          <p:cNvSpPr txBox="1"/>
          <p:nvPr/>
        </p:nvSpPr>
        <p:spPr>
          <a:xfrm>
            <a:off x="4523611" y="1959367"/>
            <a:ext cx="7165640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500" b="1" dirty="0"/>
              <a:t>Acesse o texto:</a:t>
            </a:r>
          </a:p>
          <a:p>
            <a:pPr algn="just"/>
            <a:endParaRPr lang="pt-BR" sz="2500" dirty="0"/>
          </a:p>
          <a:p>
            <a:pPr algn="just"/>
            <a:r>
              <a:rPr lang="en-US" sz="20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https://www.ift.org/news-and-publications/food-technology-magazine/issues/2020/november/features/information-is-abundant-critical-thinking-isnt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500" dirty="0"/>
          </a:p>
          <a:p>
            <a:pPr algn="just"/>
            <a:r>
              <a:rPr lang="pt-BR" sz="2500" b="1" dirty="0"/>
              <a:t>Resolva às questões:</a:t>
            </a:r>
          </a:p>
          <a:p>
            <a:pPr algn="just"/>
            <a:endParaRPr lang="pt-BR" sz="25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0479657-706B-45DF-B583-AAC91E10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3611" y="998448"/>
            <a:ext cx="7042081" cy="960919"/>
          </a:xfrm>
        </p:spPr>
        <p:txBody>
          <a:bodyPr rtlCol="0">
            <a:normAutofit/>
          </a:bodyPr>
          <a:lstStyle/>
          <a:p>
            <a:pPr algn="ctr" rtl="0"/>
            <a:r>
              <a:rPr lang="pt-B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5900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ntendo malha, mesa, vermelha, coberta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7E48570-84C0-4B61-A900-80E66DA66C54}"/>
              </a:ext>
            </a:extLst>
          </p:cNvPr>
          <p:cNvSpPr txBox="1"/>
          <p:nvPr/>
        </p:nvSpPr>
        <p:spPr>
          <a:xfrm>
            <a:off x="4417103" y="821495"/>
            <a:ext cx="7340156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rabicParenR"/>
            </a:pPr>
            <a:r>
              <a:rPr lang="pt-BR" sz="1900" dirty="0"/>
              <a:t>Indique o assunto do texto e do parágrafo que foi separado para seu grupo/dupla.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Destaque 10 palavras cognatas;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Destaque alguma palavra que é falso cognato (de 1 a 5 exemplos);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Indique 5 informações que você descobriu com a leitura;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Selecione até 5 palavras-chaves e traduza;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Escolha 10 palavras novas que você aprendeu e como poderia se fazer a inferência destas palavras;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Existe algum conhecimento prévio para ler este texto que facilitaria a compreensão?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Acesse o site </a:t>
            </a:r>
            <a:r>
              <a:rPr lang="pt-BR" sz="1900" dirty="0">
                <a:hlinkClick r:id="rId3"/>
              </a:rPr>
              <a:t>https://www.ift.org/news-and-publications/food-technology-magazine</a:t>
            </a:r>
            <a:r>
              <a:rPr lang="pt-BR" sz="1900" dirty="0"/>
              <a:t> e escolha um dos textos nas imagens (ou na lista que fica à direita) e diga o assunto principal.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Neste mesmo texto traga 3 exemplos de palavras (falso cognatas) e 3 de falsos cognatos. </a:t>
            </a:r>
          </a:p>
          <a:p>
            <a:pPr marL="457200" indent="-457200" algn="just">
              <a:buAutoNum type="arabicParenR"/>
            </a:pPr>
            <a:r>
              <a:rPr lang="pt-BR" sz="1900" dirty="0"/>
              <a:t>Traga 5 informações com a leitura dos textos e traga uma lista de 10 palavras novas que traz o texto (com a tradução).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0479657-706B-45DF-B583-AAC91E10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103" y="374905"/>
            <a:ext cx="7042081" cy="488293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pt-BR" sz="3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</a:t>
            </a:r>
            <a:endParaRPr lang="en-US" sz="3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7501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17_TF56410444" id="{35CCA0FA-4D6E-4DE9-BB56-D00F3F9DC0E1}" vid="{C1FD0161-C62D-4F6E-BF43-DCD4DD87A78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{F6744BA7-73ED-4579-801B-90FC30BA3EA7}tf56410444_win32</Template>
  <TotalTime>319</TotalTime>
  <Words>203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Avenir Next LT Pro</vt:lpstr>
      <vt:lpstr>Avenir Next LT Pro Light</vt:lpstr>
      <vt:lpstr>Calibri</vt:lpstr>
      <vt:lpstr>Garamond</vt:lpstr>
      <vt:lpstr>Times New Roman</vt:lpstr>
      <vt:lpstr>SavonVTI</vt:lpstr>
      <vt:lpstr>ATIVIDADE Semana 1</vt:lpstr>
      <vt:lpstr>ATIVIDADE</vt:lpstr>
      <vt:lpstr>ATIVIDADE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ESTRATÉGIAS DE LEITURA EM LÍNGUA INGLESA</dc:title>
  <dc:creator>Cristiane de Brito Cruz</dc:creator>
  <cp:lastModifiedBy>Cristiane de Brito Cruz</cp:lastModifiedBy>
  <cp:revision>8</cp:revision>
  <dcterms:created xsi:type="dcterms:W3CDTF">2020-12-09T12:51:50Z</dcterms:created>
  <dcterms:modified xsi:type="dcterms:W3CDTF">2020-12-30T15:41:23Z</dcterms:modified>
</cp:coreProperties>
</file>