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15"/>
  </p:notesMasterIdLst>
  <p:handoutMasterIdLst>
    <p:handoutMasterId r:id="rId16"/>
  </p:handoutMasterIdLst>
  <p:sldIdLst>
    <p:sldId id="257" r:id="rId2"/>
    <p:sldId id="258" r:id="rId3"/>
    <p:sldId id="259" r:id="rId4"/>
    <p:sldId id="260" r:id="rId5"/>
    <p:sldId id="261" r:id="rId6"/>
    <p:sldId id="262" r:id="rId7"/>
    <p:sldId id="263" r:id="rId8"/>
    <p:sldId id="264" r:id="rId9"/>
    <p:sldId id="265" r:id="rId10"/>
    <p:sldId id="270" r:id="rId11"/>
    <p:sldId id="267" r:id="rId12"/>
    <p:sldId id="268" r:id="rId13"/>
    <p:sldId id="269" r:id="rId14"/>
  </p:sldIdLst>
  <p:sldSz cx="12192000" cy="6858000"/>
  <p:notesSz cx="6858000" cy="9144000"/>
  <p:defaultTextStyle>
    <a:defPPr rtl="0">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notesViewPr>
    <p:cSldViewPr snapToGrid="0">
      <p:cViewPr varScale="1">
        <p:scale>
          <a:sx n="120" d="100"/>
          <a:sy n="120" d="100"/>
        </p:scale>
        <p:origin x="5040"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US"/>
          </a:p>
        </p:txBody>
      </p:sp>
      <p:sp>
        <p:nvSpPr>
          <p:cNvPr id="3" name="Espaço Reservado para Dat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81A56B8B-90F6-41EC-AC37-F033ED2A57FF}" type="datetime1">
              <a:rPr lang="pt-BR" smtClean="0"/>
              <a:t>22/02/2021</a:t>
            </a:fld>
            <a:endParaRPr lang="en-US" dirty="0"/>
          </a:p>
        </p:txBody>
      </p:sp>
      <p:sp>
        <p:nvSpPr>
          <p:cNvPr id="4" name="Espaço Reservado para Rodapé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US"/>
          </a:p>
        </p:txBody>
      </p:sp>
      <p:sp>
        <p:nvSpPr>
          <p:cNvPr id="5" name="Espaço Reservado para o Número do Slid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F1A8EE09-76CC-4000-B080-9F213DA7DCEF}" type="slidenum">
              <a:rPr lang="en-US" smtClean="0"/>
              <a:t>‹nº›</a:t>
            </a:fld>
            <a:endParaRPr lang="en-US"/>
          </a:p>
        </p:txBody>
      </p:sp>
    </p:spTree>
    <p:extLst>
      <p:ext uri="{BB962C8B-B14F-4D97-AF65-F5344CB8AC3E}">
        <p14:creationId xmlns:p14="http://schemas.microsoft.com/office/powerpoint/2010/main" val="638681244"/>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US"/>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CBA983AA-2481-4371-917C-6457CA055053}" type="datetime1">
              <a:rPr lang="pt-BR" smtClean="0"/>
              <a:t>22/02/2021</a:t>
            </a:fld>
            <a:endParaRPr lang="en-US"/>
          </a:p>
        </p:txBody>
      </p:sp>
      <p:sp>
        <p:nvSpPr>
          <p:cNvPr id="4" name="Espaço Reservado para Imagem do Sl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n-US"/>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pt-br"/>
              <a:t>Clique para editar o texto Mestre</a:t>
            </a:r>
            <a:endParaRPr lang="en-US"/>
          </a:p>
          <a:p>
            <a:pPr lvl="1" rtl="0"/>
            <a:r>
              <a:rPr lang="pt-br"/>
              <a:t>Segundo nível</a:t>
            </a:r>
          </a:p>
          <a:p>
            <a:pPr lvl="2" rtl="0"/>
            <a:r>
              <a:rPr lang="pt-br"/>
              <a:t>Terceiro nível</a:t>
            </a:r>
          </a:p>
          <a:p>
            <a:pPr lvl="3" rtl="0"/>
            <a:r>
              <a:rPr lang="pt-br"/>
              <a:t>Quarto nível</a:t>
            </a:r>
          </a:p>
          <a:p>
            <a:pPr lvl="4" rtl="0"/>
            <a:r>
              <a:rPr lang="pt-br"/>
              <a:t>Quinto nível</a:t>
            </a:r>
            <a:endParaRPr lang="en-US"/>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US"/>
          </a:p>
        </p:txBody>
      </p:sp>
      <p:sp>
        <p:nvSpPr>
          <p:cNvPr id="7" name="Espaço Reservado para o Número do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98E40627-AA7D-471F-B5F2-0BF9E4C68EB6}" type="slidenum">
              <a:rPr lang="en-US" smtClean="0"/>
              <a:t>‹nº›</a:t>
            </a:fld>
            <a:endParaRPr lang="en-US"/>
          </a:p>
        </p:txBody>
      </p:sp>
    </p:spTree>
    <p:extLst>
      <p:ext uri="{BB962C8B-B14F-4D97-AF65-F5344CB8AC3E}">
        <p14:creationId xmlns:p14="http://schemas.microsoft.com/office/powerpoint/2010/main" val="409954528"/>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useBgFill="1">
        <p:nvSpPr>
          <p:cNvPr id="10" name="Retângulo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tângulo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tângulo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upo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Conector Reto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Conector reto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Conector reto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ítulo 1"/>
          <p:cNvSpPr>
            <a:spLocks noGrp="1"/>
          </p:cNvSpPr>
          <p:nvPr>
            <p:ph type="ctrTitle"/>
          </p:nvPr>
        </p:nvSpPr>
        <p:spPr>
          <a:xfrm>
            <a:off x="1629103" y="2244830"/>
            <a:ext cx="8933796" cy="2437232"/>
          </a:xfrm>
        </p:spPr>
        <p:txBody>
          <a:bodyPr tIns="45720" bIns="45720" rtlCol="0" anchor="ctr">
            <a:noAutofit/>
          </a:bodyPr>
          <a:lstStyle>
            <a:lvl1pPr algn="ctr">
              <a:lnSpc>
                <a:spcPct val="83000"/>
              </a:lnSpc>
              <a:defRPr lang="en-US" sz="6400" b="0" kern="1200" cap="all" spc="-100" baseline="0" dirty="0">
                <a:solidFill>
                  <a:schemeClr val="tx1">
                    <a:lumMod val="85000"/>
                    <a:lumOff val="15000"/>
                  </a:schemeClr>
                </a:solidFill>
                <a:effectLst/>
                <a:latin typeface="+mj-lt"/>
                <a:ea typeface="+mn-ea"/>
                <a:cs typeface="+mn-cs"/>
              </a:defRPr>
            </a:lvl1pPr>
          </a:lstStyle>
          <a:p>
            <a:pPr rtl="0"/>
            <a:r>
              <a:rPr lang="pt-BR"/>
              <a:t>Clique para editar o título Mestre</a:t>
            </a:r>
            <a:endParaRPr lang="en-US" dirty="0"/>
          </a:p>
        </p:txBody>
      </p:sp>
      <p:sp>
        <p:nvSpPr>
          <p:cNvPr id="3" name="Subtítulo 2"/>
          <p:cNvSpPr>
            <a:spLocks noGrp="1"/>
          </p:cNvSpPr>
          <p:nvPr>
            <p:ph type="subTitle" idx="1"/>
          </p:nvPr>
        </p:nvSpPr>
        <p:spPr>
          <a:xfrm>
            <a:off x="1629101" y="4682062"/>
            <a:ext cx="8936846" cy="457201"/>
          </a:xfrm>
        </p:spPr>
        <p:txBody>
          <a:bodyPr rtlCol="0">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pt-BR"/>
              <a:t>Clique para editar o estilo do subtítulo Mestre</a:t>
            </a:r>
            <a:endParaRPr lang="en-US" dirty="0"/>
          </a:p>
        </p:txBody>
      </p:sp>
      <p:sp>
        <p:nvSpPr>
          <p:cNvPr id="20" name="Espaço Reservado para Data 19"/>
          <p:cNvSpPr>
            <a:spLocks noGrp="1"/>
          </p:cNvSpPr>
          <p:nvPr>
            <p:ph type="dt" sz="half" idx="10"/>
          </p:nvPr>
        </p:nvSpPr>
        <p:spPr>
          <a:xfrm>
            <a:off x="5318760" y="1341256"/>
            <a:ext cx="1554480" cy="485546"/>
          </a:xfrm>
        </p:spPr>
        <p:txBody>
          <a:bodyPr rtlCol="0"/>
          <a:lstStyle>
            <a:lvl1pPr algn="ctr">
              <a:defRPr sz="1300" spc="0" baseline="0">
                <a:solidFill>
                  <a:srgbClr val="FFFFFF"/>
                </a:solidFill>
                <a:latin typeface="+mn-lt"/>
              </a:defRPr>
            </a:lvl1pPr>
          </a:lstStyle>
          <a:p>
            <a:pPr rtl="0"/>
            <a:fld id="{A97FF641-F313-4AD0-BA92-8145B9101A50}" type="datetime1">
              <a:rPr lang="pt-BR" smtClean="0"/>
              <a:t>22/02/2021</a:t>
            </a:fld>
            <a:endParaRPr lang="en-US" dirty="0"/>
          </a:p>
        </p:txBody>
      </p:sp>
      <p:sp>
        <p:nvSpPr>
          <p:cNvPr id="21" name="Espaço Reservado para Rodapé 20"/>
          <p:cNvSpPr>
            <a:spLocks noGrp="1"/>
          </p:cNvSpPr>
          <p:nvPr>
            <p:ph type="ftr" sz="quarter" idx="11"/>
          </p:nvPr>
        </p:nvSpPr>
        <p:spPr>
          <a:xfrm>
            <a:off x="1629100" y="5177408"/>
            <a:ext cx="5730295" cy="228600"/>
          </a:xfrm>
        </p:spPr>
        <p:txBody>
          <a:bodyPr rtlCol="0"/>
          <a:lstStyle>
            <a:lvl1pPr algn="l">
              <a:defRPr>
                <a:solidFill>
                  <a:schemeClr val="tx1">
                    <a:lumMod val="85000"/>
                    <a:lumOff val="15000"/>
                  </a:schemeClr>
                </a:solidFill>
              </a:defRPr>
            </a:lvl1pPr>
          </a:lstStyle>
          <a:p>
            <a:pPr rtl="0"/>
            <a:endParaRPr lang="en-US" dirty="0"/>
          </a:p>
        </p:txBody>
      </p:sp>
      <p:sp>
        <p:nvSpPr>
          <p:cNvPr id="22" name="Espaço reservado para o número do slide 21"/>
          <p:cNvSpPr>
            <a:spLocks noGrp="1"/>
          </p:cNvSpPr>
          <p:nvPr>
            <p:ph type="sldNum" sz="quarter" idx="12"/>
          </p:nvPr>
        </p:nvSpPr>
        <p:spPr>
          <a:xfrm>
            <a:off x="8606920" y="5177408"/>
            <a:ext cx="1955980" cy="228600"/>
          </a:xfrm>
        </p:spPr>
        <p:txBody>
          <a:bodyPr rtlCol="0"/>
          <a:lstStyle>
            <a:lvl1pPr>
              <a:defRPr>
                <a:solidFill>
                  <a:schemeClr val="tx1">
                    <a:lumMod val="85000"/>
                    <a:lumOff val="15000"/>
                  </a:schemeClr>
                </a:solidFill>
              </a:defRPr>
            </a:lvl1pPr>
          </a:lstStyle>
          <a:p>
            <a:pPr rtl="0"/>
            <a:fld id="{34B7E4EF-A1BD-40F4-AB7B-04F084DD991D}" type="slidenum">
              <a:rPr lang="en-US" smtClean="0"/>
              <a:t>‹nº›</a:t>
            </a:fld>
            <a:endParaRPr lang="en-US" dirty="0"/>
          </a:p>
        </p:txBody>
      </p:sp>
    </p:spTree>
    <p:extLst>
      <p:ext uri="{BB962C8B-B14F-4D97-AF65-F5344CB8AC3E}">
        <p14:creationId xmlns:p14="http://schemas.microsoft.com/office/powerpoint/2010/main" val="4147770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pt-BR"/>
              <a:t>Clique para editar o título Mestre</a:t>
            </a:r>
            <a:endParaRPr lang="en-US" dirty="0"/>
          </a:p>
        </p:txBody>
      </p:sp>
      <p:sp>
        <p:nvSpPr>
          <p:cNvPr id="3" name="Espaço reservado para texto vertical 2"/>
          <p:cNvSpPr>
            <a:spLocks noGrp="1"/>
          </p:cNvSpPr>
          <p:nvPr>
            <p:ph type="body" orient="vert" idx="1"/>
          </p:nvPr>
        </p:nvSpPr>
        <p:spPr/>
        <p:txBody>
          <a:bodyPr vert="eaVert" rtlCol="0"/>
          <a:lstStyle/>
          <a:p>
            <a:pPr lvl="0" rtl="0"/>
            <a:r>
              <a:rPr lang="pt-BR"/>
              <a:t>Clique para editar os estilos de texto Mestres</a:t>
            </a:r>
          </a:p>
          <a:p>
            <a:pPr lvl="1" rtl="0"/>
            <a:r>
              <a:rPr lang="pt-BR"/>
              <a:t>Segundo nível</a:t>
            </a:r>
          </a:p>
          <a:p>
            <a:pPr lvl="2" rtl="0"/>
            <a:r>
              <a:rPr lang="pt-BR"/>
              <a:t>Terceiro nível</a:t>
            </a:r>
          </a:p>
          <a:p>
            <a:pPr lvl="3" rtl="0"/>
            <a:r>
              <a:rPr lang="pt-BR"/>
              <a:t>Quarto nível</a:t>
            </a:r>
          </a:p>
          <a:p>
            <a:pPr lvl="4" rtl="0"/>
            <a:r>
              <a:rPr lang="pt-BR"/>
              <a:t>Quinto nível</a:t>
            </a:r>
            <a:endParaRPr lang="en-US" dirty="0"/>
          </a:p>
        </p:txBody>
      </p:sp>
      <p:sp>
        <p:nvSpPr>
          <p:cNvPr id="4" name="Espaço Reservado para Data 3"/>
          <p:cNvSpPr>
            <a:spLocks noGrp="1"/>
          </p:cNvSpPr>
          <p:nvPr>
            <p:ph type="dt" sz="half" idx="10"/>
          </p:nvPr>
        </p:nvSpPr>
        <p:spPr/>
        <p:txBody>
          <a:bodyPr rtlCol="0"/>
          <a:lstStyle/>
          <a:p>
            <a:pPr rtl="0"/>
            <a:fld id="{9D288EE4-F830-4159-BFF9-E721BA7AE0AB}" type="datetime1">
              <a:rPr lang="pt-BR" smtClean="0"/>
              <a:t>22/02/2021</a:t>
            </a:fld>
            <a:endParaRPr lang="en-US"/>
          </a:p>
        </p:txBody>
      </p:sp>
      <p:sp>
        <p:nvSpPr>
          <p:cNvPr id="5" name="Espaço Reservado para Rodapé 4"/>
          <p:cNvSpPr>
            <a:spLocks noGrp="1"/>
          </p:cNvSpPr>
          <p:nvPr>
            <p:ph type="ftr" sz="quarter" idx="11"/>
          </p:nvPr>
        </p:nvSpPr>
        <p:spPr/>
        <p:txBody>
          <a:bodyPr rtlCol="0"/>
          <a:lstStyle/>
          <a:p>
            <a:pPr rtl="0"/>
            <a:endParaRPr lang="en-US"/>
          </a:p>
        </p:txBody>
      </p:sp>
      <p:sp>
        <p:nvSpPr>
          <p:cNvPr id="6" name="Espaço Reservado para o Número do Slide 5"/>
          <p:cNvSpPr>
            <a:spLocks noGrp="1"/>
          </p:cNvSpPr>
          <p:nvPr>
            <p:ph type="sldNum" sz="quarter" idx="12"/>
          </p:nvPr>
        </p:nvSpPr>
        <p:spPr/>
        <p:txBody>
          <a:bodyPr rtlCol="0"/>
          <a:lstStyle/>
          <a:p>
            <a:pPr rtl="0"/>
            <a:fld id="{34B7E4EF-A1BD-40F4-AB7B-04F084DD991D}" type="slidenum">
              <a:rPr lang="en-US" smtClean="0"/>
              <a:t>‹nº›</a:t>
            </a:fld>
            <a:endParaRPr lang="en-US"/>
          </a:p>
        </p:txBody>
      </p:sp>
    </p:spTree>
    <p:extLst>
      <p:ext uri="{BB962C8B-B14F-4D97-AF65-F5344CB8AC3E}">
        <p14:creationId xmlns:p14="http://schemas.microsoft.com/office/powerpoint/2010/main" val="4023329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991600" y="762000"/>
            <a:ext cx="2362200" cy="5257800"/>
          </a:xfrm>
        </p:spPr>
        <p:txBody>
          <a:bodyPr vert="eaVert" rtlCol="0"/>
          <a:lstStyle/>
          <a:p>
            <a:pPr rtl="0"/>
            <a:r>
              <a:rPr lang="pt-BR"/>
              <a:t>Clique para editar o título Mestre</a:t>
            </a:r>
            <a:endParaRPr lang="en-US" dirty="0"/>
          </a:p>
        </p:txBody>
      </p:sp>
      <p:sp>
        <p:nvSpPr>
          <p:cNvPr id="3" name="Espaço reservado para texto vertical 2"/>
          <p:cNvSpPr>
            <a:spLocks noGrp="1"/>
          </p:cNvSpPr>
          <p:nvPr>
            <p:ph type="body" orient="vert" idx="1"/>
          </p:nvPr>
        </p:nvSpPr>
        <p:spPr>
          <a:xfrm>
            <a:off x="838200" y="762000"/>
            <a:ext cx="8077200" cy="5257800"/>
          </a:xfrm>
        </p:spPr>
        <p:txBody>
          <a:bodyPr vert="eaVert" rtlCol="0"/>
          <a:lstStyle/>
          <a:p>
            <a:pPr lvl="0" rtl="0"/>
            <a:r>
              <a:rPr lang="pt-BR"/>
              <a:t>Clique para editar os estilos de texto Mestres</a:t>
            </a:r>
          </a:p>
          <a:p>
            <a:pPr lvl="1" rtl="0"/>
            <a:r>
              <a:rPr lang="pt-BR"/>
              <a:t>Segundo nível</a:t>
            </a:r>
          </a:p>
          <a:p>
            <a:pPr lvl="2" rtl="0"/>
            <a:r>
              <a:rPr lang="pt-BR"/>
              <a:t>Terceiro nível</a:t>
            </a:r>
          </a:p>
          <a:p>
            <a:pPr lvl="3" rtl="0"/>
            <a:r>
              <a:rPr lang="pt-BR"/>
              <a:t>Quarto nível</a:t>
            </a:r>
          </a:p>
          <a:p>
            <a:pPr lvl="4" rtl="0"/>
            <a:r>
              <a:rPr lang="pt-BR"/>
              <a:t>Quinto nível</a:t>
            </a:r>
            <a:endParaRPr lang="en-US" dirty="0"/>
          </a:p>
        </p:txBody>
      </p:sp>
      <p:sp>
        <p:nvSpPr>
          <p:cNvPr id="4" name="Espaço Reservado para Data 3"/>
          <p:cNvSpPr>
            <a:spLocks noGrp="1"/>
          </p:cNvSpPr>
          <p:nvPr>
            <p:ph type="dt" sz="half" idx="10"/>
          </p:nvPr>
        </p:nvSpPr>
        <p:spPr/>
        <p:txBody>
          <a:bodyPr rtlCol="0"/>
          <a:lstStyle/>
          <a:p>
            <a:pPr rtl="0"/>
            <a:fld id="{006B8899-C6DA-43D3-8986-CFC20CD4B104}" type="datetime1">
              <a:rPr lang="pt-BR" smtClean="0"/>
              <a:t>22/02/2021</a:t>
            </a:fld>
            <a:endParaRPr lang="en-US"/>
          </a:p>
        </p:txBody>
      </p:sp>
      <p:sp>
        <p:nvSpPr>
          <p:cNvPr id="5" name="Espaço Reservado para Rodapé 4"/>
          <p:cNvSpPr>
            <a:spLocks noGrp="1"/>
          </p:cNvSpPr>
          <p:nvPr>
            <p:ph type="ftr" sz="quarter" idx="11"/>
          </p:nvPr>
        </p:nvSpPr>
        <p:spPr/>
        <p:txBody>
          <a:bodyPr rtlCol="0"/>
          <a:lstStyle/>
          <a:p>
            <a:pPr rtl="0"/>
            <a:endParaRPr lang="en-US"/>
          </a:p>
        </p:txBody>
      </p:sp>
      <p:sp>
        <p:nvSpPr>
          <p:cNvPr id="6" name="Espaço Reservado para o Número do Slide 5"/>
          <p:cNvSpPr>
            <a:spLocks noGrp="1"/>
          </p:cNvSpPr>
          <p:nvPr>
            <p:ph type="sldNum" sz="quarter" idx="12"/>
          </p:nvPr>
        </p:nvSpPr>
        <p:spPr/>
        <p:txBody>
          <a:bodyPr rtlCol="0"/>
          <a:lstStyle/>
          <a:p>
            <a:pPr rtl="0"/>
            <a:fld id="{34B7E4EF-A1BD-40F4-AB7B-04F084DD991D}" type="slidenum">
              <a:rPr lang="en-US" smtClean="0"/>
              <a:t>‹nº›</a:t>
            </a:fld>
            <a:endParaRPr lang="en-US"/>
          </a:p>
        </p:txBody>
      </p:sp>
    </p:spTree>
    <p:extLst>
      <p:ext uri="{BB962C8B-B14F-4D97-AF65-F5344CB8AC3E}">
        <p14:creationId xmlns:p14="http://schemas.microsoft.com/office/powerpoint/2010/main" val="151007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pt-BR"/>
              <a:t>Clique para editar o título Mestre</a:t>
            </a:r>
            <a:endParaRPr lang="en-US" dirty="0"/>
          </a:p>
        </p:txBody>
      </p:sp>
      <p:sp>
        <p:nvSpPr>
          <p:cNvPr id="3" name="Espaço reservado para conteúdo 2"/>
          <p:cNvSpPr>
            <a:spLocks noGrp="1"/>
          </p:cNvSpPr>
          <p:nvPr>
            <p:ph idx="1"/>
          </p:nvPr>
        </p:nvSpPr>
        <p:spPr/>
        <p:txBody>
          <a:bodyPr rtlCol="0"/>
          <a:lstStyle/>
          <a:p>
            <a:pPr lvl="0" rtl="0"/>
            <a:r>
              <a:rPr lang="pt-BR"/>
              <a:t>Clique para editar os estilos de texto Mestres</a:t>
            </a:r>
          </a:p>
          <a:p>
            <a:pPr lvl="1" rtl="0"/>
            <a:r>
              <a:rPr lang="pt-BR"/>
              <a:t>Segundo nível</a:t>
            </a:r>
          </a:p>
          <a:p>
            <a:pPr lvl="2" rtl="0"/>
            <a:r>
              <a:rPr lang="pt-BR"/>
              <a:t>Terceiro nível</a:t>
            </a:r>
          </a:p>
          <a:p>
            <a:pPr lvl="3" rtl="0"/>
            <a:r>
              <a:rPr lang="pt-BR"/>
              <a:t>Quarto nível</a:t>
            </a:r>
          </a:p>
          <a:p>
            <a:pPr lvl="4" rtl="0"/>
            <a:r>
              <a:rPr lang="pt-BR"/>
              <a:t>Quinto nível</a:t>
            </a:r>
            <a:endParaRPr lang="en-US" dirty="0"/>
          </a:p>
        </p:txBody>
      </p:sp>
      <p:sp>
        <p:nvSpPr>
          <p:cNvPr id="4" name="Espaço Reservado para Data 3"/>
          <p:cNvSpPr>
            <a:spLocks noGrp="1"/>
          </p:cNvSpPr>
          <p:nvPr>
            <p:ph type="dt" sz="half" idx="10"/>
          </p:nvPr>
        </p:nvSpPr>
        <p:spPr/>
        <p:txBody>
          <a:bodyPr rtlCol="0"/>
          <a:lstStyle/>
          <a:p>
            <a:pPr rtl="0"/>
            <a:fld id="{B6E62EC5-0DC6-4A78-BB05-D67BCA50AA36}" type="datetime1">
              <a:rPr lang="pt-BR" smtClean="0"/>
              <a:t>22/02/2021</a:t>
            </a:fld>
            <a:endParaRPr lang="en-US"/>
          </a:p>
        </p:txBody>
      </p:sp>
      <p:sp>
        <p:nvSpPr>
          <p:cNvPr id="5" name="Espaço Reservado para Rodapé 4"/>
          <p:cNvSpPr>
            <a:spLocks noGrp="1"/>
          </p:cNvSpPr>
          <p:nvPr>
            <p:ph type="ftr" sz="quarter" idx="11"/>
          </p:nvPr>
        </p:nvSpPr>
        <p:spPr/>
        <p:txBody>
          <a:bodyPr rtlCol="0"/>
          <a:lstStyle/>
          <a:p>
            <a:pPr rtl="0"/>
            <a:endParaRPr lang="en-US"/>
          </a:p>
        </p:txBody>
      </p:sp>
      <p:sp>
        <p:nvSpPr>
          <p:cNvPr id="6" name="Espaço Reservado para o Número do Slide 5"/>
          <p:cNvSpPr>
            <a:spLocks noGrp="1"/>
          </p:cNvSpPr>
          <p:nvPr>
            <p:ph type="sldNum" sz="quarter" idx="12"/>
          </p:nvPr>
        </p:nvSpPr>
        <p:spPr/>
        <p:txBody>
          <a:bodyPr rtlCol="0"/>
          <a:lstStyle/>
          <a:p>
            <a:pPr rtl="0"/>
            <a:fld id="{34B7E4EF-A1BD-40F4-AB7B-04F084DD991D}" type="slidenum">
              <a:rPr lang="en-US" smtClean="0"/>
              <a:t>‹nº›</a:t>
            </a:fld>
            <a:endParaRPr lang="en-US"/>
          </a:p>
        </p:txBody>
      </p:sp>
    </p:spTree>
    <p:extLst>
      <p:ext uri="{BB962C8B-B14F-4D97-AF65-F5344CB8AC3E}">
        <p14:creationId xmlns:p14="http://schemas.microsoft.com/office/powerpoint/2010/main" val="2153708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spTree>
      <p:nvGrpSpPr>
        <p:cNvPr id="1" name=""/>
        <p:cNvGrpSpPr/>
        <p:nvPr/>
      </p:nvGrpSpPr>
      <p:grpSpPr>
        <a:xfrm>
          <a:off x="0" y="0"/>
          <a:ext cx="0" cy="0"/>
          <a:chOff x="0" y="0"/>
          <a:chExt cx="0" cy="0"/>
        </a:xfrm>
      </p:grpSpPr>
      <p:sp>
        <p:nvSpPr>
          <p:cNvPr id="15" name="Retângulo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useBgFill="1">
        <p:nvSpPr>
          <p:cNvPr id="23" name="Retângulo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tângulo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tângulo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1"/>
          <p:cNvSpPr>
            <a:spLocks noGrp="1"/>
          </p:cNvSpPr>
          <p:nvPr>
            <p:ph type="title"/>
          </p:nvPr>
        </p:nvSpPr>
        <p:spPr>
          <a:xfrm>
            <a:off x="1629156" y="2275165"/>
            <a:ext cx="8933688" cy="2406895"/>
          </a:xfrm>
        </p:spPr>
        <p:txBody>
          <a:bodyPr rtlCol="0" anchor="ctr">
            <a:noAutofit/>
          </a:bodyPr>
          <a:lstStyle>
            <a:lvl1pPr algn="ctr">
              <a:lnSpc>
                <a:spcPct val="83000"/>
              </a:lnSpc>
              <a:defRPr lang="en-US" sz="6400" kern="1200" cap="all" spc="-100" baseline="0" dirty="0">
                <a:solidFill>
                  <a:schemeClr val="tx1">
                    <a:lumMod val="85000"/>
                    <a:lumOff val="15000"/>
                  </a:schemeClr>
                </a:solidFill>
                <a:effectLst/>
                <a:latin typeface="+mj-lt"/>
                <a:ea typeface="+mn-ea"/>
                <a:cs typeface="+mn-cs"/>
              </a:defRPr>
            </a:lvl1pPr>
          </a:lstStyle>
          <a:p>
            <a:pPr rtl="0"/>
            <a:r>
              <a:rPr lang="pt-BR"/>
              <a:t>Clique para editar o título Mestre</a:t>
            </a:r>
            <a:endParaRPr lang="en-US" dirty="0"/>
          </a:p>
        </p:txBody>
      </p:sp>
      <p:grpSp>
        <p:nvGrpSpPr>
          <p:cNvPr id="16" name="Grupo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Conector Reto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Conector reto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Conector Reto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Espaço reservado para texto 2"/>
          <p:cNvSpPr>
            <a:spLocks noGrp="1"/>
          </p:cNvSpPr>
          <p:nvPr>
            <p:ph type="body" idx="1"/>
          </p:nvPr>
        </p:nvSpPr>
        <p:spPr>
          <a:xfrm>
            <a:off x="1629156" y="4682062"/>
            <a:ext cx="8939784" cy="457200"/>
          </a:xfrm>
        </p:spPr>
        <p:txBody>
          <a:bodyPr rtlCol="0" anchor="t">
            <a:normAutofit/>
          </a:bodyPr>
          <a:lstStyle>
            <a:lvl1pPr marL="0" indent="0" algn="ctr">
              <a:buNone/>
              <a:tabLst>
                <a:tab pos="2633663" algn="l"/>
              </a:tabLst>
              <a:defRPr sz="1800">
                <a:solidFill>
                  <a:schemeClr val="tx1">
                    <a:lumMod val="95000"/>
                    <a:lumOff val="5000"/>
                  </a:schemeClr>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pt-BR"/>
              <a:t>Clique para editar os estilos de texto Mestres</a:t>
            </a:r>
          </a:p>
        </p:txBody>
      </p:sp>
      <p:sp>
        <p:nvSpPr>
          <p:cNvPr id="4" name="Espaço Reservado para Data 3"/>
          <p:cNvSpPr>
            <a:spLocks noGrp="1"/>
          </p:cNvSpPr>
          <p:nvPr>
            <p:ph type="dt" sz="half" idx="10"/>
          </p:nvPr>
        </p:nvSpPr>
        <p:spPr>
          <a:xfrm>
            <a:off x="5318760" y="1344502"/>
            <a:ext cx="1554480" cy="498781"/>
          </a:xfrm>
        </p:spPr>
        <p:txBody>
          <a:bodyPr rtlCol="0"/>
          <a:lstStyle>
            <a:lvl1pPr algn="ctr">
              <a:defRPr lang="en-US" sz="1300" kern="1200" spc="0" baseline="0">
                <a:solidFill>
                  <a:srgbClr val="FFFFFF"/>
                </a:solidFill>
                <a:latin typeface="+mn-lt"/>
                <a:ea typeface="+mn-ea"/>
                <a:cs typeface="+mn-cs"/>
              </a:defRPr>
            </a:lvl1pPr>
          </a:lstStyle>
          <a:p>
            <a:pPr rtl="0"/>
            <a:fld id="{0D1A4693-2F41-43D3-BCDB-D5059F2986DB}" type="datetime1">
              <a:rPr lang="pt-BR" smtClean="0"/>
              <a:t>22/02/2021</a:t>
            </a:fld>
            <a:endParaRPr lang="en-US" dirty="0"/>
          </a:p>
        </p:txBody>
      </p:sp>
      <p:sp>
        <p:nvSpPr>
          <p:cNvPr id="5" name="Espaço Reservado para Rodapé 4"/>
          <p:cNvSpPr>
            <a:spLocks noGrp="1"/>
          </p:cNvSpPr>
          <p:nvPr>
            <p:ph type="ftr" sz="quarter" idx="11"/>
          </p:nvPr>
        </p:nvSpPr>
        <p:spPr>
          <a:xfrm>
            <a:off x="1629157" y="5177408"/>
            <a:ext cx="5660134" cy="228600"/>
          </a:xfrm>
        </p:spPr>
        <p:txBody>
          <a:bodyPr rtlCol="0"/>
          <a:lstStyle>
            <a:lvl1pPr algn="l">
              <a:defRPr>
                <a:solidFill>
                  <a:schemeClr val="tx1">
                    <a:lumMod val="85000"/>
                    <a:lumOff val="15000"/>
                  </a:schemeClr>
                </a:solidFill>
              </a:defRPr>
            </a:lvl1pPr>
          </a:lstStyle>
          <a:p>
            <a:pPr rtl="0"/>
            <a:endParaRPr lang="en-US" dirty="0"/>
          </a:p>
        </p:txBody>
      </p:sp>
      <p:sp>
        <p:nvSpPr>
          <p:cNvPr id="6" name="Espaço Reservado para o Número do Slide 5"/>
          <p:cNvSpPr>
            <a:spLocks noGrp="1"/>
          </p:cNvSpPr>
          <p:nvPr>
            <p:ph type="sldNum" sz="quarter" idx="12"/>
          </p:nvPr>
        </p:nvSpPr>
        <p:spPr>
          <a:xfrm>
            <a:off x="8604504" y="5177408"/>
            <a:ext cx="1958339" cy="228600"/>
          </a:xfrm>
        </p:spPr>
        <p:txBody>
          <a:bodyPr rtlCol="0"/>
          <a:lstStyle>
            <a:lvl1pPr>
              <a:defRPr>
                <a:solidFill>
                  <a:schemeClr val="tx1">
                    <a:lumMod val="85000"/>
                    <a:lumOff val="15000"/>
                  </a:schemeClr>
                </a:solidFill>
              </a:defRPr>
            </a:lvl1pPr>
          </a:lstStyle>
          <a:p>
            <a:pPr rtl="0"/>
            <a:fld id="{34B7E4EF-A1BD-40F4-AB7B-04F084DD991D}" type="slidenum">
              <a:rPr lang="en-US" smtClean="0"/>
              <a:t>‹nº›</a:t>
            </a:fld>
            <a:endParaRPr lang="en-US" dirty="0"/>
          </a:p>
        </p:txBody>
      </p:sp>
    </p:spTree>
    <p:extLst>
      <p:ext uri="{BB962C8B-B14F-4D97-AF65-F5344CB8AC3E}">
        <p14:creationId xmlns:p14="http://schemas.microsoft.com/office/powerpoint/2010/main" val="606071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is conteúdos">
    <p:spTree>
      <p:nvGrpSpPr>
        <p:cNvPr id="1" name=""/>
        <p:cNvGrpSpPr/>
        <p:nvPr/>
      </p:nvGrpSpPr>
      <p:grpSpPr>
        <a:xfrm>
          <a:off x="0" y="0"/>
          <a:ext cx="0" cy="0"/>
          <a:chOff x="0" y="0"/>
          <a:chExt cx="0" cy="0"/>
        </a:xfrm>
      </p:grpSpPr>
      <p:sp>
        <p:nvSpPr>
          <p:cNvPr id="8" name="Título 7"/>
          <p:cNvSpPr>
            <a:spLocks noGrp="1"/>
          </p:cNvSpPr>
          <p:nvPr>
            <p:ph type="title"/>
          </p:nvPr>
        </p:nvSpPr>
        <p:spPr/>
        <p:txBody>
          <a:bodyPr rtlCol="0"/>
          <a:lstStyle/>
          <a:p>
            <a:pPr rtl="0"/>
            <a:r>
              <a:rPr lang="pt-BR"/>
              <a:t>Clique para editar o título Mestre</a:t>
            </a:r>
            <a:endParaRPr lang="en-US" dirty="0"/>
          </a:p>
        </p:txBody>
      </p:sp>
      <p:sp>
        <p:nvSpPr>
          <p:cNvPr id="3" name="Espaço reservado para conteúdo 2"/>
          <p:cNvSpPr>
            <a:spLocks noGrp="1"/>
          </p:cNvSpPr>
          <p:nvPr>
            <p:ph sz="half" idx="1"/>
          </p:nvPr>
        </p:nvSpPr>
        <p:spPr>
          <a:xfrm>
            <a:off x="1066800" y="2103120"/>
            <a:ext cx="4663440" cy="3749040"/>
          </a:xfrm>
        </p:spPr>
        <p:txBody>
          <a:bodyPr rtlCol="0"/>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rtl="0"/>
            <a:r>
              <a:rPr lang="pt-BR"/>
              <a:t>Clique para editar os estilos de texto Mestres</a:t>
            </a:r>
          </a:p>
          <a:p>
            <a:pPr lvl="1" rtl="0"/>
            <a:r>
              <a:rPr lang="pt-BR"/>
              <a:t>Segundo nível</a:t>
            </a:r>
          </a:p>
          <a:p>
            <a:pPr lvl="2" rtl="0"/>
            <a:r>
              <a:rPr lang="pt-BR"/>
              <a:t>Terceiro nível</a:t>
            </a:r>
          </a:p>
          <a:p>
            <a:pPr lvl="3" rtl="0"/>
            <a:r>
              <a:rPr lang="pt-BR"/>
              <a:t>Quarto nível</a:t>
            </a:r>
          </a:p>
          <a:p>
            <a:pPr lvl="4" rtl="0"/>
            <a:r>
              <a:rPr lang="pt-BR"/>
              <a:t>Quinto nível</a:t>
            </a:r>
            <a:endParaRPr lang="en-US" dirty="0"/>
          </a:p>
        </p:txBody>
      </p:sp>
      <p:sp>
        <p:nvSpPr>
          <p:cNvPr id="4" name="Espaço reservado para conteúdo 3"/>
          <p:cNvSpPr>
            <a:spLocks noGrp="1"/>
          </p:cNvSpPr>
          <p:nvPr>
            <p:ph sz="half" idx="2"/>
          </p:nvPr>
        </p:nvSpPr>
        <p:spPr>
          <a:xfrm>
            <a:off x="6461760" y="2103120"/>
            <a:ext cx="4663440" cy="3749040"/>
          </a:xfrm>
        </p:spPr>
        <p:txBody>
          <a:bodyPr rtlCol="0"/>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rtl="0"/>
            <a:r>
              <a:rPr lang="pt-BR"/>
              <a:t>Clique para editar os estilos de texto Mestres</a:t>
            </a:r>
          </a:p>
          <a:p>
            <a:pPr lvl="1" rtl="0"/>
            <a:r>
              <a:rPr lang="pt-BR"/>
              <a:t>Segundo nível</a:t>
            </a:r>
          </a:p>
          <a:p>
            <a:pPr lvl="2" rtl="0"/>
            <a:r>
              <a:rPr lang="pt-BR"/>
              <a:t>Terceiro nível</a:t>
            </a:r>
          </a:p>
          <a:p>
            <a:pPr lvl="3" rtl="0"/>
            <a:r>
              <a:rPr lang="pt-BR"/>
              <a:t>Quarto nível</a:t>
            </a:r>
          </a:p>
          <a:p>
            <a:pPr lvl="4" rtl="0"/>
            <a:r>
              <a:rPr lang="pt-BR"/>
              <a:t>Quinto nível</a:t>
            </a:r>
            <a:endParaRPr lang="en-US" dirty="0"/>
          </a:p>
        </p:txBody>
      </p:sp>
      <p:sp>
        <p:nvSpPr>
          <p:cNvPr id="5" name="Espaço Reservado para Data 4"/>
          <p:cNvSpPr>
            <a:spLocks noGrp="1"/>
          </p:cNvSpPr>
          <p:nvPr>
            <p:ph type="dt" sz="half" idx="10"/>
          </p:nvPr>
        </p:nvSpPr>
        <p:spPr/>
        <p:txBody>
          <a:bodyPr rtlCol="0"/>
          <a:lstStyle/>
          <a:p>
            <a:pPr rtl="0"/>
            <a:fld id="{5BBB8AB2-DE16-44F3-8F59-40B18FC602F6}" type="datetime1">
              <a:rPr lang="pt-BR" smtClean="0"/>
              <a:t>22/02/2021</a:t>
            </a:fld>
            <a:endParaRPr lang="en-US"/>
          </a:p>
        </p:txBody>
      </p:sp>
      <p:sp>
        <p:nvSpPr>
          <p:cNvPr id="6" name="Espaço Reservado para Rodapé 5"/>
          <p:cNvSpPr>
            <a:spLocks noGrp="1"/>
          </p:cNvSpPr>
          <p:nvPr>
            <p:ph type="ftr" sz="quarter" idx="11"/>
          </p:nvPr>
        </p:nvSpPr>
        <p:spPr/>
        <p:txBody>
          <a:bodyPr rtlCol="0"/>
          <a:lstStyle/>
          <a:p>
            <a:pPr rtl="0"/>
            <a:endParaRPr lang="en-US"/>
          </a:p>
        </p:txBody>
      </p:sp>
      <p:sp>
        <p:nvSpPr>
          <p:cNvPr id="7" name="Espaço Reservado para o Número do Slide 6"/>
          <p:cNvSpPr>
            <a:spLocks noGrp="1"/>
          </p:cNvSpPr>
          <p:nvPr>
            <p:ph type="sldNum" sz="quarter" idx="12"/>
          </p:nvPr>
        </p:nvSpPr>
        <p:spPr/>
        <p:txBody>
          <a:bodyPr rtlCol="0"/>
          <a:lstStyle/>
          <a:p>
            <a:pPr rtl="0"/>
            <a:fld id="{34B7E4EF-A1BD-40F4-AB7B-04F084DD991D}" type="slidenum">
              <a:rPr lang="en-US" smtClean="0"/>
              <a:t>‹nº›</a:t>
            </a:fld>
            <a:endParaRPr lang="en-US"/>
          </a:p>
        </p:txBody>
      </p:sp>
    </p:spTree>
    <p:extLst>
      <p:ext uri="{BB962C8B-B14F-4D97-AF65-F5344CB8AC3E}">
        <p14:creationId xmlns:p14="http://schemas.microsoft.com/office/powerpoint/2010/main" val="2744672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pt-BR"/>
              <a:t>Clique para editar o título Mestre</a:t>
            </a:r>
            <a:endParaRPr lang="en-US" dirty="0"/>
          </a:p>
        </p:txBody>
      </p:sp>
      <p:sp>
        <p:nvSpPr>
          <p:cNvPr id="3" name="Espaço reservado para texto 2"/>
          <p:cNvSpPr>
            <a:spLocks noGrp="1"/>
          </p:cNvSpPr>
          <p:nvPr>
            <p:ph type="body" idx="1"/>
          </p:nvPr>
        </p:nvSpPr>
        <p:spPr>
          <a:xfrm>
            <a:off x="1069848" y="2074334"/>
            <a:ext cx="4663440" cy="640080"/>
          </a:xfrm>
        </p:spPr>
        <p:txBody>
          <a:bodyPr rtlCol="0"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pt-BR"/>
              <a:t>Clique para editar os estilos de texto Mestres</a:t>
            </a:r>
          </a:p>
        </p:txBody>
      </p:sp>
      <p:sp>
        <p:nvSpPr>
          <p:cNvPr id="4" name="Espaço reservado para conteúdo 3"/>
          <p:cNvSpPr>
            <a:spLocks noGrp="1"/>
          </p:cNvSpPr>
          <p:nvPr>
            <p:ph sz="half" idx="2"/>
          </p:nvPr>
        </p:nvSpPr>
        <p:spPr>
          <a:xfrm>
            <a:off x="1069848" y="2792472"/>
            <a:ext cx="4663440" cy="3163825"/>
          </a:xfrm>
        </p:spPr>
        <p:txBody>
          <a:bodyPr rtlCol="0"/>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rtl="0"/>
            <a:r>
              <a:rPr lang="pt-BR"/>
              <a:t>Clique para editar os estilos de texto Mestres</a:t>
            </a:r>
          </a:p>
          <a:p>
            <a:pPr lvl="1" rtl="0"/>
            <a:r>
              <a:rPr lang="pt-BR"/>
              <a:t>Segundo nível</a:t>
            </a:r>
          </a:p>
          <a:p>
            <a:pPr lvl="2" rtl="0"/>
            <a:r>
              <a:rPr lang="pt-BR"/>
              <a:t>Terceiro nível</a:t>
            </a:r>
          </a:p>
          <a:p>
            <a:pPr lvl="3" rtl="0"/>
            <a:r>
              <a:rPr lang="pt-BR"/>
              <a:t>Quarto nível</a:t>
            </a:r>
          </a:p>
          <a:p>
            <a:pPr lvl="4" rtl="0"/>
            <a:r>
              <a:rPr lang="pt-BR"/>
              <a:t>Quinto nível</a:t>
            </a:r>
            <a:endParaRPr lang="pt-br"/>
          </a:p>
        </p:txBody>
      </p:sp>
      <p:sp>
        <p:nvSpPr>
          <p:cNvPr id="5" name="Espaço reservado para texto 4"/>
          <p:cNvSpPr>
            <a:spLocks noGrp="1"/>
          </p:cNvSpPr>
          <p:nvPr>
            <p:ph type="body" sz="quarter" idx="3"/>
          </p:nvPr>
        </p:nvSpPr>
        <p:spPr>
          <a:xfrm>
            <a:off x="6458712" y="2074334"/>
            <a:ext cx="4663440" cy="640080"/>
          </a:xfrm>
        </p:spPr>
        <p:txBody>
          <a:bodyPr rtlCol="0"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pt-BR"/>
              <a:t>Clique para editar os estilos de texto Mestres</a:t>
            </a:r>
          </a:p>
        </p:txBody>
      </p:sp>
      <p:sp>
        <p:nvSpPr>
          <p:cNvPr id="6" name="Espaço reservado para conteúdo 5"/>
          <p:cNvSpPr>
            <a:spLocks noGrp="1"/>
          </p:cNvSpPr>
          <p:nvPr>
            <p:ph sz="quarter" idx="4"/>
          </p:nvPr>
        </p:nvSpPr>
        <p:spPr>
          <a:xfrm>
            <a:off x="6458712" y="2792471"/>
            <a:ext cx="4663440" cy="3164509"/>
          </a:xfrm>
        </p:spPr>
        <p:txBody>
          <a:bodyPr rtlCol="0"/>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rtl="0"/>
            <a:r>
              <a:rPr lang="pt-BR"/>
              <a:t>Clique para editar os estilos de texto Mestres</a:t>
            </a:r>
          </a:p>
          <a:p>
            <a:pPr lvl="1" rtl="0"/>
            <a:r>
              <a:rPr lang="pt-BR"/>
              <a:t>Segundo nível</a:t>
            </a:r>
          </a:p>
          <a:p>
            <a:pPr lvl="2" rtl="0"/>
            <a:r>
              <a:rPr lang="pt-BR"/>
              <a:t>Terceiro nível</a:t>
            </a:r>
          </a:p>
          <a:p>
            <a:pPr lvl="3" rtl="0"/>
            <a:r>
              <a:rPr lang="pt-BR"/>
              <a:t>Quarto nível</a:t>
            </a:r>
          </a:p>
          <a:p>
            <a:pPr lvl="4" rtl="0"/>
            <a:r>
              <a:rPr lang="pt-BR"/>
              <a:t>Quinto nível</a:t>
            </a:r>
            <a:endParaRPr lang="pt-br"/>
          </a:p>
        </p:txBody>
      </p:sp>
      <p:sp>
        <p:nvSpPr>
          <p:cNvPr id="7" name="Espaço Reservado para Data 6"/>
          <p:cNvSpPr>
            <a:spLocks noGrp="1"/>
          </p:cNvSpPr>
          <p:nvPr>
            <p:ph type="dt" sz="half" idx="10"/>
          </p:nvPr>
        </p:nvSpPr>
        <p:spPr/>
        <p:txBody>
          <a:bodyPr rtlCol="0"/>
          <a:lstStyle/>
          <a:p>
            <a:pPr rtl="0"/>
            <a:fld id="{5ACA5D35-0539-48FA-A753-0871E1ECAF0D}" type="datetime1">
              <a:rPr lang="pt-BR" smtClean="0"/>
              <a:t>22/02/2021</a:t>
            </a:fld>
            <a:endParaRPr lang="en-US"/>
          </a:p>
        </p:txBody>
      </p:sp>
      <p:sp>
        <p:nvSpPr>
          <p:cNvPr id="8" name="Espaço Reservado para Rodapé 7"/>
          <p:cNvSpPr>
            <a:spLocks noGrp="1"/>
          </p:cNvSpPr>
          <p:nvPr>
            <p:ph type="ftr" sz="quarter" idx="11"/>
          </p:nvPr>
        </p:nvSpPr>
        <p:spPr/>
        <p:txBody>
          <a:bodyPr rtlCol="0"/>
          <a:lstStyle/>
          <a:p>
            <a:pPr rtl="0"/>
            <a:endParaRPr lang="en-US"/>
          </a:p>
        </p:txBody>
      </p:sp>
      <p:sp>
        <p:nvSpPr>
          <p:cNvPr id="9" name="Espaço Reservado para o Número do Slide 8"/>
          <p:cNvSpPr>
            <a:spLocks noGrp="1"/>
          </p:cNvSpPr>
          <p:nvPr>
            <p:ph type="sldNum" sz="quarter" idx="12"/>
          </p:nvPr>
        </p:nvSpPr>
        <p:spPr/>
        <p:txBody>
          <a:bodyPr rtlCol="0"/>
          <a:lstStyle/>
          <a:p>
            <a:pPr rtl="0"/>
            <a:fld id="{34B7E4EF-A1BD-40F4-AB7B-04F084DD991D}" type="slidenum">
              <a:rPr lang="en-US" smtClean="0"/>
              <a:t>‹nº›</a:t>
            </a:fld>
            <a:endParaRPr lang="en-US"/>
          </a:p>
        </p:txBody>
      </p:sp>
    </p:spTree>
    <p:extLst>
      <p:ext uri="{BB962C8B-B14F-4D97-AF65-F5344CB8AC3E}">
        <p14:creationId xmlns:p14="http://schemas.microsoft.com/office/powerpoint/2010/main" val="2929960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pt-BR"/>
              <a:t>Clique para editar o título Mestre</a:t>
            </a:r>
            <a:endParaRPr lang="en-US" dirty="0"/>
          </a:p>
        </p:txBody>
      </p:sp>
      <p:sp>
        <p:nvSpPr>
          <p:cNvPr id="3" name="Espaço Reservado para Data 2"/>
          <p:cNvSpPr>
            <a:spLocks noGrp="1"/>
          </p:cNvSpPr>
          <p:nvPr>
            <p:ph type="dt" sz="half" idx="10"/>
          </p:nvPr>
        </p:nvSpPr>
        <p:spPr/>
        <p:txBody>
          <a:bodyPr rtlCol="0"/>
          <a:lstStyle/>
          <a:p>
            <a:pPr rtl="0"/>
            <a:fld id="{5BA371F0-AB78-4B7A-B042-3B5D124F9CC4}" type="datetime1">
              <a:rPr lang="pt-BR" smtClean="0"/>
              <a:t>22/02/2021</a:t>
            </a:fld>
            <a:endParaRPr lang="en-US"/>
          </a:p>
        </p:txBody>
      </p:sp>
      <p:sp>
        <p:nvSpPr>
          <p:cNvPr id="4" name="Espaço Reservado para Rodapé 3"/>
          <p:cNvSpPr>
            <a:spLocks noGrp="1"/>
          </p:cNvSpPr>
          <p:nvPr>
            <p:ph type="ftr" sz="quarter" idx="11"/>
          </p:nvPr>
        </p:nvSpPr>
        <p:spPr/>
        <p:txBody>
          <a:bodyPr rtlCol="0"/>
          <a:lstStyle/>
          <a:p>
            <a:pPr rtl="0"/>
            <a:endParaRPr lang="en-US"/>
          </a:p>
        </p:txBody>
      </p:sp>
      <p:sp>
        <p:nvSpPr>
          <p:cNvPr id="5" name="Espaço Reservado para o Número do Slide 4"/>
          <p:cNvSpPr>
            <a:spLocks noGrp="1"/>
          </p:cNvSpPr>
          <p:nvPr>
            <p:ph type="sldNum" sz="quarter" idx="12"/>
          </p:nvPr>
        </p:nvSpPr>
        <p:spPr/>
        <p:txBody>
          <a:bodyPr rtlCol="0"/>
          <a:lstStyle/>
          <a:p>
            <a:pPr rtl="0"/>
            <a:fld id="{34B7E4EF-A1BD-40F4-AB7B-04F084DD991D}" type="slidenum">
              <a:rPr lang="en-US" smtClean="0"/>
              <a:t>‹nº›</a:t>
            </a:fld>
            <a:endParaRPr lang="en-US"/>
          </a:p>
        </p:txBody>
      </p:sp>
    </p:spTree>
    <p:extLst>
      <p:ext uri="{BB962C8B-B14F-4D97-AF65-F5344CB8AC3E}">
        <p14:creationId xmlns:p14="http://schemas.microsoft.com/office/powerpoint/2010/main" val="2667413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rtlCol="0"/>
          <a:lstStyle/>
          <a:p>
            <a:pPr rtl="0"/>
            <a:fld id="{C3E59013-4240-4BCB-9D6D-0402FB62C003}" type="datetime1">
              <a:rPr lang="pt-BR" smtClean="0"/>
              <a:t>22/02/2021</a:t>
            </a:fld>
            <a:endParaRPr lang="en-US"/>
          </a:p>
        </p:txBody>
      </p:sp>
      <p:sp>
        <p:nvSpPr>
          <p:cNvPr id="3" name="Espaço Reservado para Rodapé 2"/>
          <p:cNvSpPr>
            <a:spLocks noGrp="1"/>
          </p:cNvSpPr>
          <p:nvPr>
            <p:ph type="ftr" sz="quarter" idx="11"/>
          </p:nvPr>
        </p:nvSpPr>
        <p:spPr/>
        <p:txBody>
          <a:bodyPr rtlCol="0"/>
          <a:lstStyle/>
          <a:p>
            <a:pPr rtl="0"/>
            <a:endParaRPr lang="en-US"/>
          </a:p>
        </p:txBody>
      </p:sp>
      <p:sp>
        <p:nvSpPr>
          <p:cNvPr id="4" name="Espaço reservado para o número do slide 3"/>
          <p:cNvSpPr>
            <a:spLocks noGrp="1"/>
          </p:cNvSpPr>
          <p:nvPr>
            <p:ph type="sldNum" sz="quarter" idx="12"/>
          </p:nvPr>
        </p:nvSpPr>
        <p:spPr/>
        <p:txBody>
          <a:bodyPr rtlCol="0"/>
          <a:lstStyle/>
          <a:p>
            <a:pPr rtl="0"/>
            <a:fld id="{34B7E4EF-A1BD-40F4-AB7B-04F084DD991D}" type="slidenum">
              <a:rPr lang="en-US" smtClean="0"/>
              <a:t>‹nº›</a:t>
            </a:fld>
            <a:endParaRPr lang="en-US"/>
          </a:p>
        </p:txBody>
      </p:sp>
    </p:spTree>
    <p:extLst>
      <p:ext uri="{BB962C8B-B14F-4D97-AF65-F5344CB8AC3E}">
        <p14:creationId xmlns:p14="http://schemas.microsoft.com/office/powerpoint/2010/main" val="907247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spTree>
      <p:nvGrpSpPr>
        <p:cNvPr id="1" name=""/>
        <p:cNvGrpSpPr/>
        <p:nvPr/>
      </p:nvGrpSpPr>
      <p:grpSpPr>
        <a:xfrm>
          <a:off x="0" y="0"/>
          <a:ext cx="0" cy="0"/>
          <a:chOff x="0" y="0"/>
          <a:chExt cx="0" cy="0"/>
        </a:xfrm>
      </p:grpSpPr>
      <p:sp>
        <p:nvSpPr>
          <p:cNvPr id="10" name="Retângulo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tângulo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ítulo 1"/>
          <p:cNvSpPr>
            <a:spLocks noGrp="1"/>
          </p:cNvSpPr>
          <p:nvPr>
            <p:ph type="title"/>
          </p:nvPr>
        </p:nvSpPr>
        <p:spPr>
          <a:xfrm>
            <a:off x="8458200" y="607392"/>
            <a:ext cx="3161963" cy="1645920"/>
          </a:xfrm>
        </p:spPr>
        <p:txBody>
          <a:bodyPr rtlCol="0" anchor="b">
            <a:normAutofit/>
          </a:bodyPr>
          <a:lstStyle>
            <a:lvl1pPr algn="l" defTabSz="914400" rtl="0" eaLnBrk="1" latinLnBrk="0" hangingPunct="1">
              <a:lnSpc>
                <a:spcPct val="100000"/>
              </a:lnSpc>
              <a:spcBef>
                <a:spcPct val="0"/>
              </a:spcBef>
              <a:buNone/>
              <a:defRPr lang="en-US" sz="3200" b="0" kern="1200" cap="none" spc="0" baseline="0" dirty="0">
                <a:solidFill>
                  <a:schemeClr val="tx1"/>
                </a:solidFill>
                <a:effectLst/>
                <a:latin typeface="+mj-lt"/>
                <a:ea typeface="+mn-ea"/>
                <a:cs typeface="+mn-cs"/>
              </a:defRPr>
            </a:lvl1pPr>
          </a:lstStyle>
          <a:p>
            <a:pPr rtl="0"/>
            <a:r>
              <a:rPr lang="pt-BR"/>
              <a:t>Clique para editar o título Mestre</a:t>
            </a:r>
            <a:endParaRPr lang="en-US" dirty="0"/>
          </a:p>
        </p:txBody>
      </p:sp>
      <p:sp>
        <p:nvSpPr>
          <p:cNvPr id="3" name="Espaço reservado para conteúdo 2"/>
          <p:cNvSpPr>
            <a:spLocks noGrp="1"/>
          </p:cNvSpPr>
          <p:nvPr>
            <p:ph idx="1"/>
          </p:nvPr>
        </p:nvSpPr>
        <p:spPr>
          <a:xfrm>
            <a:off x="685800" y="609600"/>
            <a:ext cx="6858000" cy="5334000"/>
          </a:xfrm>
        </p:spPr>
        <p:txBody>
          <a:bodyPr rtlCol="0"/>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rtl="0"/>
            <a:r>
              <a:rPr lang="pt-BR"/>
              <a:t>Clique para editar os estilos de texto Mestres</a:t>
            </a:r>
          </a:p>
          <a:p>
            <a:pPr lvl="1" rtl="0"/>
            <a:r>
              <a:rPr lang="pt-BR"/>
              <a:t>Segundo nível</a:t>
            </a:r>
          </a:p>
          <a:p>
            <a:pPr lvl="2" rtl="0"/>
            <a:r>
              <a:rPr lang="pt-BR"/>
              <a:t>Terceiro nível</a:t>
            </a:r>
          </a:p>
          <a:p>
            <a:pPr lvl="3" rtl="0"/>
            <a:r>
              <a:rPr lang="pt-BR"/>
              <a:t>Quarto nível</a:t>
            </a:r>
          </a:p>
          <a:p>
            <a:pPr lvl="4" rtl="0"/>
            <a:r>
              <a:rPr lang="pt-BR"/>
              <a:t>Quinto nível</a:t>
            </a:r>
            <a:endParaRPr lang="en-US" dirty="0"/>
          </a:p>
        </p:txBody>
      </p:sp>
      <p:sp>
        <p:nvSpPr>
          <p:cNvPr id="4" name="Espaço reservado para texto 3"/>
          <p:cNvSpPr>
            <a:spLocks noGrp="1"/>
          </p:cNvSpPr>
          <p:nvPr>
            <p:ph type="body" sz="half" idx="2"/>
          </p:nvPr>
        </p:nvSpPr>
        <p:spPr>
          <a:xfrm>
            <a:off x="8458200" y="2336800"/>
            <a:ext cx="3161963" cy="3606800"/>
          </a:xfrm>
        </p:spPr>
        <p:txBody>
          <a:bodyPr rtlCol="0">
            <a:normAutofit/>
          </a:bodyPr>
          <a:lstStyle>
            <a:lvl1pPr marL="0" indent="0">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pt-BR"/>
              <a:t>Clique para editar os estilos de texto Mestres</a:t>
            </a:r>
          </a:p>
        </p:txBody>
      </p:sp>
      <p:sp>
        <p:nvSpPr>
          <p:cNvPr id="8" name="Espaço Reservado para Data 7"/>
          <p:cNvSpPr>
            <a:spLocks noGrp="1"/>
          </p:cNvSpPr>
          <p:nvPr>
            <p:ph type="dt" sz="half" idx="10"/>
          </p:nvPr>
        </p:nvSpPr>
        <p:spPr>
          <a:xfrm>
            <a:off x="5588000" y="6035040"/>
            <a:ext cx="1955800" cy="365760"/>
          </a:xfrm>
        </p:spPr>
        <p:txBody>
          <a:bodyPr rtlCol="0"/>
          <a:lstStyle>
            <a:lvl1pPr>
              <a:defRPr>
                <a:solidFill>
                  <a:schemeClr val="tx1">
                    <a:lumMod val="85000"/>
                    <a:lumOff val="15000"/>
                  </a:schemeClr>
                </a:solidFill>
              </a:defRPr>
            </a:lvl1pPr>
          </a:lstStyle>
          <a:p>
            <a:pPr rtl="0"/>
            <a:fld id="{590243F5-F020-403B-84E8-3610E6C6CB4F}" type="datetime1">
              <a:rPr lang="pt-BR" smtClean="0"/>
              <a:t>22/02/2021</a:t>
            </a:fld>
            <a:endParaRPr lang="en-US"/>
          </a:p>
        </p:txBody>
      </p:sp>
      <p:sp>
        <p:nvSpPr>
          <p:cNvPr id="9" name="Espaço Reservado para Rodapé 8"/>
          <p:cNvSpPr>
            <a:spLocks noGrp="1"/>
          </p:cNvSpPr>
          <p:nvPr>
            <p:ph type="ftr" sz="quarter" idx="11"/>
          </p:nvPr>
        </p:nvSpPr>
        <p:spPr>
          <a:xfrm>
            <a:off x="685801" y="6035040"/>
            <a:ext cx="4584700" cy="365760"/>
          </a:xfrm>
        </p:spPr>
        <p:txBody>
          <a:bodyPr rtlCol="0"/>
          <a:lstStyle>
            <a:lvl1pPr algn="l">
              <a:defRPr/>
            </a:lvl1pPr>
          </a:lstStyle>
          <a:p>
            <a:pPr rtl="0"/>
            <a:endParaRPr lang="en-US"/>
          </a:p>
        </p:txBody>
      </p:sp>
      <p:sp>
        <p:nvSpPr>
          <p:cNvPr id="11" name="Espaço Reservado para o Número do Slide 10"/>
          <p:cNvSpPr>
            <a:spLocks noGrp="1"/>
          </p:cNvSpPr>
          <p:nvPr>
            <p:ph type="sldNum" sz="quarter" idx="12"/>
          </p:nvPr>
        </p:nvSpPr>
        <p:spPr>
          <a:xfrm>
            <a:off x="10396728" y="6035040"/>
            <a:ext cx="1223435" cy="365760"/>
          </a:xfrm>
        </p:spPr>
        <p:txBody>
          <a:bodyPr rtlCol="0"/>
          <a:lstStyle>
            <a:lvl1pPr>
              <a:defRPr>
                <a:solidFill>
                  <a:schemeClr val="tx1">
                    <a:lumMod val="85000"/>
                    <a:lumOff val="15000"/>
                  </a:schemeClr>
                </a:solidFill>
              </a:defRPr>
            </a:lvl1pPr>
          </a:lstStyle>
          <a:p>
            <a:pPr rtl="0"/>
            <a:fld id="{34B7E4EF-A1BD-40F4-AB7B-04F084DD991D}" type="slidenum">
              <a:rPr lang="en-US" smtClean="0"/>
              <a:t>‹nº›</a:t>
            </a:fld>
            <a:endParaRPr lang="en-US"/>
          </a:p>
        </p:txBody>
      </p:sp>
    </p:spTree>
    <p:extLst>
      <p:ext uri="{BB962C8B-B14F-4D97-AF65-F5344CB8AC3E}">
        <p14:creationId xmlns:p14="http://schemas.microsoft.com/office/powerpoint/2010/main" val="2488602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11" name="Retângulo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Espaço reservado para imagem 2"/>
          <p:cNvSpPr>
            <a:spLocks noGrp="1" noChangeAspect="1"/>
          </p:cNvSpPr>
          <p:nvPr>
            <p:ph type="pic" idx="1" hasCustomPrompt="1"/>
          </p:nvPr>
        </p:nvSpPr>
        <p:spPr>
          <a:xfrm>
            <a:off x="228599" y="237744"/>
            <a:ext cx="7696201" cy="6382512"/>
          </a:xfrm>
          <a:solidFill>
            <a:schemeClr val="accent1">
              <a:lumMod val="60000"/>
              <a:lumOff val="40000"/>
            </a:schemeClr>
          </a:solidFill>
          <a:ln>
            <a:noFill/>
          </a:ln>
        </p:spPr>
        <p:txBody>
          <a:bodyPr rtlCol="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pt-br" dirty="0"/>
              <a:t>Clique no ícone para adicionar uma imagem</a:t>
            </a:r>
            <a:endParaRPr lang="en-US" dirty="0"/>
          </a:p>
        </p:txBody>
      </p:sp>
      <p:sp>
        <p:nvSpPr>
          <p:cNvPr id="5" name="Espaço Reservado para Data 4"/>
          <p:cNvSpPr>
            <a:spLocks noGrp="1"/>
          </p:cNvSpPr>
          <p:nvPr>
            <p:ph type="dt" sz="half" idx="10"/>
          </p:nvPr>
        </p:nvSpPr>
        <p:spPr>
          <a:xfrm>
            <a:off x="5662337" y="6035040"/>
            <a:ext cx="2071963" cy="365760"/>
          </a:xfrm>
        </p:spPr>
        <p:txBody>
          <a:bodyPr rtlCol="0"/>
          <a:lstStyle>
            <a:lvl1pPr>
              <a:defRPr b="1">
                <a:solidFill>
                  <a:srgbClr val="FFFFFF"/>
                </a:solidFill>
                <a:effectLst>
                  <a:outerShdw blurRad="19050" dist="6350" dir="2700000" algn="tl" rotWithShape="0">
                    <a:prstClr val="black">
                      <a:alpha val="40000"/>
                    </a:prstClr>
                  </a:outerShdw>
                </a:effectLst>
              </a:defRPr>
            </a:lvl1pPr>
          </a:lstStyle>
          <a:p>
            <a:pPr rtl="0"/>
            <a:fld id="{5D7AD476-FCE1-4F4C-AFD1-546A99681531}" type="datetime1">
              <a:rPr lang="pt-BR" smtClean="0"/>
              <a:t>22/02/2021</a:t>
            </a:fld>
            <a:endParaRPr lang="en-US" dirty="0"/>
          </a:p>
        </p:txBody>
      </p:sp>
      <p:sp>
        <p:nvSpPr>
          <p:cNvPr id="6" name="Espaço Reservado para Rodapé 5"/>
          <p:cNvSpPr>
            <a:spLocks noGrp="1"/>
          </p:cNvSpPr>
          <p:nvPr>
            <p:ph type="ftr" sz="quarter" idx="11"/>
          </p:nvPr>
        </p:nvSpPr>
        <p:spPr>
          <a:xfrm>
            <a:off x="612648" y="6035040"/>
            <a:ext cx="4588002" cy="365760"/>
          </a:xfrm>
        </p:spPr>
        <p:txBody>
          <a:bodyPr rtlCol="0"/>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rtl="0"/>
            <a:endParaRPr lang="en-US" dirty="0"/>
          </a:p>
        </p:txBody>
      </p:sp>
      <p:sp>
        <p:nvSpPr>
          <p:cNvPr id="7" name="Espaço Reservado para o Número do Slide 6"/>
          <p:cNvSpPr>
            <a:spLocks noGrp="1"/>
          </p:cNvSpPr>
          <p:nvPr>
            <p:ph type="sldNum" sz="quarter" idx="12"/>
          </p:nvPr>
        </p:nvSpPr>
        <p:spPr>
          <a:xfrm>
            <a:off x="10396728" y="6035040"/>
            <a:ext cx="1225296" cy="365760"/>
          </a:xfrm>
        </p:spPr>
        <p:txBody>
          <a:bodyPr rtlCol="0"/>
          <a:lstStyle/>
          <a:p>
            <a:pPr rtl="0"/>
            <a:fld id="{34B7E4EF-A1BD-40F4-AB7B-04F084DD991D}" type="slidenum">
              <a:rPr lang="en-US" smtClean="0"/>
              <a:t>‹nº›</a:t>
            </a:fld>
            <a:endParaRPr lang="en-US"/>
          </a:p>
        </p:txBody>
      </p:sp>
      <p:sp>
        <p:nvSpPr>
          <p:cNvPr id="12" name="Retângulo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ítulo 1"/>
          <p:cNvSpPr>
            <a:spLocks noGrp="1"/>
          </p:cNvSpPr>
          <p:nvPr>
            <p:ph type="title"/>
          </p:nvPr>
        </p:nvSpPr>
        <p:spPr>
          <a:xfrm>
            <a:off x="8477250" y="603504"/>
            <a:ext cx="3144774" cy="1645920"/>
          </a:xfrm>
        </p:spPr>
        <p:txBody>
          <a:bodyPr rtlCol="0" anchor="b">
            <a:noAutofit/>
          </a:bodyPr>
          <a:lstStyle>
            <a:lvl1pPr algn="l">
              <a:lnSpc>
                <a:spcPct val="100000"/>
              </a:lnSpc>
              <a:defRPr sz="3200" b="0">
                <a:solidFill>
                  <a:schemeClr val="tx1"/>
                </a:solidFill>
                <a:latin typeface="+mj-lt"/>
              </a:defRPr>
            </a:lvl1pPr>
          </a:lstStyle>
          <a:p>
            <a:pPr rtl="0"/>
            <a:r>
              <a:rPr lang="pt-BR"/>
              <a:t>Clique para editar o título Mestre</a:t>
            </a:r>
            <a:endParaRPr lang="en-US" dirty="0"/>
          </a:p>
        </p:txBody>
      </p:sp>
      <p:sp>
        <p:nvSpPr>
          <p:cNvPr id="4" name="Espaço reservado para texto 3"/>
          <p:cNvSpPr>
            <a:spLocks noGrp="1"/>
          </p:cNvSpPr>
          <p:nvPr>
            <p:ph type="body" sz="half" idx="2"/>
          </p:nvPr>
        </p:nvSpPr>
        <p:spPr>
          <a:xfrm>
            <a:off x="8477250" y="2386584"/>
            <a:ext cx="3144774" cy="3511296"/>
          </a:xfrm>
        </p:spPr>
        <p:txBody>
          <a:bodyPr rtlCol="0">
            <a:normAutofit/>
          </a:bodyPr>
          <a:lstStyle>
            <a:lvl1pPr marL="0" indent="0" algn="l">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pt-BR"/>
              <a:t>Clique para editar os estilos de texto Mestres</a:t>
            </a:r>
          </a:p>
        </p:txBody>
      </p:sp>
    </p:spTree>
    <p:extLst>
      <p:ext uri="{BB962C8B-B14F-4D97-AF65-F5344CB8AC3E}">
        <p14:creationId xmlns:p14="http://schemas.microsoft.com/office/powerpoint/2010/main" val="2678223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tângulo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7" name="Retângulo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Retângulo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Espaço reservado para título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pPr rtl="0"/>
            <a:r>
              <a:rPr lang="pt-br"/>
              <a:t>Clique para editar o estilo de título Mestre</a:t>
            </a:r>
            <a:endParaRPr lang="en-US" dirty="0"/>
          </a:p>
        </p:txBody>
      </p:sp>
      <p:sp>
        <p:nvSpPr>
          <p:cNvPr id="3" name="Espaço reservado para texto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rtl="0"/>
            <a:r>
              <a:rPr lang="pt-br"/>
              <a:t>Clique para editar o texto Mestre</a:t>
            </a:r>
          </a:p>
          <a:p>
            <a:pPr lvl="1" rtl="0"/>
            <a:r>
              <a:rPr lang="pt-br"/>
              <a:t>Segundo nível</a:t>
            </a:r>
          </a:p>
          <a:p>
            <a:pPr lvl="2" rtl="0"/>
            <a:r>
              <a:rPr lang="pt-br"/>
              <a:t>Terceiro nível</a:t>
            </a:r>
          </a:p>
          <a:p>
            <a:pPr lvl="3" rtl="0"/>
            <a:r>
              <a:rPr lang="pt-br"/>
              <a:t>Quarto nível</a:t>
            </a:r>
          </a:p>
          <a:p>
            <a:pPr lvl="4" rtl="0"/>
            <a:r>
              <a:rPr lang="pt-br"/>
              <a:t>Quinto nível</a:t>
            </a:r>
            <a:endParaRPr lang="en-US" dirty="0"/>
          </a:p>
        </p:txBody>
      </p:sp>
      <p:sp>
        <p:nvSpPr>
          <p:cNvPr id="4" name="Espaço Reservado para Data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pPr rtl="0"/>
            <a:fld id="{2643713A-F4DD-4FBD-9DD6-C5B4A339B115}" type="datetime1">
              <a:rPr lang="pt-BR" smtClean="0"/>
              <a:t>22/02/2021</a:t>
            </a:fld>
            <a:endParaRPr lang="en-US" dirty="0"/>
          </a:p>
        </p:txBody>
      </p:sp>
      <p:sp>
        <p:nvSpPr>
          <p:cNvPr id="5" name="Espaço Reservado para Rodapé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800">
                <a:solidFill>
                  <a:schemeClr val="tx1">
                    <a:lumMod val="85000"/>
                    <a:lumOff val="15000"/>
                  </a:schemeClr>
                </a:solidFill>
              </a:defRPr>
            </a:lvl1pPr>
          </a:lstStyle>
          <a:p>
            <a:pPr rtl="0"/>
            <a:endParaRPr lang="en-US" dirty="0"/>
          </a:p>
        </p:txBody>
      </p:sp>
      <p:sp>
        <p:nvSpPr>
          <p:cNvPr id="6" name="Espaço Reservado para o Número do Slide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pPr rtl="0"/>
            <a:fld id="{34B7E4EF-A1BD-40F4-AB7B-04F084DD991D}" type="slidenum">
              <a:rPr lang="en-US" smtClean="0"/>
              <a:t>‹nº›</a:t>
            </a:fld>
            <a:endParaRPr lang="en-US"/>
          </a:p>
        </p:txBody>
      </p:sp>
    </p:spTree>
    <p:extLst>
      <p:ext uri="{BB962C8B-B14F-4D97-AF65-F5344CB8AC3E}">
        <p14:creationId xmlns:p14="http://schemas.microsoft.com/office/powerpoint/2010/main" val="3811577630"/>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65" r:id="rId5"/>
    <p:sldLayoutId id="2147483671" r:id="rId6"/>
    <p:sldLayoutId id="2147483672" r:id="rId7"/>
    <p:sldLayoutId id="2147483662" r:id="rId8"/>
    <p:sldLayoutId id="2147483663" r:id="rId9"/>
    <p:sldLayoutId id="2147483664" r:id="rId10"/>
    <p:sldLayoutId id="2147483666" r:id="rId11"/>
  </p:sldLayoutIdLst>
  <p:hf sldNum="0" hdr="0" ftr="0"/>
  <p:txStyles>
    <p:titleStyle>
      <a:lvl1pPr algn="l" defTabSz="914400" rtl="0" eaLnBrk="1" latinLnBrk="0" hangingPunct="1">
        <a:lnSpc>
          <a:spcPct val="90000"/>
        </a:lnSpc>
        <a:spcBef>
          <a:spcPct val="0"/>
        </a:spcBef>
        <a:buNone/>
        <a:defRPr lang="en-US" sz="4000" i="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5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chemistryworld.com/news/european-commission-to-reconsider-how-it-announces-winners-of-marie-curie-fellowships/4013269.article"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chemistryworld.com/news/florida-drinking-water-plant-hack-briefly-raised-sodium-hydroxide-levels-100-fold/4013236.article"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thesaurus.com/content"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chemistryworld.com/news/european-commission-to-reconsider-how-it-announces-winners-of-marie-curie-fellowships/4013269.article"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Imagem 4" descr="Uma imagem contendo malha, mesa, vermelha, coberta&#10;&#10;Descrição gerada automaticamente">
            <a:extLst>
              <a:ext uri="{FF2B5EF4-FFF2-40B4-BE49-F238E27FC236}">
                <a16:creationId xmlns:a16="http://schemas.microsoft.com/office/drawing/2014/main" id="{6D3BA21E-E6C8-4E14-8E53-C5DF567E9D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64" name="Retângulo 59">
            <a:extLst>
              <a:ext uri="{FF2B5EF4-FFF2-40B4-BE49-F238E27FC236}">
                <a16:creationId xmlns:a16="http://schemas.microsoft.com/office/drawing/2014/main" id="{2644B391-9BFE-445C-A9EC-F544BB85FB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7329" y="1808532"/>
            <a:ext cx="5452527" cy="3240936"/>
          </a:xfrm>
          <a:prstGeom prst="rect">
            <a:avLst/>
          </a:prstGeom>
          <a:solidFill>
            <a:schemeClr val="bg1">
              <a:lumMod val="75000"/>
              <a:lumOff val="25000"/>
            </a:schemeClr>
          </a:solidFill>
          <a:ln w="6350" cap="sq" cmpd="sng" algn="ctr">
            <a:noFill/>
            <a:prstDash val="solid"/>
            <a:miter lim="800000"/>
          </a:ln>
          <a:effectLst/>
        </p:spPr>
      </p:sp>
      <p:sp>
        <p:nvSpPr>
          <p:cNvPr id="65" name="Retângulo 61">
            <a:extLst>
              <a:ext uri="{FF2B5EF4-FFF2-40B4-BE49-F238E27FC236}">
                <a16:creationId xmlns:a16="http://schemas.microsoft.com/office/drawing/2014/main" id="{80F26E69-87D9-4655-AE7B-280A87AA3C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3272" y="1975104"/>
            <a:ext cx="5120640" cy="2907792"/>
          </a:xfrm>
          <a:prstGeom prst="rect">
            <a:avLst/>
          </a:prstGeom>
          <a:noFill/>
          <a:ln w="6350" cap="sq" cmpd="sng" algn="ctr">
            <a:solidFill>
              <a:schemeClr val="tx1"/>
            </a:solidFill>
            <a:prstDash val="solid"/>
            <a:miter lim="800000"/>
          </a:ln>
          <a:effectLst>
            <a:softEdge rad="0"/>
          </a:effectLst>
        </p:spPr>
      </p:sp>
      <p:sp>
        <p:nvSpPr>
          <p:cNvPr id="2" name="Título 1">
            <a:extLst>
              <a:ext uri="{FF2B5EF4-FFF2-40B4-BE49-F238E27FC236}">
                <a16:creationId xmlns:a16="http://schemas.microsoft.com/office/drawing/2014/main" id="{18C3B467-088C-4F3D-A9A7-105C4E1E20CD}"/>
              </a:ext>
            </a:extLst>
          </p:cNvPr>
          <p:cNvSpPr>
            <a:spLocks noGrp="1"/>
          </p:cNvSpPr>
          <p:nvPr>
            <p:ph type="ctrTitle"/>
          </p:nvPr>
        </p:nvSpPr>
        <p:spPr>
          <a:xfrm>
            <a:off x="1276055" y="2350017"/>
            <a:ext cx="4775075" cy="1630906"/>
          </a:xfrm>
        </p:spPr>
        <p:txBody>
          <a:bodyPr rtlCol="0">
            <a:normAutofit fontScale="90000"/>
          </a:bodyPr>
          <a:lstStyle/>
          <a:p>
            <a:pPr rtl="0"/>
            <a:r>
              <a:rPr lang="pt-br" sz="4400" b="1" dirty="0">
                <a:solidFill>
                  <a:schemeClr val="tx1"/>
                </a:solidFill>
                <a:effectLst>
                  <a:outerShdw blurRad="38100" dist="38100" dir="2700000" algn="tl">
                    <a:srgbClr val="000000">
                      <a:alpha val="43137"/>
                    </a:srgbClr>
                  </a:outerShdw>
                </a:effectLst>
              </a:rPr>
              <a:t>ESTRATÉGIAS DE LEITURA EM LÍNGUA INGLESA</a:t>
            </a:r>
          </a:p>
        </p:txBody>
      </p:sp>
      <p:sp>
        <p:nvSpPr>
          <p:cNvPr id="3" name="Subtítulo 2">
            <a:extLst>
              <a:ext uri="{FF2B5EF4-FFF2-40B4-BE49-F238E27FC236}">
                <a16:creationId xmlns:a16="http://schemas.microsoft.com/office/drawing/2014/main" id="{C8722DDC-8EEE-4A06-8DFE-B44871EAA2CF}"/>
              </a:ext>
            </a:extLst>
          </p:cNvPr>
          <p:cNvSpPr>
            <a:spLocks noGrp="1"/>
          </p:cNvSpPr>
          <p:nvPr>
            <p:ph type="subTitle" idx="1"/>
          </p:nvPr>
        </p:nvSpPr>
        <p:spPr>
          <a:xfrm>
            <a:off x="1276055" y="3990546"/>
            <a:ext cx="4775075" cy="559656"/>
          </a:xfrm>
        </p:spPr>
        <p:txBody>
          <a:bodyPr rtlCol="0">
            <a:normAutofit/>
          </a:bodyPr>
          <a:lstStyle/>
          <a:p>
            <a:pPr rtl="0"/>
            <a:r>
              <a:rPr lang="pt-br" dirty="0" err="1">
                <a:solidFill>
                  <a:schemeClr val="tx1"/>
                </a:solidFill>
              </a:rPr>
              <a:t>PROFª</a:t>
            </a:r>
            <a:r>
              <a:rPr lang="pt-br" dirty="0">
                <a:solidFill>
                  <a:schemeClr val="tx1"/>
                </a:solidFill>
              </a:rPr>
              <a:t> ME. CRISTIANE DE BRITO CRUZ</a:t>
            </a:r>
          </a:p>
        </p:txBody>
      </p:sp>
    </p:spTree>
    <p:extLst>
      <p:ext uri="{BB962C8B-B14F-4D97-AF65-F5344CB8AC3E}">
        <p14:creationId xmlns:p14="http://schemas.microsoft.com/office/powerpoint/2010/main" val="1736693185"/>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Imagem 3" descr="Uma imagem contendo malha, mesa, vermelha, coberta&#10;&#10;Descrição gerada automaticamente">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29" name="Retângulo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tângulo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8" name="CaixaDeTexto 7">
            <a:extLst>
              <a:ext uri="{FF2B5EF4-FFF2-40B4-BE49-F238E27FC236}">
                <a16:creationId xmlns:a16="http://schemas.microsoft.com/office/drawing/2014/main" id="{67E48570-84C0-4B61-A900-80E66DA66C54}"/>
              </a:ext>
            </a:extLst>
          </p:cNvPr>
          <p:cNvSpPr txBox="1"/>
          <p:nvPr/>
        </p:nvSpPr>
        <p:spPr>
          <a:xfrm>
            <a:off x="132521" y="237744"/>
            <a:ext cx="11926957" cy="6463308"/>
          </a:xfrm>
          <a:prstGeom prst="rect">
            <a:avLst/>
          </a:prstGeom>
          <a:solidFill>
            <a:schemeClr val="accent1">
              <a:lumMod val="40000"/>
              <a:lumOff val="60000"/>
            </a:schemeClr>
          </a:solidFill>
        </p:spPr>
        <p:txBody>
          <a:bodyPr wrap="square">
            <a:spAutoFit/>
          </a:bodyPr>
          <a:lstStyle/>
          <a:p>
            <a:pPr algn="l"/>
            <a:r>
              <a:rPr lang="en-US" sz="2300" b="0" i="0" dirty="0">
                <a:effectLst/>
                <a:latin typeface="PlantinStd"/>
              </a:rPr>
              <a:t>The </a:t>
            </a:r>
            <a:r>
              <a:rPr lang="en-US" sz="2300" dirty="0">
                <a:latin typeface="PlantinStd"/>
              </a:rPr>
              <a:t>fellowship announcement</a:t>
            </a:r>
            <a:r>
              <a:rPr lang="en-US" sz="2300" b="0" i="0" dirty="0">
                <a:effectLst/>
                <a:latin typeface="PlantinStd"/>
              </a:rPr>
              <a:t> for the Marie </a:t>
            </a:r>
            <a:r>
              <a:rPr lang="en-US" sz="2300" b="0" i="0" dirty="0" err="1">
                <a:effectLst/>
                <a:latin typeface="PlantinStd"/>
              </a:rPr>
              <a:t>Skłodowska</a:t>
            </a:r>
            <a:r>
              <a:rPr lang="en-US" sz="2300" b="0" i="0" dirty="0">
                <a:effectLst/>
                <a:latin typeface="PlantinStd"/>
              </a:rPr>
              <a:t>-Curie Actions (MSCA) </a:t>
            </a:r>
            <a:r>
              <a:rPr lang="en-US" sz="2300" b="1" i="0" dirty="0">
                <a:effectLst/>
                <a:highlight>
                  <a:srgbClr val="FFFF00"/>
                </a:highlight>
                <a:latin typeface="PlantinStd"/>
              </a:rPr>
              <a:t>caught</a:t>
            </a:r>
            <a:r>
              <a:rPr lang="en-US" sz="2300" b="0" i="0" dirty="0">
                <a:effectLst/>
                <a:latin typeface="PlantinStd"/>
              </a:rPr>
              <a:t> some applicants by surprise this month. The European commission announced on 8 February that 1630 postdoc researchers would share €328 million (£285 million), a final call for the actions under Horizon 2020.</a:t>
            </a:r>
          </a:p>
          <a:p>
            <a:pPr algn="l"/>
            <a:r>
              <a:rPr lang="en-US" sz="2300" b="0" i="0" dirty="0">
                <a:effectLst/>
                <a:latin typeface="PlantinStd"/>
              </a:rPr>
              <a:t>While many successful applicants were </a:t>
            </a:r>
            <a:r>
              <a:rPr lang="en-US" sz="2300" b="1" i="0" dirty="0">
                <a:effectLst/>
                <a:highlight>
                  <a:srgbClr val="FFFF00"/>
                </a:highlight>
                <a:latin typeface="PlantinStd"/>
              </a:rPr>
              <a:t>delighted</a:t>
            </a:r>
            <a:r>
              <a:rPr lang="en-US" sz="2300" b="0" i="0" dirty="0">
                <a:effectLst/>
                <a:latin typeface="PlantinStd"/>
              </a:rPr>
              <a:t> to have received notifications by email, and posted their news on Twitter, others were left bewildered by the announcement. Many had not received an email, and wondered if this meant they had been unsuccessful.</a:t>
            </a:r>
          </a:p>
          <a:p>
            <a:pPr algn="l"/>
            <a:r>
              <a:rPr lang="en-US" sz="2300" b="0" i="0" dirty="0">
                <a:solidFill>
                  <a:srgbClr val="7030A0"/>
                </a:solidFill>
                <a:effectLst/>
                <a:latin typeface="PlantinStd"/>
                <a:hlinkClick r:id="rId3">
                  <a:extLst>
                    <a:ext uri="{A12FA001-AC4F-418D-AE19-62706E023703}">
                      <ahyp:hlinkClr xmlns:ahyp="http://schemas.microsoft.com/office/drawing/2018/hyperlinkcolor" val="tx"/>
                    </a:ext>
                  </a:extLst>
                </a:hlinkClick>
              </a:rPr>
              <a:t>https://www.chemistryworld.com/news/european-commission-to-reconsider-how-it-announces-winners-of-marie-curie-fellowships/4013269.article</a:t>
            </a:r>
            <a:r>
              <a:rPr lang="en-US" sz="2300" b="0" i="0" dirty="0">
                <a:solidFill>
                  <a:srgbClr val="7030A0"/>
                </a:solidFill>
                <a:effectLst/>
                <a:latin typeface="PlantinStd"/>
              </a:rPr>
              <a:t> </a:t>
            </a:r>
          </a:p>
          <a:p>
            <a:pPr algn="l"/>
            <a:endParaRPr lang="en-US" sz="2300" b="0" i="0" dirty="0">
              <a:solidFill>
                <a:srgbClr val="7030A0"/>
              </a:solidFill>
              <a:effectLst/>
              <a:latin typeface="PlantinStd"/>
            </a:endParaRPr>
          </a:p>
          <a:p>
            <a:pPr algn="l"/>
            <a:r>
              <a:rPr lang="pt-BR" sz="2300" b="0" i="0" dirty="0">
                <a:effectLst/>
                <a:latin typeface="PlantinStd"/>
              </a:rPr>
              <a:t>O anúncio de bolsa pela Ações Marie </a:t>
            </a:r>
            <a:r>
              <a:rPr lang="pt-BR" sz="2300" b="0" i="0" dirty="0" err="1">
                <a:effectLst/>
                <a:latin typeface="PlantinStd"/>
              </a:rPr>
              <a:t>Skłodowska</a:t>
            </a:r>
            <a:r>
              <a:rPr lang="pt-BR" sz="2300" b="0" i="0" dirty="0">
                <a:effectLst/>
                <a:latin typeface="PlantinStd"/>
              </a:rPr>
              <a:t>-Curie (MSCA) </a:t>
            </a:r>
            <a:r>
              <a:rPr lang="pt-BR" sz="2300" b="1" i="0" dirty="0">
                <a:effectLst/>
                <a:highlight>
                  <a:srgbClr val="FFFF00"/>
                </a:highlight>
                <a:latin typeface="PlantinStd"/>
              </a:rPr>
              <a:t>pegou</a:t>
            </a:r>
            <a:r>
              <a:rPr lang="pt-BR" sz="2300" b="0" i="0" dirty="0">
                <a:effectLst/>
                <a:latin typeface="PlantinStd"/>
              </a:rPr>
              <a:t> alguns candidatos de surpresa este mês. A comissão europeia anunciou em 8 de fevereiro que 1.630 pesquisadores com pós-doutorado compartilhariam € 328 milhões (£ 285 milhões), uma chamada final para as ações no âmbito do Horizonte 2020.</a:t>
            </a:r>
          </a:p>
          <a:p>
            <a:pPr algn="l"/>
            <a:r>
              <a:rPr lang="pt-BR" sz="2300" b="0" i="0" dirty="0">
                <a:effectLst/>
                <a:latin typeface="PlantinStd"/>
              </a:rPr>
              <a:t>Enquanto muitos candidatos bem-sucedidos ficaram </a:t>
            </a:r>
            <a:r>
              <a:rPr lang="pt-BR" sz="2300" b="1" i="0" dirty="0">
                <a:effectLst/>
                <a:highlight>
                  <a:srgbClr val="FFFF00"/>
                </a:highlight>
                <a:latin typeface="PlantinStd"/>
              </a:rPr>
              <a:t>maravilhados</a:t>
            </a:r>
            <a:r>
              <a:rPr lang="pt-BR" sz="2300" b="0" i="0" dirty="0">
                <a:effectLst/>
                <a:latin typeface="PlantinStd"/>
              </a:rPr>
              <a:t> com o recebimento de notificações por e-mail e com as notícias postadas no Twitter, outros ficaram perplexos com o anúncio. Muitos não receberam um e-mail e se perguntaram se isso significava que não tiveram sucesso.</a:t>
            </a:r>
            <a:endParaRPr lang="en-US" sz="2300" b="0" i="0" dirty="0">
              <a:solidFill>
                <a:srgbClr val="7030A0"/>
              </a:solidFill>
              <a:effectLst/>
              <a:latin typeface="PlantinStd"/>
            </a:endParaRPr>
          </a:p>
        </p:txBody>
      </p:sp>
    </p:spTree>
    <p:extLst>
      <p:ext uri="{BB962C8B-B14F-4D97-AF65-F5344CB8AC3E}">
        <p14:creationId xmlns:p14="http://schemas.microsoft.com/office/powerpoint/2010/main" val="57753246"/>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Imagem 3" descr="Uma imagem contendo malha, mesa, vermelha, coberta&#10;&#10;Descrição gerada automaticamente">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29" name="Retângulo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tângulo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8" name="CaixaDeTexto 7">
            <a:extLst>
              <a:ext uri="{FF2B5EF4-FFF2-40B4-BE49-F238E27FC236}">
                <a16:creationId xmlns:a16="http://schemas.microsoft.com/office/drawing/2014/main" id="{67E48570-84C0-4B61-A900-80E66DA66C54}"/>
              </a:ext>
            </a:extLst>
          </p:cNvPr>
          <p:cNvSpPr txBox="1"/>
          <p:nvPr/>
        </p:nvSpPr>
        <p:spPr>
          <a:xfrm>
            <a:off x="4540662" y="1594352"/>
            <a:ext cx="6918522" cy="3170099"/>
          </a:xfrm>
          <a:prstGeom prst="rect">
            <a:avLst/>
          </a:prstGeom>
          <a:noFill/>
        </p:spPr>
        <p:txBody>
          <a:bodyPr wrap="square">
            <a:spAutoFit/>
          </a:bodyPr>
          <a:lstStyle/>
          <a:p>
            <a:pPr algn="just"/>
            <a:r>
              <a:rPr lang="pt-BR" sz="2500" dirty="0"/>
              <a:t>Informação prévia ou conhecimento prévio. Para fazer a inferência das palavras de um texto você deve utilizar seu conhecimento prévio sobre o assunto. Quanto mais conhecimento você tiver sobre o assunto, melhor você irá entender o texto. É importante, portanto, você ler sobre diversos assuntos para ficar antenado ao ENEM! </a:t>
            </a:r>
            <a:endParaRPr lang="pt-BR" sz="2500" b="1" dirty="0"/>
          </a:p>
        </p:txBody>
      </p:sp>
      <p:sp>
        <p:nvSpPr>
          <p:cNvPr id="9" name="Título 1">
            <a:extLst>
              <a:ext uri="{FF2B5EF4-FFF2-40B4-BE49-F238E27FC236}">
                <a16:creationId xmlns:a16="http://schemas.microsoft.com/office/drawing/2014/main" id="{B0479657-706B-45DF-B583-AAC91E10FD1C}"/>
              </a:ext>
            </a:extLst>
          </p:cNvPr>
          <p:cNvSpPr>
            <a:spLocks noGrp="1"/>
          </p:cNvSpPr>
          <p:nvPr>
            <p:ph type="title"/>
          </p:nvPr>
        </p:nvSpPr>
        <p:spPr>
          <a:xfrm>
            <a:off x="4540662" y="633433"/>
            <a:ext cx="7042081" cy="960919"/>
          </a:xfrm>
        </p:spPr>
        <p:txBody>
          <a:bodyPr rtlCol="0">
            <a:normAutofit fontScale="90000"/>
          </a:bodyPr>
          <a:lstStyle/>
          <a:p>
            <a:pPr rtl="0"/>
            <a:r>
              <a:rPr lang="pt-BR" b="1" dirty="0">
                <a:solidFill>
                  <a:srgbClr val="0070C0"/>
                </a:solidFill>
                <a:effectLst>
                  <a:outerShdw blurRad="38100" dist="38100" dir="2700000" algn="tl">
                    <a:srgbClr val="000000">
                      <a:alpha val="43137"/>
                    </a:srgbClr>
                  </a:outerShdw>
                </a:effectLst>
              </a:rPr>
              <a:t>BACKGROUND INFORMATION</a:t>
            </a:r>
            <a:endParaRPr lang="en-US" b="1" dirty="0">
              <a:solidFill>
                <a:srgbClr val="0070C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398598301"/>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Imagem 3" descr="Uma imagem contendo malha, mesa, vermelha, coberta&#10;&#10;Descrição gerada automaticamente">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29" name="Retângulo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tângulo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8" name="CaixaDeTexto 7">
            <a:extLst>
              <a:ext uri="{FF2B5EF4-FFF2-40B4-BE49-F238E27FC236}">
                <a16:creationId xmlns:a16="http://schemas.microsoft.com/office/drawing/2014/main" id="{67E48570-84C0-4B61-A900-80E66DA66C54}"/>
              </a:ext>
            </a:extLst>
          </p:cNvPr>
          <p:cNvSpPr txBox="1"/>
          <p:nvPr/>
        </p:nvSpPr>
        <p:spPr>
          <a:xfrm>
            <a:off x="4540662" y="1594352"/>
            <a:ext cx="7165640" cy="3554819"/>
          </a:xfrm>
          <a:prstGeom prst="rect">
            <a:avLst/>
          </a:prstGeom>
          <a:noFill/>
        </p:spPr>
        <p:txBody>
          <a:bodyPr wrap="square">
            <a:spAutoFit/>
          </a:bodyPr>
          <a:lstStyle/>
          <a:p>
            <a:pPr algn="just"/>
            <a:r>
              <a:rPr lang="pt-BR" sz="2500" dirty="0"/>
              <a:t>Acesse o texto:</a:t>
            </a:r>
          </a:p>
          <a:p>
            <a:pPr algn="just"/>
            <a:endParaRPr lang="pt-BR" sz="2500" dirty="0"/>
          </a:p>
          <a:p>
            <a:pPr algn="just"/>
            <a:r>
              <a:rPr lang="en-US" sz="2500" b="1" dirty="0">
                <a:solidFill>
                  <a:srgbClr val="7030A0"/>
                </a:solidFill>
                <a:hlinkClick r:id="rId3">
                  <a:extLst>
                    <a:ext uri="{A12FA001-AC4F-418D-AE19-62706E023703}">
                      <ahyp:hlinkClr xmlns:ahyp="http://schemas.microsoft.com/office/drawing/2018/hyperlinkcolor" val="tx"/>
                    </a:ext>
                  </a:extLst>
                </a:hlinkClick>
              </a:rPr>
              <a:t>https://www.chemistryworld.com/news/florida-drinking-water-plant-hack-briefly-raised-sodium-hydroxide-levels-100-fold/4013236.article</a:t>
            </a:r>
            <a:r>
              <a:rPr lang="en-US" sz="2500" b="1" dirty="0">
                <a:solidFill>
                  <a:srgbClr val="7030A0"/>
                </a:solidFill>
              </a:rPr>
              <a:t> </a:t>
            </a:r>
          </a:p>
          <a:p>
            <a:pPr algn="just"/>
            <a:endParaRPr lang="en-US" sz="2500" dirty="0"/>
          </a:p>
          <a:p>
            <a:pPr algn="just"/>
            <a:r>
              <a:rPr lang="pt-BR" sz="2500" dirty="0"/>
              <a:t>Resolva às questões:</a:t>
            </a:r>
          </a:p>
          <a:p>
            <a:pPr algn="just"/>
            <a:endParaRPr lang="pt-BR" sz="2500" b="1" dirty="0"/>
          </a:p>
        </p:txBody>
      </p:sp>
      <p:sp>
        <p:nvSpPr>
          <p:cNvPr id="9" name="Título 1">
            <a:extLst>
              <a:ext uri="{FF2B5EF4-FFF2-40B4-BE49-F238E27FC236}">
                <a16:creationId xmlns:a16="http://schemas.microsoft.com/office/drawing/2014/main" id="{B0479657-706B-45DF-B583-AAC91E10FD1C}"/>
              </a:ext>
            </a:extLst>
          </p:cNvPr>
          <p:cNvSpPr>
            <a:spLocks noGrp="1"/>
          </p:cNvSpPr>
          <p:nvPr>
            <p:ph type="title"/>
          </p:nvPr>
        </p:nvSpPr>
        <p:spPr>
          <a:xfrm>
            <a:off x="4540662" y="633433"/>
            <a:ext cx="7042081" cy="960919"/>
          </a:xfrm>
        </p:spPr>
        <p:txBody>
          <a:bodyPr rtlCol="0">
            <a:normAutofit/>
          </a:bodyPr>
          <a:lstStyle/>
          <a:p>
            <a:pPr rtl="0"/>
            <a:r>
              <a:rPr lang="pt-BR" b="1" dirty="0">
                <a:solidFill>
                  <a:srgbClr val="0070C0"/>
                </a:solidFill>
                <a:effectLst>
                  <a:outerShdw blurRad="38100" dist="38100" dir="2700000" algn="tl">
                    <a:srgbClr val="000000">
                      <a:alpha val="43137"/>
                    </a:srgbClr>
                  </a:outerShdw>
                </a:effectLst>
              </a:rPr>
              <a:t>ATIVIDADE</a:t>
            </a:r>
            <a:endParaRPr lang="en-US" b="1" dirty="0">
              <a:solidFill>
                <a:srgbClr val="0070C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465900240"/>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Imagem 3" descr="Uma imagem contendo malha, mesa, vermelha, coberta&#10;&#10;Descrição gerada automaticamente">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29" name="Retângulo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tângulo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8" name="CaixaDeTexto 7">
            <a:extLst>
              <a:ext uri="{FF2B5EF4-FFF2-40B4-BE49-F238E27FC236}">
                <a16:creationId xmlns:a16="http://schemas.microsoft.com/office/drawing/2014/main" id="{67E48570-84C0-4B61-A900-80E66DA66C54}"/>
              </a:ext>
            </a:extLst>
          </p:cNvPr>
          <p:cNvSpPr txBox="1"/>
          <p:nvPr/>
        </p:nvSpPr>
        <p:spPr>
          <a:xfrm>
            <a:off x="4704522" y="1245049"/>
            <a:ext cx="6754662" cy="4347368"/>
          </a:xfrm>
          <a:prstGeom prst="rect">
            <a:avLst/>
          </a:prstGeom>
          <a:noFill/>
        </p:spPr>
        <p:txBody>
          <a:bodyPr wrap="square">
            <a:spAutoFit/>
          </a:bodyPr>
          <a:lstStyle/>
          <a:p>
            <a:pPr marL="457200" indent="-457200" algn="just">
              <a:buAutoNum type="arabicParenR"/>
            </a:pPr>
            <a:r>
              <a:rPr lang="pt-BR" sz="2500" dirty="0"/>
              <a:t>Indique o assunto principal do texto.</a:t>
            </a:r>
          </a:p>
          <a:p>
            <a:pPr marL="457200" indent="-457200" algn="just">
              <a:buAutoNum type="arabicParenR"/>
            </a:pPr>
            <a:r>
              <a:rPr lang="pt-BR" sz="2500" dirty="0"/>
              <a:t>Destaque 20 palavras cognatas;</a:t>
            </a:r>
          </a:p>
          <a:p>
            <a:pPr marL="457200" indent="-457200" algn="just">
              <a:buAutoNum type="arabicParenR"/>
            </a:pPr>
            <a:r>
              <a:rPr lang="pt-BR" sz="2500" dirty="0"/>
              <a:t>Destaque 5 falsos cognatos;</a:t>
            </a:r>
          </a:p>
          <a:p>
            <a:pPr marL="457200" indent="-457200" algn="just">
              <a:buAutoNum type="arabicParenR"/>
            </a:pPr>
            <a:r>
              <a:rPr lang="pt-BR" sz="2500" dirty="0"/>
              <a:t>Indique 5 informações que você descobriu com a leitura;</a:t>
            </a:r>
          </a:p>
          <a:p>
            <a:pPr marL="457200" indent="-457200" algn="just">
              <a:buAutoNum type="arabicParenR"/>
            </a:pPr>
            <a:r>
              <a:rPr lang="pt-BR" sz="2500" dirty="0"/>
              <a:t>Selecione até 5 palavras-chaves e traduza;</a:t>
            </a:r>
          </a:p>
          <a:p>
            <a:pPr marL="457200" indent="-457200" algn="just">
              <a:buAutoNum type="arabicParenR"/>
            </a:pPr>
            <a:r>
              <a:rPr lang="pt-BR" sz="2500" dirty="0"/>
              <a:t>Escolha 5 palavras novas que você aprendeu;</a:t>
            </a:r>
          </a:p>
          <a:p>
            <a:pPr marL="457200" indent="-457200" algn="just">
              <a:buAutoNum type="arabicParenR"/>
            </a:pPr>
            <a:r>
              <a:rPr lang="pt-BR" sz="2500" dirty="0"/>
              <a:t>Existe algum conhecimento prévio para ler este texto que facilitaria a compreensão?</a:t>
            </a:r>
            <a:endParaRPr lang="pt-BR" sz="2500" b="1" dirty="0"/>
          </a:p>
        </p:txBody>
      </p:sp>
      <p:sp>
        <p:nvSpPr>
          <p:cNvPr id="9" name="Título 1">
            <a:extLst>
              <a:ext uri="{FF2B5EF4-FFF2-40B4-BE49-F238E27FC236}">
                <a16:creationId xmlns:a16="http://schemas.microsoft.com/office/drawing/2014/main" id="{B0479657-706B-45DF-B583-AAC91E10FD1C}"/>
              </a:ext>
            </a:extLst>
          </p:cNvPr>
          <p:cNvSpPr>
            <a:spLocks noGrp="1"/>
          </p:cNvSpPr>
          <p:nvPr>
            <p:ph type="title"/>
          </p:nvPr>
        </p:nvSpPr>
        <p:spPr>
          <a:xfrm>
            <a:off x="4417103" y="374904"/>
            <a:ext cx="7042081" cy="960919"/>
          </a:xfrm>
        </p:spPr>
        <p:txBody>
          <a:bodyPr rtlCol="0">
            <a:normAutofit/>
          </a:bodyPr>
          <a:lstStyle/>
          <a:p>
            <a:pPr rtl="0"/>
            <a:r>
              <a:rPr lang="pt-BR" b="1" dirty="0">
                <a:solidFill>
                  <a:srgbClr val="0070C0"/>
                </a:solidFill>
                <a:effectLst>
                  <a:outerShdw blurRad="38100" dist="38100" dir="2700000" algn="tl">
                    <a:srgbClr val="000000">
                      <a:alpha val="43137"/>
                    </a:srgbClr>
                  </a:outerShdw>
                </a:effectLst>
              </a:rPr>
              <a:t>ATIVIDADE</a:t>
            </a:r>
            <a:endParaRPr lang="en-US" b="1" dirty="0">
              <a:solidFill>
                <a:srgbClr val="0070C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667501771"/>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Imagem 3" descr="Uma imagem contendo malha, mesa, vermelha, coberta&#10;&#10;Descrição gerada automaticamente">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29" name="Retângulo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tângulo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ítulo 1">
            <a:extLst>
              <a:ext uri="{FF2B5EF4-FFF2-40B4-BE49-F238E27FC236}">
                <a16:creationId xmlns:a16="http://schemas.microsoft.com/office/drawing/2014/main" id="{92C9295F-E638-4F61-AFE2-CF3E40556031}"/>
              </a:ext>
            </a:extLst>
          </p:cNvPr>
          <p:cNvSpPr>
            <a:spLocks noGrp="1"/>
          </p:cNvSpPr>
          <p:nvPr>
            <p:ph type="title"/>
          </p:nvPr>
        </p:nvSpPr>
        <p:spPr>
          <a:xfrm>
            <a:off x="4740751" y="642594"/>
            <a:ext cx="6718433" cy="960919"/>
          </a:xfrm>
        </p:spPr>
        <p:txBody>
          <a:bodyPr rtlCol="0">
            <a:normAutofit/>
          </a:bodyPr>
          <a:lstStyle/>
          <a:p>
            <a:pPr rtl="0"/>
            <a:r>
              <a:rPr lang="pt-br" b="1" dirty="0">
                <a:solidFill>
                  <a:srgbClr val="0070C0"/>
                </a:solidFill>
                <a:effectLst>
                  <a:outerShdw blurRad="38100" dist="38100" dir="2700000" algn="tl">
                    <a:srgbClr val="000000">
                      <a:alpha val="43137"/>
                    </a:srgbClr>
                  </a:outerShdw>
                </a:effectLst>
              </a:rPr>
              <a:t>SKIMMING</a:t>
            </a:r>
            <a:endParaRPr lang="en-US" b="1" dirty="0">
              <a:solidFill>
                <a:srgbClr val="0070C0"/>
              </a:solidFill>
              <a:effectLst>
                <a:outerShdw blurRad="38100" dist="38100" dir="2700000" algn="tl">
                  <a:srgbClr val="000000">
                    <a:alpha val="43137"/>
                  </a:srgbClr>
                </a:outerShdw>
              </a:effectLst>
            </a:endParaRPr>
          </a:p>
        </p:txBody>
      </p:sp>
      <p:sp>
        <p:nvSpPr>
          <p:cNvPr id="8" name="CaixaDeTexto 7">
            <a:extLst>
              <a:ext uri="{FF2B5EF4-FFF2-40B4-BE49-F238E27FC236}">
                <a16:creationId xmlns:a16="http://schemas.microsoft.com/office/drawing/2014/main" id="{67E48570-84C0-4B61-A900-80E66DA66C54}"/>
              </a:ext>
            </a:extLst>
          </p:cNvPr>
          <p:cNvSpPr txBox="1"/>
          <p:nvPr/>
        </p:nvSpPr>
        <p:spPr>
          <a:xfrm>
            <a:off x="4545496" y="1740672"/>
            <a:ext cx="6913687" cy="2400657"/>
          </a:xfrm>
          <a:prstGeom prst="rect">
            <a:avLst/>
          </a:prstGeom>
          <a:noFill/>
        </p:spPr>
        <p:txBody>
          <a:bodyPr wrap="square">
            <a:spAutoFit/>
          </a:bodyPr>
          <a:lstStyle/>
          <a:p>
            <a:pPr algn="just"/>
            <a:r>
              <a:rPr lang="pt-BR" sz="2500" dirty="0"/>
              <a:t>É uma leitura bem rápida do texto. Nesta leitura você deve responder apenas sobre o que fala o texto, qual é o </a:t>
            </a:r>
            <a:r>
              <a:rPr lang="pt-BR" sz="2500" b="1" dirty="0"/>
              <a:t>assunto principal. </a:t>
            </a:r>
            <a:r>
              <a:rPr lang="pt-BR" sz="2500" dirty="0"/>
              <a:t>Ajuda bastante para realização da técnica </a:t>
            </a:r>
            <a:r>
              <a:rPr lang="pt-BR" sz="2500" b="1" i="1" dirty="0" err="1"/>
              <a:t>skimming</a:t>
            </a:r>
            <a:r>
              <a:rPr lang="pt-BR" sz="2500" dirty="0"/>
              <a:t> a segunda técnica. Que são as palavras </a:t>
            </a:r>
            <a:r>
              <a:rPr lang="pt-BR" sz="2500" b="1" i="1" dirty="0"/>
              <a:t>cognatas</a:t>
            </a:r>
            <a:r>
              <a:rPr lang="pt-BR" sz="2500" dirty="0"/>
              <a:t>.</a:t>
            </a:r>
          </a:p>
        </p:txBody>
      </p:sp>
    </p:spTree>
    <p:extLst>
      <p:ext uri="{BB962C8B-B14F-4D97-AF65-F5344CB8AC3E}">
        <p14:creationId xmlns:p14="http://schemas.microsoft.com/office/powerpoint/2010/main" val="121601030"/>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Imagem 3" descr="Uma imagem contendo malha, mesa, vermelha, coberta&#10;&#10;Descrição gerada automaticamente">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29" name="Retângulo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tângulo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ítulo 1">
            <a:extLst>
              <a:ext uri="{FF2B5EF4-FFF2-40B4-BE49-F238E27FC236}">
                <a16:creationId xmlns:a16="http://schemas.microsoft.com/office/drawing/2014/main" id="{92C9295F-E638-4F61-AFE2-CF3E40556031}"/>
              </a:ext>
            </a:extLst>
          </p:cNvPr>
          <p:cNvSpPr>
            <a:spLocks noGrp="1"/>
          </p:cNvSpPr>
          <p:nvPr>
            <p:ph type="title"/>
          </p:nvPr>
        </p:nvSpPr>
        <p:spPr>
          <a:xfrm>
            <a:off x="4740751" y="642594"/>
            <a:ext cx="6718433" cy="960919"/>
          </a:xfrm>
        </p:spPr>
        <p:txBody>
          <a:bodyPr rtlCol="0">
            <a:normAutofit/>
          </a:bodyPr>
          <a:lstStyle/>
          <a:p>
            <a:pPr rtl="0"/>
            <a:r>
              <a:rPr lang="pt-br" b="1" dirty="0">
                <a:solidFill>
                  <a:srgbClr val="0070C0"/>
                </a:solidFill>
                <a:effectLst>
                  <a:outerShdw blurRad="38100" dist="38100" dir="2700000" algn="tl">
                    <a:srgbClr val="000000">
                      <a:alpha val="43137"/>
                    </a:srgbClr>
                  </a:outerShdw>
                </a:effectLst>
              </a:rPr>
              <a:t>COGNATES</a:t>
            </a:r>
            <a:endParaRPr lang="en-US" b="1" dirty="0">
              <a:solidFill>
                <a:srgbClr val="0070C0"/>
              </a:solidFill>
              <a:effectLst>
                <a:outerShdw blurRad="38100" dist="38100" dir="2700000" algn="tl">
                  <a:srgbClr val="000000">
                    <a:alpha val="43137"/>
                  </a:srgbClr>
                </a:outerShdw>
              </a:effectLst>
            </a:endParaRPr>
          </a:p>
        </p:txBody>
      </p:sp>
      <p:sp>
        <p:nvSpPr>
          <p:cNvPr id="8" name="CaixaDeTexto 7">
            <a:extLst>
              <a:ext uri="{FF2B5EF4-FFF2-40B4-BE49-F238E27FC236}">
                <a16:creationId xmlns:a16="http://schemas.microsoft.com/office/drawing/2014/main" id="{67E48570-84C0-4B61-A900-80E66DA66C54}"/>
              </a:ext>
            </a:extLst>
          </p:cNvPr>
          <p:cNvSpPr txBox="1"/>
          <p:nvPr/>
        </p:nvSpPr>
        <p:spPr>
          <a:xfrm>
            <a:off x="4545496" y="1740671"/>
            <a:ext cx="6913687" cy="3939540"/>
          </a:xfrm>
          <a:prstGeom prst="rect">
            <a:avLst/>
          </a:prstGeom>
          <a:noFill/>
        </p:spPr>
        <p:txBody>
          <a:bodyPr wrap="square">
            <a:spAutoFit/>
          </a:bodyPr>
          <a:lstStyle/>
          <a:p>
            <a:pPr algn="just"/>
            <a:r>
              <a:rPr lang="pt-BR" sz="2500" dirty="0"/>
              <a:t>São palavras que parecem com a língua portuguesa e tem significado </a:t>
            </a:r>
            <a:r>
              <a:rPr lang="pt-BR" sz="2500" b="1" dirty="0"/>
              <a:t>igual</a:t>
            </a:r>
            <a:r>
              <a:rPr lang="pt-BR" sz="2500" dirty="0"/>
              <a:t> ou </a:t>
            </a:r>
            <a:r>
              <a:rPr lang="pt-BR" sz="2500" b="1" dirty="0"/>
              <a:t>parecido</a:t>
            </a:r>
            <a:r>
              <a:rPr lang="pt-BR" sz="2500" dirty="0"/>
              <a:t>. </a:t>
            </a:r>
          </a:p>
          <a:p>
            <a:endParaRPr lang="pt-BR" sz="2500" dirty="0"/>
          </a:p>
          <a:p>
            <a:r>
              <a:rPr lang="pt-BR" sz="2500" dirty="0"/>
              <a:t>Classificam-se em:</a:t>
            </a:r>
          </a:p>
          <a:p>
            <a:pPr marL="457200" indent="-457200">
              <a:buFont typeface="+mj-lt"/>
              <a:buAutoNum type="arabicPeriod"/>
            </a:pPr>
            <a:r>
              <a:rPr lang="pt-BR" sz="2500" i="1" u="sng" dirty="0"/>
              <a:t>Idênticas</a:t>
            </a:r>
            <a:r>
              <a:rPr lang="pt-BR" sz="2500" dirty="0"/>
              <a:t> (chocolate, crime, </a:t>
            </a:r>
            <a:r>
              <a:rPr lang="pt-BR" sz="2500" dirty="0" err="1"/>
              <a:t>virus</a:t>
            </a:r>
            <a:r>
              <a:rPr lang="pt-BR" sz="2500" dirty="0"/>
              <a:t>, </a:t>
            </a:r>
            <a:r>
              <a:rPr lang="pt-BR" sz="2500" dirty="0" err="1"/>
              <a:t>coronavirus</a:t>
            </a:r>
            <a:r>
              <a:rPr lang="pt-BR" sz="2500" dirty="0"/>
              <a:t>, etc.); </a:t>
            </a:r>
          </a:p>
          <a:p>
            <a:pPr marL="457200" indent="-457200">
              <a:buFont typeface="+mj-lt"/>
              <a:buAutoNum type="arabicPeriod"/>
            </a:pPr>
            <a:r>
              <a:rPr lang="pt-BR" sz="2500" i="1" u="sng" dirty="0"/>
              <a:t>Semelhantes</a:t>
            </a:r>
            <a:r>
              <a:rPr lang="pt-BR" sz="2500" dirty="0"/>
              <a:t> (</a:t>
            </a:r>
            <a:r>
              <a:rPr lang="pt-BR" sz="2500" dirty="0" err="1"/>
              <a:t>telephone</a:t>
            </a:r>
            <a:r>
              <a:rPr lang="pt-BR" sz="2500" dirty="0"/>
              <a:t>, </a:t>
            </a:r>
            <a:r>
              <a:rPr lang="pt-BR" sz="2500" dirty="0" err="1"/>
              <a:t>industry</a:t>
            </a:r>
            <a:r>
              <a:rPr lang="pt-BR" sz="2500" dirty="0"/>
              <a:t>, </a:t>
            </a:r>
            <a:r>
              <a:rPr lang="pt-BR" sz="2500" dirty="0" err="1"/>
              <a:t>car</a:t>
            </a:r>
            <a:r>
              <a:rPr lang="pt-BR" sz="2500" dirty="0"/>
              <a:t>, etc.);</a:t>
            </a:r>
          </a:p>
          <a:p>
            <a:pPr marL="457200" indent="-457200">
              <a:buFont typeface="+mj-lt"/>
              <a:buAutoNum type="arabicPeriod"/>
            </a:pPr>
            <a:r>
              <a:rPr lang="pt-BR" sz="2500" i="1" u="sng" dirty="0"/>
              <a:t>Vagamente</a:t>
            </a:r>
            <a:r>
              <a:rPr lang="pt-BR" sz="2500" u="sng" dirty="0"/>
              <a:t> </a:t>
            </a:r>
            <a:r>
              <a:rPr lang="pt-BR" sz="2500" i="1" u="sng" dirty="0"/>
              <a:t>parecidas</a:t>
            </a:r>
            <a:r>
              <a:rPr lang="pt-BR" sz="2500" dirty="0"/>
              <a:t> (</a:t>
            </a:r>
            <a:r>
              <a:rPr lang="pt-BR" sz="2500" dirty="0" err="1"/>
              <a:t>activity</a:t>
            </a:r>
            <a:r>
              <a:rPr lang="pt-BR" sz="2500" dirty="0"/>
              <a:t>, </a:t>
            </a:r>
            <a:r>
              <a:rPr lang="pt-BR" sz="2500" dirty="0" err="1"/>
              <a:t>frequently</a:t>
            </a:r>
            <a:r>
              <a:rPr lang="pt-BR" sz="2500" dirty="0"/>
              <a:t>, </a:t>
            </a:r>
            <a:r>
              <a:rPr lang="pt-BR" sz="2500" dirty="0" err="1"/>
              <a:t>drug</a:t>
            </a:r>
            <a:r>
              <a:rPr lang="pt-BR" sz="2500" dirty="0"/>
              <a:t>, etc.). </a:t>
            </a:r>
          </a:p>
        </p:txBody>
      </p:sp>
    </p:spTree>
    <p:extLst>
      <p:ext uri="{BB962C8B-B14F-4D97-AF65-F5344CB8AC3E}">
        <p14:creationId xmlns:p14="http://schemas.microsoft.com/office/powerpoint/2010/main" val="4169524217"/>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Imagem 3" descr="Uma imagem contendo malha, mesa, vermelha, coberta&#10;&#10;Descrição gerada automaticamente">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29" name="Retângulo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tângulo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ítulo 1">
            <a:extLst>
              <a:ext uri="{FF2B5EF4-FFF2-40B4-BE49-F238E27FC236}">
                <a16:creationId xmlns:a16="http://schemas.microsoft.com/office/drawing/2014/main" id="{92C9295F-E638-4F61-AFE2-CF3E40556031}"/>
              </a:ext>
            </a:extLst>
          </p:cNvPr>
          <p:cNvSpPr>
            <a:spLocks noGrp="1"/>
          </p:cNvSpPr>
          <p:nvPr>
            <p:ph type="title"/>
          </p:nvPr>
        </p:nvSpPr>
        <p:spPr>
          <a:xfrm>
            <a:off x="4740751" y="642594"/>
            <a:ext cx="6718433" cy="960919"/>
          </a:xfrm>
        </p:spPr>
        <p:txBody>
          <a:bodyPr rtlCol="0">
            <a:normAutofit/>
          </a:bodyPr>
          <a:lstStyle/>
          <a:p>
            <a:pPr rtl="0"/>
            <a:r>
              <a:rPr lang="pt-BR" b="1" dirty="0">
                <a:solidFill>
                  <a:srgbClr val="0070C0"/>
                </a:solidFill>
                <a:effectLst>
                  <a:outerShdw blurRad="38100" dist="38100" dir="2700000" algn="tl">
                    <a:srgbClr val="000000">
                      <a:alpha val="43137"/>
                    </a:srgbClr>
                  </a:outerShdw>
                </a:effectLst>
              </a:rPr>
              <a:t>F</a:t>
            </a:r>
            <a:r>
              <a:rPr lang="pt-br" b="1" dirty="0">
                <a:solidFill>
                  <a:srgbClr val="0070C0"/>
                </a:solidFill>
                <a:effectLst>
                  <a:outerShdw blurRad="38100" dist="38100" dir="2700000" algn="tl">
                    <a:srgbClr val="000000">
                      <a:alpha val="43137"/>
                    </a:srgbClr>
                  </a:outerShdw>
                </a:effectLst>
              </a:rPr>
              <a:t>ALSE COGNATES</a:t>
            </a:r>
            <a:endParaRPr lang="en-US" b="1" dirty="0">
              <a:solidFill>
                <a:srgbClr val="0070C0"/>
              </a:solidFill>
              <a:effectLst>
                <a:outerShdw blurRad="38100" dist="38100" dir="2700000" algn="tl">
                  <a:srgbClr val="000000">
                    <a:alpha val="43137"/>
                  </a:srgbClr>
                </a:outerShdw>
              </a:effectLst>
            </a:endParaRPr>
          </a:p>
        </p:txBody>
      </p:sp>
      <p:sp>
        <p:nvSpPr>
          <p:cNvPr id="8" name="CaixaDeTexto 7">
            <a:extLst>
              <a:ext uri="{FF2B5EF4-FFF2-40B4-BE49-F238E27FC236}">
                <a16:creationId xmlns:a16="http://schemas.microsoft.com/office/drawing/2014/main" id="{67E48570-84C0-4B61-A900-80E66DA66C54}"/>
              </a:ext>
            </a:extLst>
          </p:cNvPr>
          <p:cNvSpPr txBox="1"/>
          <p:nvPr/>
        </p:nvSpPr>
        <p:spPr>
          <a:xfrm>
            <a:off x="4558748" y="1740673"/>
            <a:ext cx="7103165" cy="2015936"/>
          </a:xfrm>
          <a:prstGeom prst="rect">
            <a:avLst/>
          </a:prstGeom>
          <a:noFill/>
        </p:spPr>
        <p:txBody>
          <a:bodyPr wrap="square">
            <a:spAutoFit/>
          </a:bodyPr>
          <a:lstStyle/>
          <a:p>
            <a:pPr algn="just"/>
            <a:r>
              <a:rPr lang="pt-BR" sz="2500" dirty="0"/>
              <a:t>São palavras que </a:t>
            </a:r>
            <a:r>
              <a:rPr lang="pt-BR" sz="2500" b="1" dirty="0"/>
              <a:t>parecem</a:t>
            </a:r>
            <a:r>
              <a:rPr lang="pt-BR" sz="2500" dirty="0"/>
              <a:t> com a língua portuguesa, mas tem </a:t>
            </a:r>
            <a:r>
              <a:rPr lang="pt-BR" sz="2500" b="1" dirty="0"/>
              <a:t>significado diferente</a:t>
            </a:r>
            <a:r>
              <a:rPr lang="pt-BR" sz="2500" dirty="0"/>
              <a:t>. Algumas </a:t>
            </a:r>
            <a:r>
              <a:rPr lang="pt-BR" sz="2500" i="1" dirty="0"/>
              <a:t>false </a:t>
            </a:r>
            <a:r>
              <a:rPr lang="pt-BR" sz="2500" i="1" dirty="0" err="1"/>
              <a:t>cognates</a:t>
            </a:r>
            <a:r>
              <a:rPr lang="pt-BR" sz="2500" i="1" dirty="0"/>
              <a:t> </a:t>
            </a:r>
            <a:r>
              <a:rPr lang="pt-BR" sz="2500" dirty="0"/>
              <a:t>precisam ser interpretadas no texto para verificarmos se ela é </a:t>
            </a:r>
            <a:r>
              <a:rPr lang="pt-BR" sz="2500" i="1" dirty="0"/>
              <a:t>false </a:t>
            </a:r>
            <a:r>
              <a:rPr lang="pt-BR" sz="2500" i="1" dirty="0" err="1"/>
              <a:t>cognate</a:t>
            </a:r>
            <a:r>
              <a:rPr lang="pt-BR" sz="2500" i="1" dirty="0"/>
              <a:t> </a:t>
            </a:r>
            <a:r>
              <a:rPr lang="pt-BR" sz="2500" dirty="0"/>
              <a:t>ou não.</a:t>
            </a:r>
          </a:p>
        </p:txBody>
      </p:sp>
    </p:spTree>
    <p:extLst>
      <p:ext uri="{BB962C8B-B14F-4D97-AF65-F5344CB8AC3E}">
        <p14:creationId xmlns:p14="http://schemas.microsoft.com/office/powerpoint/2010/main" val="2432664767"/>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Imagem 3" descr="Uma imagem contendo malha, mesa, vermelha, coberta&#10;&#10;Descrição gerada automaticamente">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29" name="Retângulo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tângulo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ítulo 1">
            <a:extLst>
              <a:ext uri="{FF2B5EF4-FFF2-40B4-BE49-F238E27FC236}">
                <a16:creationId xmlns:a16="http://schemas.microsoft.com/office/drawing/2014/main" id="{92C9295F-E638-4F61-AFE2-CF3E40556031}"/>
              </a:ext>
            </a:extLst>
          </p:cNvPr>
          <p:cNvSpPr>
            <a:spLocks noGrp="1"/>
          </p:cNvSpPr>
          <p:nvPr>
            <p:ph type="title"/>
          </p:nvPr>
        </p:nvSpPr>
        <p:spPr>
          <a:xfrm>
            <a:off x="4740751" y="642594"/>
            <a:ext cx="6718433" cy="960919"/>
          </a:xfrm>
        </p:spPr>
        <p:txBody>
          <a:bodyPr rtlCol="0">
            <a:normAutofit/>
          </a:bodyPr>
          <a:lstStyle/>
          <a:p>
            <a:pPr rtl="0"/>
            <a:r>
              <a:rPr lang="pt-BR" b="1" dirty="0">
                <a:solidFill>
                  <a:srgbClr val="0070C0"/>
                </a:solidFill>
                <a:effectLst>
                  <a:outerShdw blurRad="38100" dist="38100" dir="2700000" algn="tl">
                    <a:srgbClr val="000000">
                      <a:alpha val="43137"/>
                    </a:srgbClr>
                  </a:outerShdw>
                </a:effectLst>
              </a:rPr>
              <a:t>F</a:t>
            </a:r>
            <a:r>
              <a:rPr lang="pt-br" b="1" dirty="0">
                <a:solidFill>
                  <a:srgbClr val="0070C0"/>
                </a:solidFill>
                <a:effectLst>
                  <a:outerShdw blurRad="38100" dist="38100" dir="2700000" algn="tl">
                    <a:srgbClr val="000000">
                      <a:alpha val="43137"/>
                    </a:srgbClr>
                  </a:outerShdw>
                </a:effectLst>
              </a:rPr>
              <a:t>ALSE COGNATES</a:t>
            </a:r>
            <a:endParaRPr lang="en-US" b="1" dirty="0">
              <a:solidFill>
                <a:srgbClr val="0070C0"/>
              </a:solidFill>
              <a:effectLst>
                <a:outerShdw blurRad="38100" dist="38100" dir="2700000" algn="tl">
                  <a:srgbClr val="000000">
                    <a:alpha val="43137"/>
                  </a:srgbClr>
                </a:outerShdw>
              </a:effectLst>
            </a:endParaRPr>
          </a:p>
        </p:txBody>
      </p:sp>
      <p:sp>
        <p:nvSpPr>
          <p:cNvPr id="8" name="CaixaDeTexto 7">
            <a:extLst>
              <a:ext uri="{FF2B5EF4-FFF2-40B4-BE49-F238E27FC236}">
                <a16:creationId xmlns:a16="http://schemas.microsoft.com/office/drawing/2014/main" id="{67E48570-84C0-4B61-A900-80E66DA66C54}"/>
              </a:ext>
            </a:extLst>
          </p:cNvPr>
          <p:cNvSpPr txBox="1"/>
          <p:nvPr/>
        </p:nvSpPr>
        <p:spPr>
          <a:xfrm>
            <a:off x="4545497" y="1435560"/>
            <a:ext cx="7211762" cy="5047536"/>
          </a:xfrm>
          <a:prstGeom prst="rect">
            <a:avLst/>
          </a:prstGeom>
          <a:noFill/>
        </p:spPr>
        <p:txBody>
          <a:bodyPr wrap="square">
            <a:spAutoFit/>
          </a:bodyPr>
          <a:lstStyle/>
          <a:p>
            <a:r>
              <a:rPr lang="pt-BR" sz="2300" dirty="0"/>
              <a:t>Observe os exemplos: </a:t>
            </a:r>
          </a:p>
          <a:p>
            <a:endParaRPr lang="pt-BR" sz="2300" b="1" dirty="0"/>
          </a:p>
          <a:p>
            <a:r>
              <a:rPr lang="pt-BR" sz="2300" b="1" i="1" dirty="0" err="1"/>
              <a:t>If</a:t>
            </a:r>
            <a:r>
              <a:rPr lang="pt-BR" sz="2300" b="1" i="1" dirty="0"/>
              <a:t> </a:t>
            </a:r>
            <a:r>
              <a:rPr lang="pt-BR" sz="2300" b="1" i="1" dirty="0" err="1"/>
              <a:t>there</a:t>
            </a:r>
            <a:r>
              <a:rPr lang="pt-BR" sz="2300" b="1" i="1" dirty="0"/>
              <a:t> </a:t>
            </a:r>
            <a:r>
              <a:rPr lang="pt-BR" sz="2300" b="1" i="1" dirty="0" err="1"/>
              <a:t>is</a:t>
            </a:r>
            <a:r>
              <a:rPr lang="pt-BR" sz="2300" b="1" i="1" dirty="0"/>
              <a:t> </a:t>
            </a:r>
            <a:r>
              <a:rPr lang="pt-BR" sz="2300" b="1" i="1" dirty="0" err="1"/>
              <a:t>any</a:t>
            </a:r>
            <a:r>
              <a:rPr lang="pt-BR" sz="2300" b="1" i="1" dirty="0"/>
              <a:t> </a:t>
            </a:r>
            <a:r>
              <a:rPr lang="pt-BR" sz="2300" b="1" i="1" dirty="0" err="1"/>
              <a:t>washing</a:t>
            </a:r>
            <a:r>
              <a:rPr lang="pt-BR" sz="2300" b="1" i="1" dirty="0"/>
              <a:t> </a:t>
            </a:r>
            <a:r>
              <a:rPr lang="pt-BR" sz="2300" b="1" i="1" dirty="0" err="1"/>
              <a:t>necessary</a:t>
            </a:r>
            <a:r>
              <a:rPr lang="pt-BR" sz="2300" b="1" i="1" dirty="0"/>
              <a:t>, </a:t>
            </a:r>
            <a:r>
              <a:rPr lang="pt-BR" sz="2300" b="1" i="1" dirty="0" err="1"/>
              <a:t>he</a:t>
            </a:r>
            <a:r>
              <a:rPr lang="pt-BR" sz="2300" b="1" i="1" dirty="0"/>
              <a:t> </a:t>
            </a:r>
            <a:r>
              <a:rPr lang="pt-BR" sz="2300" b="1" i="1" dirty="0" err="1"/>
              <a:t>is</a:t>
            </a:r>
            <a:r>
              <a:rPr lang="pt-BR" sz="2300" b="1" i="1" dirty="0"/>
              <a:t> </a:t>
            </a:r>
            <a:r>
              <a:rPr lang="pt-BR" sz="2300" b="1" i="1" dirty="0" err="1">
                <a:highlight>
                  <a:srgbClr val="FFFF00"/>
                </a:highlight>
              </a:rPr>
              <a:t>content</a:t>
            </a:r>
            <a:r>
              <a:rPr lang="pt-BR" sz="2300" b="1" i="1" dirty="0"/>
              <a:t> </a:t>
            </a:r>
            <a:r>
              <a:rPr lang="pt-BR" sz="2300" b="1" i="1" dirty="0" err="1"/>
              <a:t>to</a:t>
            </a:r>
            <a:r>
              <a:rPr lang="pt-BR" sz="2300" b="1" i="1" dirty="0"/>
              <a:t> do it </a:t>
            </a:r>
            <a:r>
              <a:rPr lang="pt-BR" sz="2300" b="1" i="1" dirty="0" err="1"/>
              <a:t>after</a:t>
            </a:r>
            <a:r>
              <a:rPr lang="pt-BR" sz="2300" b="1" i="1" dirty="0"/>
              <a:t> </a:t>
            </a:r>
            <a:r>
              <a:rPr lang="pt-BR" sz="2300" b="1" i="1" dirty="0" err="1"/>
              <a:t>the</a:t>
            </a:r>
            <a:r>
              <a:rPr lang="pt-BR" sz="2300" b="1" i="1" dirty="0"/>
              <a:t> </a:t>
            </a:r>
            <a:r>
              <a:rPr lang="pt-BR" sz="2300" b="1" i="1" dirty="0" err="1"/>
              <a:t>meal</a:t>
            </a:r>
            <a:r>
              <a:rPr lang="pt-BR" sz="2300" b="1" i="1" dirty="0"/>
              <a:t>.</a:t>
            </a:r>
            <a:r>
              <a:rPr lang="pt-BR" sz="2300" b="1" dirty="0"/>
              <a:t> </a:t>
            </a:r>
          </a:p>
          <a:p>
            <a:pPr algn="r"/>
            <a:r>
              <a:rPr lang="pt-BR" sz="2300" dirty="0"/>
              <a:t>(exemplo no </a:t>
            </a:r>
            <a:r>
              <a:rPr lang="pt-BR" sz="2300" dirty="0">
                <a:hlinkClick r:id="rId3"/>
              </a:rPr>
              <a:t>www.thesaurus.com/</a:t>
            </a:r>
            <a:r>
              <a:rPr lang="pt-BR" sz="2300" dirty="0" err="1">
                <a:hlinkClick r:id="rId3"/>
              </a:rPr>
              <a:t>content</a:t>
            </a:r>
            <a:r>
              <a:rPr lang="pt-BR" sz="2300" dirty="0"/>
              <a:t>) </a:t>
            </a:r>
          </a:p>
          <a:p>
            <a:r>
              <a:rPr lang="pt-BR" sz="2300" i="1" dirty="0"/>
              <a:t>(Se houver necessidade de lavar (a louça), ele ficará </a:t>
            </a:r>
            <a:r>
              <a:rPr lang="pt-BR" sz="2300" b="1" i="1" dirty="0"/>
              <a:t>contente</a:t>
            </a:r>
            <a:r>
              <a:rPr lang="pt-BR" sz="2300" i="1" dirty="0"/>
              <a:t> em fazer após a refeição.) </a:t>
            </a:r>
          </a:p>
          <a:p>
            <a:endParaRPr lang="pt-BR" sz="2300" dirty="0"/>
          </a:p>
          <a:p>
            <a:r>
              <a:rPr lang="pt-BR" sz="2300" b="1" i="1" dirty="0"/>
              <a:t>A </a:t>
            </a:r>
            <a:r>
              <a:rPr lang="pt-BR" sz="2300" b="1" i="1" dirty="0" err="1"/>
              <a:t>table</a:t>
            </a:r>
            <a:r>
              <a:rPr lang="pt-BR" sz="2300" b="1" i="1" dirty="0"/>
              <a:t> </a:t>
            </a:r>
            <a:r>
              <a:rPr lang="pt-BR" sz="2300" b="1" i="1" dirty="0" err="1"/>
              <a:t>of</a:t>
            </a:r>
            <a:r>
              <a:rPr lang="pt-BR" sz="2300" b="1" i="1" dirty="0"/>
              <a:t> </a:t>
            </a:r>
            <a:r>
              <a:rPr lang="pt-BR" sz="2300" b="1" i="1" dirty="0" err="1">
                <a:highlight>
                  <a:srgbClr val="FFFF00"/>
                </a:highlight>
              </a:rPr>
              <a:t>contents</a:t>
            </a:r>
            <a:r>
              <a:rPr lang="pt-BR" sz="2300" b="1" i="1" dirty="0"/>
              <a:t>. </a:t>
            </a:r>
          </a:p>
          <a:p>
            <a:r>
              <a:rPr lang="pt-BR" sz="2300" dirty="0"/>
              <a:t>(Significa o sumário de um livro, tabela de </a:t>
            </a:r>
            <a:r>
              <a:rPr lang="pt-BR" sz="2300" b="1" dirty="0"/>
              <a:t>conteúdos</a:t>
            </a:r>
            <a:r>
              <a:rPr lang="pt-BR" sz="2300" dirty="0"/>
              <a:t>) </a:t>
            </a:r>
          </a:p>
          <a:p>
            <a:endParaRPr lang="pt-BR" sz="2300" dirty="0"/>
          </a:p>
          <a:p>
            <a:r>
              <a:rPr lang="pt-BR" sz="2300" dirty="0"/>
              <a:t>No primeiro exemplo “</a:t>
            </a:r>
            <a:r>
              <a:rPr lang="pt-BR" sz="2300" b="1" dirty="0" err="1"/>
              <a:t>content</a:t>
            </a:r>
            <a:r>
              <a:rPr lang="pt-BR" sz="2300" dirty="0"/>
              <a:t>” é cognata, mas no segundo não é. </a:t>
            </a:r>
          </a:p>
        </p:txBody>
      </p:sp>
    </p:spTree>
    <p:extLst>
      <p:ext uri="{BB962C8B-B14F-4D97-AF65-F5344CB8AC3E}">
        <p14:creationId xmlns:p14="http://schemas.microsoft.com/office/powerpoint/2010/main" val="3256214455"/>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Imagem 3" descr="Uma imagem contendo malha, mesa, vermelha, coberta&#10;&#10;Descrição gerada automaticamente">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29" name="Retângulo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tângulo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ítulo 1">
            <a:extLst>
              <a:ext uri="{FF2B5EF4-FFF2-40B4-BE49-F238E27FC236}">
                <a16:creationId xmlns:a16="http://schemas.microsoft.com/office/drawing/2014/main" id="{92C9295F-E638-4F61-AFE2-CF3E40556031}"/>
              </a:ext>
            </a:extLst>
          </p:cNvPr>
          <p:cNvSpPr>
            <a:spLocks noGrp="1"/>
          </p:cNvSpPr>
          <p:nvPr>
            <p:ph type="title"/>
          </p:nvPr>
        </p:nvSpPr>
        <p:spPr>
          <a:xfrm>
            <a:off x="4740751" y="642594"/>
            <a:ext cx="6718433" cy="960919"/>
          </a:xfrm>
        </p:spPr>
        <p:txBody>
          <a:bodyPr rtlCol="0">
            <a:normAutofit/>
          </a:bodyPr>
          <a:lstStyle/>
          <a:p>
            <a:pPr rtl="0"/>
            <a:r>
              <a:rPr lang="pt-BR" b="1" dirty="0">
                <a:solidFill>
                  <a:srgbClr val="0070C0"/>
                </a:solidFill>
                <a:effectLst>
                  <a:outerShdw blurRad="38100" dist="38100" dir="2700000" algn="tl">
                    <a:srgbClr val="000000">
                      <a:alpha val="43137"/>
                    </a:srgbClr>
                  </a:outerShdw>
                </a:effectLst>
              </a:rPr>
              <a:t>SCANNING</a:t>
            </a:r>
            <a:endParaRPr lang="en-US" b="1" dirty="0">
              <a:solidFill>
                <a:srgbClr val="0070C0"/>
              </a:solidFill>
              <a:effectLst>
                <a:outerShdw blurRad="38100" dist="38100" dir="2700000" algn="tl">
                  <a:srgbClr val="000000">
                    <a:alpha val="43137"/>
                  </a:srgbClr>
                </a:outerShdw>
              </a:effectLst>
            </a:endParaRPr>
          </a:p>
        </p:txBody>
      </p:sp>
      <p:sp>
        <p:nvSpPr>
          <p:cNvPr id="8" name="CaixaDeTexto 7">
            <a:extLst>
              <a:ext uri="{FF2B5EF4-FFF2-40B4-BE49-F238E27FC236}">
                <a16:creationId xmlns:a16="http://schemas.microsoft.com/office/drawing/2014/main" id="{67E48570-84C0-4B61-A900-80E66DA66C54}"/>
              </a:ext>
            </a:extLst>
          </p:cNvPr>
          <p:cNvSpPr txBox="1"/>
          <p:nvPr/>
        </p:nvSpPr>
        <p:spPr>
          <a:xfrm>
            <a:off x="4545497" y="1603513"/>
            <a:ext cx="7211762" cy="2785378"/>
          </a:xfrm>
          <a:prstGeom prst="rect">
            <a:avLst/>
          </a:prstGeom>
          <a:noFill/>
        </p:spPr>
        <p:txBody>
          <a:bodyPr wrap="square">
            <a:spAutoFit/>
          </a:bodyPr>
          <a:lstStyle/>
          <a:p>
            <a:pPr algn="just"/>
            <a:r>
              <a:rPr lang="pt-BR" sz="2500" dirty="0"/>
              <a:t>Leitura com o objetivo de encontrar algumas informações específicas no texto: </a:t>
            </a:r>
          </a:p>
          <a:p>
            <a:pPr algn="just"/>
            <a:endParaRPr lang="pt-BR" sz="2500" dirty="0"/>
          </a:p>
          <a:p>
            <a:pPr algn="just"/>
            <a:r>
              <a:rPr lang="pt-BR" sz="2500" dirty="0"/>
              <a:t>▪ Busca-se as palavras-chaves do texto. </a:t>
            </a:r>
          </a:p>
          <a:p>
            <a:pPr algn="just"/>
            <a:r>
              <a:rPr lang="pt-BR" sz="2500" dirty="0"/>
              <a:t>▪ Lê-se as informações ao redor dessas palavras. </a:t>
            </a:r>
          </a:p>
          <a:p>
            <a:pPr algn="just"/>
            <a:r>
              <a:rPr lang="pt-BR" sz="2500" dirty="0"/>
              <a:t>▪ Procura-se responder a questões sobre o texto. </a:t>
            </a:r>
          </a:p>
        </p:txBody>
      </p:sp>
    </p:spTree>
    <p:extLst>
      <p:ext uri="{BB962C8B-B14F-4D97-AF65-F5344CB8AC3E}">
        <p14:creationId xmlns:p14="http://schemas.microsoft.com/office/powerpoint/2010/main" val="2640317713"/>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Imagem 3" descr="Uma imagem contendo malha, mesa, vermelha, coberta&#10;&#10;Descrição gerada automaticamente">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29" name="Retângulo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tângulo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ítulo 1">
            <a:extLst>
              <a:ext uri="{FF2B5EF4-FFF2-40B4-BE49-F238E27FC236}">
                <a16:creationId xmlns:a16="http://schemas.microsoft.com/office/drawing/2014/main" id="{92C9295F-E638-4F61-AFE2-CF3E40556031}"/>
              </a:ext>
            </a:extLst>
          </p:cNvPr>
          <p:cNvSpPr>
            <a:spLocks noGrp="1"/>
          </p:cNvSpPr>
          <p:nvPr>
            <p:ph type="title"/>
          </p:nvPr>
        </p:nvSpPr>
        <p:spPr>
          <a:xfrm>
            <a:off x="4740751" y="642594"/>
            <a:ext cx="6718433" cy="960919"/>
          </a:xfrm>
        </p:spPr>
        <p:txBody>
          <a:bodyPr rtlCol="0">
            <a:normAutofit/>
          </a:bodyPr>
          <a:lstStyle/>
          <a:p>
            <a:pPr rtl="0"/>
            <a:r>
              <a:rPr lang="pt-BR" b="1" dirty="0">
                <a:solidFill>
                  <a:srgbClr val="0070C0"/>
                </a:solidFill>
                <a:effectLst>
                  <a:outerShdw blurRad="38100" dist="38100" dir="2700000" algn="tl">
                    <a:srgbClr val="000000">
                      <a:alpha val="43137"/>
                    </a:srgbClr>
                  </a:outerShdw>
                </a:effectLst>
              </a:rPr>
              <a:t>KEY WORDS</a:t>
            </a:r>
            <a:endParaRPr lang="en-US" b="1" dirty="0">
              <a:solidFill>
                <a:srgbClr val="0070C0"/>
              </a:solidFill>
              <a:effectLst>
                <a:outerShdw blurRad="38100" dist="38100" dir="2700000" algn="tl">
                  <a:srgbClr val="000000">
                    <a:alpha val="43137"/>
                  </a:srgbClr>
                </a:outerShdw>
              </a:effectLst>
            </a:endParaRPr>
          </a:p>
        </p:txBody>
      </p:sp>
      <p:sp>
        <p:nvSpPr>
          <p:cNvPr id="8" name="CaixaDeTexto 7">
            <a:extLst>
              <a:ext uri="{FF2B5EF4-FFF2-40B4-BE49-F238E27FC236}">
                <a16:creationId xmlns:a16="http://schemas.microsoft.com/office/drawing/2014/main" id="{67E48570-84C0-4B61-A900-80E66DA66C54}"/>
              </a:ext>
            </a:extLst>
          </p:cNvPr>
          <p:cNvSpPr txBox="1"/>
          <p:nvPr/>
        </p:nvSpPr>
        <p:spPr>
          <a:xfrm>
            <a:off x="4545497" y="1603513"/>
            <a:ext cx="7063407" cy="3939540"/>
          </a:xfrm>
          <a:prstGeom prst="rect">
            <a:avLst/>
          </a:prstGeom>
          <a:noFill/>
        </p:spPr>
        <p:txBody>
          <a:bodyPr wrap="square">
            <a:spAutoFit/>
          </a:bodyPr>
          <a:lstStyle/>
          <a:p>
            <a:pPr algn="just"/>
            <a:r>
              <a:rPr lang="pt-BR" sz="2500" dirty="0"/>
              <a:t>Palavras-chaves são aquelas de </a:t>
            </a:r>
            <a:r>
              <a:rPr lang="pt-BR" sz="2500" b="1" dirty="0"/>
              <a:t>maior importância</a:t>
            </a:r>
            <a:r>
              <a:rPr lang="pt-BR" sz="2500" dirty="0"/>
              <a:t>, mais repetidas e são aquelas que você deve saber o significado. Algumas destas palavras você pode deduzir por inferência, que é nossa próxima estratégia. Você pode tentar identificar palavras-chaves quando você está conversando com alguém. As palavras importantes serão aquelas que “saltam aos olhos”, aquelas que você </a:t>
            </a:r>
            <a:r>
              <a:rPr lang="pt-BR" sz="2500" b="1" dirty="0"/>
              <a:t>mais lembra </a:t>
            </a:r>
            <a:r>
              <a:rPr lang="pt-BR" sz="2500" dirty="0"/>
              <a:t>após algum tempo. </a:t>
            </a:r>
          </a:p>
        </p:txBody>
      </p:sp>
    </p:spTree>
    <p:extLst>
      <p:ext uri="{BB962C8B-B14F-4D97-AF65-F5344CB8AC3E}">
        <p14:creationId xmlns:p14="http://schemas.microsoft.com/office/powerpoint/2010/main" val="1060003569"/>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Imagem 3" descr="Uma imagem contendo malha, mesa, vermelha, coberta&#10;&#10;Descrição gerada automaticamente">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29" name="Retângulo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tângulo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ítulo 1">
            <a:extLst>
              <a:ext uri="{FF2B5EF4-FFF2-40B4-BE49-F238E27FC236}">
                <a16:creationId xmlns:a16="http://schemas.microsoft.com/office/drawing/2014/main" id="{92C9295F-E638-4F61-AFE2-CF3E40556031}"/>
              </a:ext>
            </a:extLst>
          </p:cNvPr>
          <p:cNvSpPr>
            <a:spLocks noGrp="1"/>
          </p:cNvSpPr>
          <p:nvPr>
            <p:ph type="title"/>
          </p:nvPr>
        </p:nvSpPr>
        <p:spPr>
          <a:xfrm>
            <a:off x="4740751" y="642594"/>
            <a:ext cx="6718433" cy="960919"/>
          </a:xfrm>
        </p:spPr>
        <p:txBody>
          <a:bodyPr rtlCol="0">
            <a:normAutofit/>
          </a:bodyPr>
          <a:lstStyle/>
          <a:p>
            <a:pPr rtl="0"/>
            <a:r>
              <a:rPr lang="pt-BR" b="1" dirty="0">
                <a:solidFill>
                  <a:srgbClr val="0070C0"/>
                </a:solidFill>
                <a:effectLst>
                  <a:outerShdw blurRad="38100" dist="38100" dir="2700000" algn="tl">
                    <a:srgbClr val="000000">
                      <a:alpha val="43137"/>
                    </a:srgbClr>
                  </a:outerShdw>
                </a:effectLst>
              </a:rPr>
              <a:t>INFERENCE</a:t>
            </a:r>
            <a:endParaRPr lang="en-US" b="1" dirty="0">
              <a:solidFill>
                <a:srgbClr val="0070C0"/>
              </a:solidFill>
              <a:effectLst>
                <a:outerShdw blurRad="38100" dist="38100" dir="2700000" algn="tl">
                  <a:srgbClr val="000000">
                    <a:alpha val="43137"/>
                  </a:srgbClr>
                </a:outerShdw>
              </a:effectLst>
            </a:endParaRPr>
          </a:p>
        </p:txBody>
      </p:sp>
      <p:sp>
        <p:nvSpPr>
          <p:cNvPr id="8" name="CaixaDeTexto 7">
            <a:extLst>
              <a:ext uri="{FF2B5EF4-FFF2-40B4-BE49-F238E27FC236}">
                <a16:creationId xmlns:a16="http://schemas.microsoft.com/office/drawing/2014/main" id="{67E48570-84C0-4B61-A900-80E66DA66C54}"/>
              </a:ext>
            </a:extLst>
          </p:cNvPr>
          <p:cNvSpPr txBox="1"/>
          <p:nvPr/>
        </p:nvSpPr>
        <p:spPr>
          <a:xfrm>
            <a:off x="4545497" y="1603513"/>
            <a:ext cx="7063407" cy="3970318"/>
          </a:xfrm>
          <a:prstGeom prst="rect">
            <a:avLst/>
          </a:prstGeom>
          <a:noFill/>
        </p:spPr>
        <p:txBody>
          <a:bodyPr wrap="square">
            <a:spAutoFit/>
          </a:bodyPr>
          <a:lstStyle/>
          <a:p>
            <a:pPr algn="just"/>
            <a:r>
              <a:rPr lang="pt-BR" sz="2800" dirty="0"/>
              <a:t>Fazer “inferência” significa fazer uma “</a:t>
            </a:r>
            <a:r>
              <a:rPr lang="pt-BR" sz="2800" b="1" dirty="0"/>
              <a:t>dedução</a:t>
            </a:r>
            <a:r>
              <a:rPr lang="pt-BR" sz="2800" dirty="0"/>
              <a:t>”. Deduzir é, de certa forma, “</a:t>
            </a:r>
            <a:r>
              <a:rPr lang="pt-BR" sz="2800" b="1" dirty="0"/>
              <a:t>adivinhar</a:t>
            </a:r>
            <a:r>
              <a:rPr lang="pt-BR" sz="2800" dirty="0"/>
              <a:t>” o significado de uma palavra ou expressão. A possibilidade de dedução logicamente só é possível quando você, em uma frase por exemplo, não sabe o significado de uma palavra. Logo, no ENEM, por exemplo, você tentará adivinhar. </a:t>
            </a:r>
            <a:endParaRPr lang="pt-BR" sz="2500" dirty="0"/>
          </a:p>
        </p:txBody>
      </p:sp>
    </p:spTree>
    <p:extLst>
      <p:ext uri="{BB962C8B-B14F-4D97-AF65-F5344CB8AC3E}">
        <p14:creationId xmlns:p14="http://schemas.microsoft.com/office/powerpoint/2010/main" val="3910180348"/>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Imagem 3" descr="Uma imagem contendo malha, mesa, vermelha, coberta&#10;&#10;Descrição gerada automaticamente">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29" name="Retângulo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tângulo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8" name="CaixaDeTexto 7">
            <a:extLst>
              <a:ext uri="{FF2B5EF4-FFF2-40B4-BE49-F238E27FC236}">
                <a16:creationId xmlns:a16="http://schemas.microsoft.com/office/drawing/2014/main" id="{67E48570-84C0-4B61-A900-80E66DA66C54}"/>
              </a:ext>
            </a:extLst>
          </p:cNvPr>
          <p:cNvSpPr txBox="1"/>
          <p:nvPr/>
        </p:nvSpPr>
        <p:spPr>
          <a:xfrm>
            <a:off x="132521" y="237744"/>
            <a:ext cx="11926957" cy="6463308"/>
          </a:xfrm>
          <a:prstGeom prst="rect">
            <a:avLst/>
          </a:prstGeom>
          <a:solidFill>
            <a:schemeClr val="accent1">
              <a:lumMod val="40000"/>
              <a:lumOff val="60000"/>
            </a:schemeClr>
          </a:solidFill>
        </p:spPr>
        <p:txBody>
          <a:bodyPr wrap="square">
            <a:spAutoFit/>
          </a:bodyPr>
          <a:lstStyle/>
          <a:p>
            <a:pPr algn="l"/>
            <a:r>
              <a:rPr lang="en-US" sz="2300" b="0" i="0" dirty="0">
                <a:effectLst/>
                <a:latin typeface="PlantinStd"/>
              </a:rPr>
              <a:t>The </a:t>
            </a:r>
            <a:r>
              <a:rPr lang="en-US" sz="2300" dirty="0">
                <a:latin typeface="PlantinStd"/>
              </a:rPr>
              <a:t>fellowship announcement</a:t>
            </a:r>
            <a:r>
              <a:rPr lang="en-US" sz="2300" b="0" i="0" dirty="0">
                <a:effectLst/>
                <a:latin typeface="PlantinStd"/>
              </a:rPr>
              <a:t> for the Marie </a:t>
            </a:r>
            <a:r>
              <a:rPr lang="en-US" sz="2300" b="0" i="0" dirty="0" err="1">
                <a:effectLst/>
                <a:latin typeface="PlantinStd"/>
              </a:rPr>
              <a:t>Skłodowska</a:t>
            </a:r>
            <a:r>
              <a:rPr lang="en-US" sz="2300" b="0" i="0" dirty="0">
                <a:effectLst/>
                <a:latin typeface="PlantinStd"/>
              </a:rPr>
              <a:t>-Curie Actions (MSCA) </a:t>
            </a:r>
            <a:r>
              <a:rPr lang="en-US" sz="2300" b="1" i="0" dirty="0">
                <a:effectLst/>
                <a:highlight>
                  <a:srgbClr val="FFFF00"/>
                </a:highlight>
                <a:latin typeface="PlantinStd"/>
              </a:rPr>
              <a:t>caught</a:t>
            </a:r>
            <a:r>
              <a:rPr lang="en-US" sz="2300" b="0" i="0" dirty="0">
                <a:effectLst/>
                <a:latin typeface="PlantinStd"/>
              </a:rPr>
              <a:t> some applicants by surprise this month. The European commission announced on 8 February that 1630 postdoc researchers would share €328 million (£285 million), a final call for the actions under Horizon 2020.</a:t>
            </a:r>
          </a:p>
          <a:p>
            <a:pPr algn="l"/>
            <a:r>
              <a:rPr lang="en-US" sz="2300" b="0" i="0" dirty="0">
                <a:effectLst/>
                <a:latin typeface="PlantinStd"/>
              </a:rPr>
              <a:t>While many successful applicants were </a:t>
            </a:r>
            <a:r>
              <a:rPr lang="en-US" sz="2300" b="1" i="0" dirty="0">
                <a:effectLst/>
                <a:highlight>
                  <a:srgbClr val="FFFF00"/>
                </a:highlight>
                <a:latin typeface="PlantinStd"/>
              </a:rPr>
              <a:t>delighted</a:t>
            </a:r>
            <a:r>
              <a:rPr lang="en-US" sz="2300" b="0" i="0" dirty="0">
                <a:effectLst/>
                <a:latin typeface="PlantinStd"/>
              </a:rPr>
              <a:t> to have received notifications by email, and posted their news on Twitter, others were left bewildered by the announcement. Many had not received an email, and wondered if this meant they had been unsuccessful.</a:t>
            </a:r>
          </a:p>
          <a:p>
            <a:pPr algn="l"/>
            <a:r>
              <a:rPr lang="en-US" sz="2300" b="0" i="0" dirty="0">
                <a:solidFill>
                  <a:srgbClr val="7030A0"/>
                </a:solidFill>
                <a:effectLst/>
                <a:latin typeface="PlantinStd"/>
                <a:hlinkClick r:id="rId3">
                  <a:extLst>
                    <a:ext uri="{A12FA001-AC4F-418D-AE19-62706E023703}">
                      <ahyp:hlinkClr xmlns:ahyp="http://schemas.microsoft.com/office/drawing/2018/hyperlinkcolor" val="tx"/>
                    </a:ext>
                  </a:extLst>
                </a:hlinkClick>
              </a:rPr>
              <a:t>https://www.chemistryworld.com/news/european-commission-to-reconsider-how-it-announces-winners-of-marie-curie-fellowships/4013269.article</a:t>
            </a:r>
            <a:r>
              <a:rPr lang="en-US" sz="2300" b="0" i="0" dirty="0">
                <a:solidFill>
                  <a:srgbClr val="7030A0"/>
                </a:solidFill>
                <a:effectLst/>
                <a:latin typeface="PlantinStd"/>
              </a:rPr>
              <a:t> </a:t>
            </a:r>
          </a:p>
          <a:p>
            <a:pPr algn="l"/>
            <a:endParaRPr lang="en-US" sz="2300" b="0" i="0" dirty="0">
              <a:solidFill>
                <a:srgbClr val="7030A0"/>
              </a:solidFill>
              <a:effectLst/>
              <a:latin typeface="PlantinStd"/>
            </a:endParaRPr>
          </a:p>
          <a:p>
            <a:pPr algn="l"/>
            <a:r>
              <a:rPr lang="pt-BR" sz="2300" b="0" i="0" dirty="0">
                <a:effectLst/>
                <a:latin typeface="PlantinStd"/>
              </a:rPr>
              <a:t>O anúncio de bolsa pela Ações Marie </a:t>
            </a:r>
            <a:r>
              <a:rPr lang="pt-BR" sz="2300" b="0" i="0" dirty="0" err="1">
                <a:effectLst/>
                <a:latin typeface="PlantinStd"/>
              </a:rPr>
              <a:t>Skłodowska</a:t>
            </a:r>
            <a:r>
              <a:rPr lang="pt-BR" sz="2300" b="0" i="0" dirty="0">
                <a:effectLst/>
                <a:latin typeface="PlantinStd"/>
              </a:rPr>
              <a:t>-Curie (MSCA) _____________ alguns candidatos de surpresa este mês. A comissão europeia anunciou em 8 de fevereiro que 1.630 pesquisadores com pós-doutorado compartilhariam € 328 milhões (£ 285 milhões), uma chamada final para as ações no âmbito do Horizonte 2020.</a:t>
            </a:r>
          </a:p>
          <a:p>
            <a:pPr algn="l"/>
            <a:r>
              <a:rPr lang="pt-BR" sz="2300" b="0" i="0" dirty="0">
                <a:effectLst/>
                <a:latin typeface="PlantinStd"/>
              </a:rPr>
              <a:t>Enquanto muitos candidatos bem-sucedidos ficaram _______________________ com o recebimento de notificações por e-mail e com as notícias postadas no Twitter, outros ficaram perplexos com o anúncio. Muitos não receberam um e-mail e se perguntaram se isso significava que não tiveram sucesso.</a:t>
            </a:r>
            <a:endParaRPr lang="en-US" sz="2300" b="0" i="0" dirty="0">
              <a:solidFill>
                <a:srgbClr val="7030A0"/>
              </a:solidFill>
              <a:effectLst/>
              <a:latin typeface="PlantinStd"/>
            </a:endParaRPr>
          </a:p>
        </p:txBody>
      </p:sp>
    </p:spTree>
    <p:extLst>
      <p:ext uri="{BB962C8B-B14F-4D97-AF65-F5344CB8AC3E}">
        <p14:creationId xmlns:p14="http://schemas.microsoft.com/office/powerpoint/2010/main" val="1639893151"/>
      </p:ext>
    </p:extLst>
  </p:cSld>
  <p:clrMapOvr>
    <a:overrideClrMapping bg1="lt1" tx1="dk1" bg2="lt2" tx2="dk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Custom 38">
      <a:dk1>
        <a:sysClr val="windowText" lastClr="000000"/>
      </a:dk1>
      <a:lt1>
        <a:sysClr val="window" lastClr="FFFFFF"/>
      </a:lt1>
      <a:dk2>
        <a:srgbClr val="505046"/>
      </a:dk2>
      <a:lt2>
        <a:srgbClr val="EEECE1"/>
      </a:lt2>
      <a:accent1>
        <a:srgbClr val="EE462D"/>
      </a:accent1>
      <a:accent2>
        <a:srgbClr val="595A85"/>
      </a:accent2>
      <a:accent3>
        <a:srgbClr val="8D6F5B"/>
      </a:accent3>
      <a:accent4>
        <a:srgbClr val="FABD2F"/>
      </a:accent4>
      <a:accent5>
        <a:srgbClr val="AF8073"/>
      </a:accent5>
      <a:accent6>
        <a:srgbClr val="787880"/>
      </a:accent6>
      <a:hlink>
        <a:srgbClr val="CC8D00"/>
      </a:hlink>
      <a:folHlink>
        <a:srgbClr val="82829E"/>
      </a:folHlink>
    </a:clrScheme>
    <a:fontScheme name="Savon">
      <a:majorFont>
        <a:latin typeface="Avenir Next LT Pro Light"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venir Next LT Pro"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Office_41798617_TF56410444" id="{35CCA0FA-4D6E-4DE9-BB56-D00F3F9DC0E1}" vid="{C1FD0161-C62D-4F6E-BF43-DCD4DD87A785}"/>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{F6744BA7-73ED-4579-801B-90FC30BA3EA7}tf56410444_win32</Template>
  <TotalTime>98</TotalTime>
  <Words>950</Words>
  <Application>Microsoft Office PowerPoint</Application>
  <PresentationFormat>Widescreen</PresentationFormat>
  <Paragraphs>62</Paragraphs>
  <Slides>13</Slides>
  <Notes>0</Notes>
  <HiddenSlides>0</HiddenSlides>
  <MMClips>0</MMClips>
  <ScaleCrop>false</ScaleCrop>
  <HeadingPairs>
    <vt:vector size="6" baseType="variant">
      <vt:variant>
        <vt:lpstr>Fontes usadas</vt:lpstr>
      </vt:variant>
      <vt:variant>
        <vt:i4>5</vt:i4>
      </vt:variant>
      <vt:variant>
        <vt:lpstr>Tema</vt:lpstr>
      </vt:variant>
      <vt:variant>
        <vt:i4>1</vt:i4>
      </vt:variant>
      <vt:variant>
        <vt:lpstr>Títulos de slides</vt:lpstr>
      </vt:variant>
      <vt:variant>
        <vt:i4>13</vt:i4>
      </vt:variant>
    </vt:vector>
  </HeadingPairs>
  <TitlesOfParts>
    <vt:vector size="19" baseType="lpstr">
      <vt:lpstr>Avenir Next LT Pro</vt:lpstr>
      <vt:lpstr>Avenir Next LT Pro Light</vt:lpstr>
      <vt:lpstr>Calibri</vt:lpstr>
      <vt:lpstr>Garamond</vt:lpstr>
      <vt:lpstr>PlantinStd</vt:lpstr>
      <vt:lpstr>SavonVTI</vt:lpstr>
      <vt:lpstr>ESTRATÉGIAS DE LEITURA EM LÍNGUA INGLESA</vt:lpstr>
      <vt:lpstr>SKIMMING</vt:lpstr>
      <vt:lpstr>COGNATES</vt:lpstr>
      <vt:lpstr>FALSE COGNATES</vt:lpstr>
      <vt:lpstr>FALSE COGNATES</vt:lpstr>
      <vt:lpstr>SCANNING</vt:lpstr>
      <vt:lpstr>KEY WORDS</vt:lpstr>
      <vt:lpstr>INFERENCE</vt:lpstr>
      <vt:lpstr>Apresentação do PowerPoint</vt:lpstr>
      <vt:lpstr>Apresentação do PowerPoint</vt:lpstr>
      <vt:lpstr>BACKGROUND INFORMATION</vt:lpstr>
      <vt:lpstr>ATIVIDADE</vt:lpstr>
      <vt:lpstr>ATIVIDADE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ESTRATÉGIAS DE LEITURA EM LÍNGUA INGLESA</dc:title>
  <dc:creator>Cristiane de Brito Cruz</dc:creator>
  <cp:lastModifiedBy>Cristiane de Brito Cruz</cp:lastModifiedBy>
  <cp:revision>7</cp:revision>
  <dcterms:created xsi:type="dcterms:W3CDTF">2020-12-09T12:51:50Z</dcterms:created>
  <dcterms:modified xsi:type="dcterms:W3CDTF">2021-02-22T14:04:02Z</dcterms:modified>
</cp:coreProperties>
</file>