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A56B8B-90F6-41EC-AC37-F033ED2A57FF}" type="datetime1">
              <a:rPr lang="pt-BR" smtClean="0"/>
              <a:t>30/12/2020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A983AA-2481-4371-917C-6457CA055053}" type="datetime1">
              <a:rPr lang="pt-BR" smtClean="0"/>
              <a:t>30/12/2020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A97FF641-F313-4AD0-BA92-8145B9101A50}" type="datetime1">
              <a:rPr lang="pt-BR" smtClean="0"/>
              <a:t>30/12/2020</a:t>
            </a:fld>
            <a:endParaRPr lang="en-US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288EE4-F830-4159-BFF9-E721BA7AE0AB}" type="datetime1">
              <a:rPr lang="pt-BR" smtClean="0"/>
              <a:t>30/12/2020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B8899-C6DA-43D3-8986-CFC20CD4B104}" type="datetime1">
              <a:rPr lang="pt-BR" smtClean="0"/>
              <a:t>30/12/2020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E62EC5-0DC6-4A78-BB05-D67BCA50AA36}" type="datetime1">
              <a:rPr lang="pt-BR" smtClean="0"/>
              <a:t>30/12/2020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0D1A4693-2F41-43D3-BCDB-D5059F2986DB}" type="datetime1">
              <a:rPr lang="pt-BR" smtClean="0"/>
              <a:t>30/12/2020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BB8AB2-DE16-44F3-8F59-40B18FC602F6}" type="datetime1">
              <a:rPr lang="pt-BR" smtClean="0"/>
              <a:t>30/12/2020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CA5D35-0539-48FA-A753-0871E1ECAF0D}" type="datetime1">
              <a:rPr lang="pt-BR" smtClean="0"/>
              <a:t>30/12/2020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A371F0-AB78-4B7A-B042-3B5D124F9CC4}" type="datetime1">
              <a:rPr lang="pt-BR" smtClean="0"/>
              <a:t>30/12/2020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E59013-4240-4BCB-9D6D-0402FB62C003}" type="datetime1">
              <a:rPr lang="pt-BR" smtClean="0"/>
              <a:t>30/12/2020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590243F5-F020-403B-84E8-3610E6C6CB4F}" type="datetime1">
              <a:rPr lang="pt-BR" smtClean="0"/>
              <a:t>30/12/2020</a:t>
            </a:fld>
            <a:endParaRPr lang="en-US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dirty="0"/>
              <a:t>Clique no ícone para adicionar uma imagem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5D7AD476-FCE1-4F4C-AFD1-546A99681531}" type="datetime1">
              <a:rPr lang="pt-BR" smtClean="0"/>
              <a:t>30/12/2020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643713A-F4DD-4FBD-9DD6-C5B4A339B115}" type="datetime1">
              <a:rPr lang="pt-BR" smtClean="0"/>
              <a:t>30/12/2020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tângulo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tângulo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pt-b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 VERBS EXAMPLES</a:t>
            </a:r>
            <a:endParaRPr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r>
              <a:rPr lang="pt-br" dirty="0" err="1">
                <a:solidFill>
                  <a:schemeClr val="tx1"/>
                </a:solidFill>
              </a:rPr>
              <a:t>PROFª</a:t>
            </a:r>
            <a:r>
              <a:rPr lang="pt-br" dirty="0">
                <a:solidFill>
                  <a:schemeClr val="tx1"/>
                </a:solidFill>
              </a:rPr>
              <a:t> ME. CRISTIANE DE BRITO CRUZ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tângu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ângu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E48570-84C0-4B61-A900-80E66DA66C54}"/>
              </a:ext>
            </a:extLst>
          </p:cNvPr>
          <p:cNvSpPr txBox="1"/>
          <p:nvPr/>
        </p:nvSpPr>
        <p:spPr>
          <a:xfrm>
            <a:off x="4523611" y="4636186"/>
            <a:ext cx="716564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dirty="0" err="1"/>
              <a:t>Can</a:t>
            </a:r>
            <a:r>
              <a:rPr lang="pt-BR" sz="2500" b="1" dirty="0"/>
              <a:t> – </a:t>
            </a:r>
            <a:r>
              <a:rPr lang="pt-BR" sz="2500" b="1" dirty="0" err="1"/>
              <a:t>hability</a:t>
            </a:r>
            <a:r>
              <a:rPr lang="pt-BR" sz="2500" b="1" dirty="0"/>
              <a:t>, </a:t>
            </a:r>
            <a:r>
              <a:rPr lang="pt-BR" sz="2500" b="1" dirty="0" err="1"/>
              <a:t>capacity</a:t>
            </a:r>
            <a:endParaRPr lang="pt-BR" sz="2500" b="1" dirty="0"/>
          </a:p>
        </p:txBody>
      </p:sp>
      <p:pic>
        <p:nvPicPr>
          <p:cNvPr id="1026" name="Picture 2" descr="Imagem">
            <a:extLst>
              <a:ext uri="{FF2B5EF4-FFF2-40B4-BE49-F238E27FC236}">
                <a16:creationId xmlns:a16="http://schemas.microsoft.com/office/drawing/2014/main" id="{B2D81E07-4D3C-4965-A213-EA6B19D31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03" y="374903"/>
            <a:ext cx="7358782" cy="385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00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tângu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ângu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6C28533-2922-4C35-A9BD-FF61E4AD4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04" y="306324"/>
            <a:ext cx="7404926" cy="624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7E48570-84C0-4B61-A900-80E66DA66C54}"/>
              </a:ext>
            </a:extLst>
          </p:cNvPr>
          <p:cNvSpPr txBox="1"/>
          <p:nvPr/>
        </p:nvSpPr>
        <p:spPr>
          <a:xfrm rot="16200000">
            <a:off x="2125719" y="3599437"/>
            <a:ext cx="529026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dirty="0" err="1"/>
              <a:t>Should</a:t>
            </a:r>
            <a:r>
              <a:rPr lang="pt-BR" sz="2500" b="1" dirty="0"/>
              <a:t> - </a:t>
            </a:r>
            <a:r>
              <a:rPr lang="pt-BR" sz="2500" b="1" dirty="0" err="1"/>
              <a:t>advice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125002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tângu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ângu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DE615E6-C434-4828-A040-E00DB16F5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03" y="390335"/>
            <a:ext cx="7340157" cy="61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7E48570-84C0-4B61-A900-80E66DA66C54}"/>
              </a:ext>
            </a:extLst>
          </p:cNvPr>
          <p:cNvSpPr txBox="1"/>
          <p:nvPr/>
        </p:nvSpPr>
        <p:spPr>
          <a:xfrm rot="16200000">
            <a:off x="2324501" y="3095855"/>
            <a:ext cx="529026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dirty="0" err="1"/>
              <a:t>may</a:t>
            </a:r>
            <a:r>
              <a:rPr lang="pt-BR" sz="2500" b="1" dirty="0"/>
              <a:t> - </a:t>
            </a:r>
            <a:r>
              <a:rPr lang="pt-BR" sz="2500" b="1" dirty="0" err="1"/>
              <a:t>possibility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1857644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tângu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ângu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E48570-84C0-4B61-A900-80E66DA66C54}"/>
              </a:ext>
            </a:extLst>
          </p:cNvPr>
          <p:cNvSpPr txBox="1"/>
          <p:nvPr/>
        </p:nvSpPr>
        <p:spPr>
          <a:xfrm rot="16200000">
            <a:off x="2040015" y="3390481"/>
            <a:ext cx="536796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dirty="0" err="1"/>
              <a:t>will</a:t>
            </a:r>
            <a:r>
              <a:rPr lang="pt-BR" sz="2500" b="1" dirty="0"/>
              <a:t> – future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330A2CE-A549-4E38-AC11-A21524F34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91" y="345087"/>
            <a:ext cx="6855908" cy="61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741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tângu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ângu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7B748C1-19C2-4D2E-905E-93B2BC84C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28" y="390335"/>
            <a:ext cx="7287431" cy="61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7E48570-84C0-4B61-A900-80E66DA66C54}"/>
              </a:ext>
            </a:extLst>
          </p:cNvPr>
          <p:cNvSpPr txBox="1"/>
          <p:nvPr/>
        </p:nvSpPr>
        <p:spPr>
          <a:xfrm>
            <a:off x="7666368" y="518170"/>
            <a:ext cx="381927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dirty="0" err="1"/>
              <a:t>Can</a:t>
            </a:r>
            <a:r>
              <a:rPr lang="pt-BR" sz="2500" b="1" dirty="0"/>
              <a:t> – </a:t>
            </a:r>
            <a:r>
              <a:rPr lang="pt-BR" sz="2500" b="1" dirty="0" err="1"/>
              <a:t>hability</a:t>
            </a:r>
            <a:r>
              <a:rPr lang="pt-BR" sz="2500" b="1" dirty="0"/>
              <a:t>, </a:t>
            </a:r>
            <a:r>
              <a:rPr lang="pt-BR" sz="2500" b="1" dirty="0" err="1"/>
              <a:t>capacity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3718330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tângu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ângu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A604685-240F-4D59-8BB8-30703F5E6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03" y="374904"/>
            <a:ext cx="7340156" cy="61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7E48570-84C0-4B61-A900-80E66DA66C54}"/>
              </a:ext>
            </a:extLst>
          </p:cNvPr>
          <p:cNvSpPr txBox="1"/>
          <p:nvPr/>
        </p:nvSpPr>
        <p:spPr>
          <a:xfrm>
            <a:off x="4417103" y="518170"/>
            <a:ext cx="381927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dirty="0"/>
              <a:t>May – </a:t>
            </a:r>
            <a:r>
              <a:rPr lang="pt-BR" sz="2500" b="1" dirty="0" err="1"/>
              <a:t>possibility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195488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tângu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ângu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004BBFD-DDAC-45DD-91D9-8F715D7DC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29" y="374904"/>
            <a:ext cx="7325730" cy="61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7E48570-84C0-4B61-A900-80E66DA66C54}"/>
              </a:ext>
            </a:extLst>
          </p:cNvPr>
          <p:cNvSpPr txBox="1"/>
          <p:nvPr/>
        </p:nvSpPr>
        <p:spPr>
          <a:xfrm>
            <a:off x="7607856" y="4493822"/>
            <a:ext cx="381927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dirty="0" err="1">
                <a:solidFill>
                  <a:srgbClr val="FF0000"/>
                </a:solidFill>
              </a:rPr>
              <a:t>will</a:t>
            </a:r>
            <a:r>
              <a:rPr lang="pt-BR" sz="2500" b="1" dirty="0">
                <a:solidFill>
                  <a:srgbClr val="FF0000"/>
                </a:solidFill>
              </a:rPr>
              <a:t> – future</a:t>
            </a:r>
          </a:p>
        </p:txBody>
      </p:sp>
    </p:spTree>
    <p:extLst>
      <p:ext uri="{BB962C8B-B14F-4D97-AF65-F5344CB8AC3E}">
        <p14:creationId xmlns:p14="http://schemas.microsoft.com/office/powerpoint/2010/main" val="724900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lha, mesa, vermelha, coberta&#10;&#10;Descrição gerada automaticament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tângulo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ângulo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96C5A1C-86A0-43E7-BDA9-6567C49A1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25" y="350848"/>
            <a:ext cx="7338106" cy="61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7E48570-84C0-4B61-A900-80E66DA66C54}"/>
              </a:ext>
            </a:extLst>
          </p:cNvPr>
          <p:cNvSpPr txBox="1"/>
          <p:nvPr/>
        </p:nvSpPr>
        <p:spPr>
          <a:xfrm>
            <a:off x="7011509" y="5916703"/>
            <a:ext cx="381927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1" dirty="0">
                <a:solidFill>
                  <a:schemeClr val="bg1"/>
                </a:solidFill>
              </a:rPr>
              <a:t>must – </a:t>
            </a:r>
            <a:r>
              <a:rPr lang="pt-BR" sz="2500" b="1" dirty="0" err="1">
                <a:solidFill>
                  <a:schemeClr val="bg1"/>
                </a:solidFill>
              </a:rPr>
              <a:t>obligation</a:t>
            </a:r>
            <a:endParaRPr lang="pt-BR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95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17_TF56410444" id="{35CCA0FA-4D6E-4DE9-BB56-D00F3F9DC0E1}" vid="{C1FD0161-C62D-4F6E-BF43-DCD4DD87A78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{F6744BA7-73ED-4579-801B-90FC30BA3EA7}tf56410444_win32</Template>
  <TotalTime>353</TotalTime>
  <Words>38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Avenir Next LT Pro</vt:lpstr>
      <vt:lpstr>Avenir Next LT Pro Light</vt:lpstr>
      <vt:lpstr>Calibri</vt:lpstr>
      <vt:lpstr>Garamond</vt:lpstr>
      <vt:lpstr>SavonVTI</vt:lpstr>
      <vt:lpstr>MODAL VERBS EXAMPLES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ESTRATÉGIAS DE LEITURA EM LÍNGUA INGLESA</dc:title>
  <dc:creator>Cristiane de Brito Cruz</dc:creator>
  <cp:lastModifiedBy>Cristiane de Brito Cruz</cp:lastModifiedBy>
  <cp:revision>11</cp:revision>
  <dcterms:created xsi:type="dcterms:W3CDTF">2020-12-09T12:51:50Z</dcterms:created>
  <dcterms:modified xsi:type="dcterms:W3CDTF">2020-12-30T16:57:43Z</dcterms:modified>
</cp:coreProperties>
</file>